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7" r:id="rId2"/>
  </p:sldMasterIdLst>
  <p:notesMasterIdLst>
    <p:notesMasterId r:id="rId16"/>
  </p:notesMasterIdLst>
  <p:sldIdLst>
    <p:sldId id="268" r:id="rId3"/>
    <p:sldId id="257" r:id="rId4"/>
    <p:sldId id="260" r:id="rId5"/>
    <p:sldId id="271" r:id="rId6"/>
    <p:sldId id="283" r:id="rId7"/>
    <p:sldId id="280" r:id="rId8"/>
    <p:sldId id="269" r:id="rId9"/>
    <p:sldId id="276" r:id="rId10"/>
    <p:sldId id="278" r:id="rId11"/>
    <p:sldId id="270" r:id="rId12"/>
    <p:sldId id="275" r:id="rId13"/>
    <p:sldId id="272" r:id="rId14"/>
    <p:sldId id="281" r:id="rId15"/>
  </p:sldIdLst>
  <p:sldSz cx="12192000" cy="6858000"/>
  <p:notesSz cx="6858000" cy="9144000"/>
  <p:embeddedFontLst>
    <p:embeddedFont>
      <p:font typeface="Swis721 BT" panose="020B0504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lis Kallas" initials="MK" lastIdx="1" clrIdx="0">
    <p:extLst>
      <p:ext uri="{19B8F6BF-5375-455C-9EA6-DF929625EA0E}">
        <p15:presenceInfo xmlns:p15="http://schemas.microsoft.com/office/powerpoint/2012/main" userId="S-1-5-21-508781953-1244954374-1850952788-239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4660"/>
  </p:normalViewPr>
  <p:slideViewPr>
    <p:cSldViewPr snapToGrid="0">
      <p:cViewPr>
        <p:scale>
          <a:sx n="100" d="100"/>
          <a:sy n="100" d="100"/>
        </p:scale>
        <p:origin x="1086" y="4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C8102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BE-4F6B-B4EA-5B0FA9208236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7BE-4F6B-B4EA-5B0FA920823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7BE-4F6B-B4EA-5B0FA920823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BE-4F6B-B4EA-5B0FA920823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BE-4F6B-B4EA-5B0FA920823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7747-C08F-4FF1-99EF-FFFDB88B6D3B}" type="datetimeFigureOut">
              <a:rPr lang="et-EE" smtClean="0"/>
              <a:t>21.01.2020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A92F4-C785-451A-A098-E4B2136213C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1779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A92F4-C785-451A-A098-E4B2136213CC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9917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A92F4-C785-451A-A098-E4B2136213CC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688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Kokkuvõte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A92F4-C785-451A-A098-E4B2136213CC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3589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7871B5EE-0E35-4EAC-83D5-1D12CE691C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" y="0"/>
            <a:ext cx="12192000" cy="3432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1664F-8302-4A81-A2F5-273CB2376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1" y="4770128"/>
            <a:ext cx="10800000" cy="7200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B5866A-48B4-4BDD-AA83-E39054EA0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001" y="5506060"/>
            <a:ext cx="10800000" cy="452284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DA2AD795-B6E3-40E7-B051-7029146ADB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61131" y="5973654"/>
            <a:ext cx="3234869" cy="332553"/>
          </a:xfrm>
        </p:spPr>
        <p:txBody>
          <a:bodyPr>
            <a:noAutofit/>
          </a:bodyPr>
          <a:lstStyle>
            <a:lvl1pPr marL="0" indent="0" algn="r">
              <a:buNone/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Name Surname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1B3C6401-AC9E-4CDA-98A8-25F43C4CFE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1131" y="6321316"/>
            <a:ext cx="3234868" cy="333375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Ver.#</a:t>
            </a:r>
          </a:p>
        </p:txBody>
      </p:sp>
    </p:spTree>
    <p:extLst>
      <p:ext uri="{BB962C8B-B14F-4D97-AF65-F5344CB8AC3E}">
        <p14:creationId xmlns:p14="http://schemas.microsoft.com/office/powerpoint/2010/main" val="348527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road&#10;&#10;Description automatically generated">
            <a:extLst>
              <a:ext uri="{FF2B5EF4-FFF2-40B4-BE49-F238E27FC236}">
                <a16:creationId xmlns="" xmlns:a16="http://schemas.microsoft.com/office/drawing/2014/main" id="{94F8885F-7A4B-4D9E-8EDB-C6FE0802A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1664F-8302-4A81-A2F5-273CB2376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95986"/>
            <a:ext cx="10800000" cy="7200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B5866A-48B4-4BDD-AA83-E39054EA0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911" y="2330242"/>
            <a:ext cx="10800000" cy="45228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B282095-AE46-4A44-9D90-8DCD4291A35F}"/>
              </a:ext>
            </a:extLst>
          </p:cNvPr>
          <p:cNvSpPr txBox="1"/>
          <p:nvPr userDrawn="1"/>
        </p:nvSpPr>
        <p:spPr>
          <a:xfrm>
            <a:off x="11134323" y="5551581"/>
            <a:ext cx="430887" cy="63293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600" i="1">
                <a:solidFill>
                  <a:schemeClr val="bg1"/>
                </a:solidFill>
              </a:rPr>
              <a:t>evr.ee</a:t>
            </a:r>
            <a:endParaRPr lang="et-EE" sz="1600" i="1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26DDD99-437D-4EAF-A6CC-EC49A78E64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5814"/>
            <a:ext cx="10533888" cy="6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8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886F5B-F3E9-4D7A-A9FE-54DF4533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89" y="549275"/>
            <a:ext cx="10800000" cy="7200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0484FE47-7511-474A-BAEC-C13AA190D34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2436" y="1386348"/>
            <a:ext cx="10800000" cy="470330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4D4D4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472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C33249-8EE7-4BA7-9E0F-73389735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6" y="550605"/>
            <a:ext cx="10800000" cy="7200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EECE8D-D2D7-487A-93BF-2DC4349DA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52" y="1386348"/>
            <a:ext cx="10800000" cy="4790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909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unset over a city street&#10;&#10;Description automatically generated">
            <a:extLst>
              <a:ext uri="{FF2B5EF4-FFF2-40B4-BE49-F238E27FC236}">
                <a16:creationId xmlns="" xmlns:a16="http://schemas.microsoft.com/office/drawing/2014/main" id="{197978A4-7828-4430-9F3A-92C13DDAD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1664F-8302-4A81-A2F5-273CB2376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95986"/>
            <a:ext cx="10800000" cy="7200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B5866A-48B4-4BDD-AA83-E39054EA0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911" y="2330242"/>
            <a:ext cx="10800000" cy="45228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B282095-AE46-4A44-9D90-8DCD4291A35F}"/>
              </a:ext>
            </a:extLst>
          </p:cNvPr>
          <p:cNvSpPr txBox="1"/>
          <p:nvPr userDrawn="1"/>
        </p:nvSpPr>
        <p:spPr>
          <a:xfrm>
            <a:off x="11134323" y="5551581"/>
            <a:ext cx="430887" cy="63293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600" i="1">
                <a:solidFill>
                  <a:schemeClr val="bg1"/>
                </a:solidFill>
              </a:rPr>
              <a:t>evr.ee</a:t>
            </a:r>
            <a:endParaRPr lang="et-EE" sz="1600" i="1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26DDD99-437D-4EAF-A6CC-EC49A78E64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5814"/>
            <a:ext cx="10533888" cy="6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1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orange, yellow, train&#10;&#10;Description automatically generated">
            <a:extLst>
              <a:ext uri="{FF2B5EF4-FFF2-40B4-BE49-F238E27FC236}">
                <a16:creationId xmlns="" xmlns:a16="http://schemas.microsoft.com/office/drawing/2014/main" id="{8C9B1A72-B058-4A1F-BB72-AE31A117A9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8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1664F-8302-4A81-A2F5-273CB2376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95986"/>
            <a:ext cx="10800000" cy="7200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B5866A-48B4-4BDD-AA83-E39054EA0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911" y="2330242"/>
            <a:ext cx="10800000" cy="45228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B282095-AE46-4A44-9D90-8DCD4291A35F}"/>
              </a:ext>
            </a:extLst>
          </p:cNvPr>
          <p:cNvSpPr txBox="1"/>
          <p:nvPr userDrawn="1"/>
        </p:nvSpPr>
        <p:spPr>
          <a:xfrm>
            <a:off x="11134323" y="5551581"/>
            <a:ext cx="430887" cy="63293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600" i="1">
                <a:solidFill>
                  <a:schemeClr val="bg1"/>
                </a:solidFill>
              </a:rPr>
              <a:t>evr.ee</a:t>
            </a:r>
            <a:endParaRPr lang="et-EE" sz="1600" i="1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26DDD99-437D-4EAF-A6CC-EC49A78E64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5814"/>
            <a:ext cx="10533888" cy="6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0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08DAE8BC-F4C3-4D0A-9EB9-BF13324374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6858000"/>
          </a:xfrm>
        </p:spPr>
        <p:txBody>
          <a:bodyPr/>
          <a:lstStyle/>
          <a:p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1664F-8302-4A81-A2F5-273CB2376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95986"/>
            <a:ext cx="10800000" cy="7200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B5866A-48B4-4BDD-AA83-E39054EA0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911" y="2330242"/>
            <a:ext cx="10800000" cy="45228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B282095-AE46-4A44-9D90-8DCD4291A35F}"/>
              </a:ext>
            </a:extLst>
          </p:cNvPr>
          <p:cNvSpPr txBox="1"/>
          <p:nvPr userDrawn="1"/>
        </p:nvSpPr>
        <p:spPr>
          <a:xfrm>
            <a:off x="11134323" y="5551581"/>
            <a:ext cx="430887" cy="63293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600" i="1">
                <a:solidFill>
                  <a:schemeClr val="bg1"/>
                </a:solidFill>
              </a:rPr>
              <a:t>evr.ee</a:t>
            </a:r>
            <a:endParaRPr lang="et-EE" sz="1600" i="1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26DDD99-437D-4EAF-A6CC-EC49A78E64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5814"/>
            <a:ext cx="10533888" cy="6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1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453B685-4CAD-4556-97F7-ACA8FABF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6" y="551943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43B262-45EA-4F6A-AD73-9E951F22E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552" y="1376516"/>
            <a:ext cx="10800000" cy="480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5FC1D7D-8C89-4EC9-A8A2-07C5D2DC2D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3536"/>
            <a:ext cx="10533888" cy="6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1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4D4D4D"/>
          </a:solidFill>
          <a:latin typeface="Swis721 BT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8102E"/>
        </a:buClr>
        <a:buFont typeface="Wingdings" panose="05000000000000000000" pitchFamily="2" charset="2"/>
        <a:buChar char="§"/>
        <a:defRPr sz="2800" kern="1200">
          <a:solidFill>
            <a:srgbClr val="4D4D4D"/>
          </a:solidFill>
          <a:latin typeface="Swis721 BT" panose="020B0504020202020204" pitchFamily="34" charset="0"/>
          <a:ea typeface="+mn-ea"/>
          <a:cs typeface="+mn-cs"/>
        </a:defRPr>
      </a:lvl1pPr>
      <a:lvl2pPr marL="541338" indent="-187325" algn="l" defTabSz="914400" rtl="0" eaLnBrk="1" latinLnBrk="0" hangingPunct="1">
        <a:lnSpc>
          <a:spcPct val="100000"/>
        </a:lnSpc>
        <a:spcBef>
          <a:spcPts val="500"/>
        </a:spcBef>
        <a:buClr>
          <a:srgbClr val="C8102E"/>
        </a:buClr>
        <a:buFont typeface="Wingdings" panose="05000000000000000000" pitchFamily="2" charset="2"/>
        <a:buChar char="§"/>
        <a:defRPr sz="2400" kern="1200">
          <a:solidFill>
            <a:srgbClr val="4D4D4D"/>
          </a:solidFill>
          <a:latin typeface="Swis721 BT" panose="020B0504020202020204" pitchFamily="34" charset="0"/>
          <a:ea typeface="+mn-ea"/>
          <a:cs typeface="+mn-cs"/>
        </a:defRPr>
      </a:lvl2pPr>
      <a:lvl3pPr marL="895350" indent="-177800" algn="l" defTabSz="914400" rtl="0" eaLnBrk="1" latinLnBrk="0" hangingPunct="1">
        <a:lnSpc>
          <a:spcPct val="100000"/>
        </a:lnSpc>
        <a:spcBef>
          <a:spcPts val="500"/>
        </a:spcBef>
        <a:buClr>
          <a:srgbClr val="C8102E"/>
        </a:buClr>
        <a:buFont typeface="Wingdings" panose="05000000000000000000" pitchFamily="2" charset="2"/>
        <a:buChar char="§"/>
        <a:defRPr sz="2200" kern="1200">
          <a:solidFill>
            <a:srgbClr val="4D4D4D"/>
          </a:solidFill>
          <a:latin typeface="Swis721 BT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8102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wis721 BT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8102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wis721 BT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453B685-4CAD-4556-97F7-ACA8FABF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6" y="551943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43B262-45EA-4F6A-AD73-9E951F22E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552" y="1376516"/>
            <a:ext cx="10800000" cy="480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187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4D4D4D"/>
          </a:solidFill>
          <a:latin typeface="Swis721 BT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8102E"/>
        </a:buClr>
        <a:buFont typeface="Wingdings" panose="05000000000000000000" pitchFamily="2" charset="2"/>
        <a:buChar char="§"/>
        <a:defRPr sz="2800" kern="1200">
          <a:solidFill>
            <a:srgbClr val="4D4D4D"/>
          </a:solidFill>
          <a:latin typeface="Swis721 BT" panose="020B0504020202020204" pitchFamily="34" charset="0"/>
          <a:ea typeface="+mn-ea"/>
          <a:cs typeface="+mn-cs"/>
        </a:defRPr>
      </a:lvl1pPr>
      <a:lvl2pPr marL="541338" indent="-187325" algn="l" defTabSz="914400" rtl="0" eaLnBrk="1" latinLnBrk="0" hangingPunct="1">
        <a:lnSpc>
          <a:spcPct val="100000"/>
        </a:lnSpc>
        <a:spcBef>
          <a:spcPts val="500"/>
        </a:spcBef>
        <a:buClr>
          <a:srgbClr val="C8102E"/>
        </a:buClr>
        <a:buFont typeface="Wingdings" panose="05000000000000000000" pitchFamily="2" charset="2"/>
        <a:buChar char="§"/>
        <a:defRPr sz="2400" kern="1200">
          <a:solidFill>
            <a:srgbClr val="4D4D4D"/>
          </a:solidFill>
          <a:latin typeface="Swis721 BT" panose="020B0504020202020204" pitchFamily="34" charset="0"/>
          <a:ea typeface="+mn-ea"/>
          <a:cs typeface="+mn-cs"/>
        </a:defRPr>
      </a:lvl2pPr>
      <a:lvl3pPr marL="895350" indent="-177800" algn="l" defTabSz="914400" rtl="0" eaLnBrk="1" latinLnBrk="0" hangingPunct="1">
        <a:lnSpc>
          <a:spcPct val="100000"/>
        </a:lnSpc>
        <a:spcBef>
          <a:spcPts val="500"/>
        </a:spcBef>
        <a:buClr>
          <a:srgbClr val="C8102E"/>
        </a:buClr>
        <a:buFont typeface="Wingdings" panose="05000000000000000000" pitchFamily="2" charset="2"/>
        <a:buChar char="§"/>
        <a:defRPr sz="2200" kern="1200">
          <a:solidFill>
            <a:srgbClr val="4D4D4D"/>
          </a:solidFill>
          <a:latin typeface="Swis721 BT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8102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wis721 BT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8102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wis721 BT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iigihanked.riik.ee/rhr-web/#/" TargetMode="External"/><Relationship Id="rId2" Type="http://schemas.openxmlformats.org/officeDocument/2006/relationships/hyperlink" Target="https://www.evr.ee/et/ettevottest#uudised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496A92-9D56-48E9-AA1C-87BBE4F79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1" y="3831806"/>
            <a:ext cx="10800000" cy="1179294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32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Digitization and Modernization of </a:t>
            </a:r>
            <a:r>
              <a:rPr lang="en-US" altLang="en-US" sz="3200" dirty="0" smtClean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Estonian Railways </a:t>
            </a:r>
            <a:br>
              <a:rPr lang="en-US" altLang="en-US" sz="3200" dirty="0" smtClean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</a:br>
            <a:r>
              <a:rPr lang="en-US" altLang="en-US" sz="3200" dirty="0" smtClean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2019 </a:t>
            </a:r>
            <a:r>
              <a:rPr lang="en-US" altLang="en-US" sz="32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- 2028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91A97BC-76C1-497C-B8F2-F7247D5E1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000" y="5092720"/>
            <a:ext cx="10800000" cy="98704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200" dirty="0"/>
              <a:t>Infrastructure modernization projects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and the gradual transition to modern technologies</a:t>
            </a:r>
            <a:endParaRPr lang="et-EE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83A9E7-16A3-4CD4-8E2F-0C117A366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44259" y="5973654"/>
            <a:ext cx="3234869" cy="332553"/>
          </a:xfrm>
        </p:spPr>
        <p:txBody>
          <a:bodyPr/>
          <a:lstStyle/>
          <a:p>
            <a:r>
              <a:rPr lang="et-EE"/>
              <a:t>Märt Ehrenpreis</a:t>
            </a:r>
            <a:endParaRPr lang="en-GB"/>
          </a:p>
          <a:p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AFE830D-0A5D-4E6B-ADFE-803EB218C4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44259" y="6321316"/>
            <a:ext cx="3234868" cy="333375"/>
          </a:xfrm>
        </p:spPr>
        <p:txBody>
          <a:bodyPr/>
          <a:lstStyle/>
          <a:p>
            <a:r>
              <a:rPr lang="et-EE" dirty="0"/>
              <a:t>V.0201-20F</a:t>
            </a:r>
            <a:endParaRPr lang="en-GB" dirty="0"/>
          </a:p>
          <a:p>
            <a:endParaRPr lang="et-EE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" y="26721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800" y="179121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01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508496CA-8CB4-45B9-BFA6-962B35010CDC}"/>
              </a:ext>
            </a:extLst>
          </p:cNvPr>
          <p:cNvSpPr/>
          <p:nvPr/>
        </p:nvSpPr>
        <p:spPr>
          <a:xfrm>
            <a:off x="3379677" y="740480"/>
            <a:ext cx="8310875" cy="5394313"/>
          </a:xfrm>
          <a:custGeom>
            <a:avLst/>
            <a:gdLst>
              <a:gd name="connsiteX0" fmla="*/ 8042706 w 8633687"/>
              <a:gd name="connsiteY0" fmla="*/ 4299113 h 5603837"/>
              <a:gd name="connsiteX1" fmla="*/ 8073819 w 8633687"/>
              <a:gd name="connsiteY1" fmla="*/ 4522701 h 5603837"/>
              <a:gd name="connsiteX2" fmla="*/ 8246393 w 8633687"/>
              <a:gd name="connsiteY2" fmla="*/ 4608977 h 5603837"/>
              <a:gd name="connsiteX3" fmla="*/ 8263606 w 8633687"/>
              <a:gd name="connsiteY3" fmla="*/ 4668922 h 5603837"/>
              <a:gd name="connsiteX4" fmla="*/ 8171099 w 8633687"/>
              <a:gd name="connsiteY4" fmla="*/ 4741515 h 5603837"/>
              <a:gd name="connsiteX5" fmla="*/ 7884240 w 8633687"/>
              <a:gd name="connsiteY5" fmla="*/ 4805603 h 5603837"/>
              <a:gd name="connsiteX6" fmla="*/ 7846279 w 8633687"/>
              <a:gd name="connsiteY6" fmla="*/ 4922790 h 5603837"/>
              <a:gd name="connsiteX7" fmla="*/ 7864118 w 8633687"/>
              <a:gd name="connsiteY7" fmla="*/ 5054488 h 5603837"/>
              <a:gd name="connsiteX8" fmla="*/ 7713121 w 8633687"/>
              <a:gd name="connsiteY8" fmla="*/ 5136213 h 5603837"/>
              <a:gd name="connsiteX9" fmla="*/ 7678477 w 8633687"/>
              <a:gd name="connsiteY9" fmla="*/ 5226427 h 5603837"/>
              <a:gd name="connsiteX10" fmla="*/ 7712907 w 8633687"/>
              <a:gd name="connsiteY10" fmla="*/ 5293840 h 5603837"/>
              <a:gd name="connsiteX11" fmla="*/ 7621233 w 8633687"/>
              <a:gd name="connsiteY11" fmla="*/ 5405011 h 5603837"/>
              <a:gd name="connsiteX12" fmla="*/ 7658774 w 8633687"/>
              <a:gd name="connsiteY12" fmla="*/ 5548534 h 5603837"/>
              <a:gd name="connsiteX13" fmla="*/ 7551332 w 8633687"/>
              <a:gd name="connsiteY13" fmla="*/ 5557659 h 5603837"/>
              <a:gd name="connsiteX14" fmla="*/ 7001469 w 8633687"/>
              <a:gd name="connsiteY14" fmla="*/ 5308152 h 5603837"/>
              <a:gd name="connsiteX15" fmla="*/ 6500553 w 8633687"/>
              <a:gd name="connsiteY15" fmla="*/ 5603705 h 5603837"/>
              <a:gd name="connsiteX16" fmla="*/ 6085919 w 8633687"/>
              <a:gd name="connsiteY16" fmla="*/ 5273720 h 5603837"/>
              <a:gd name="connsiteX17" fmla="*/ 5936789 w 8633687"/>
              <a:gd name="connsiteY17" fmla="*/ 5038728 h 5603837"/>
              <a:gd name="connsiteX18" fmla="*/ 5778109 w 8633687"/>
              <a:gd name="connsiteY18" fmla="*/ 4917399 h 5603837"/>
              <a:gd name="connsiteX19" fmla="*/ 5792839 w 8633687"/>
              <a:gd name="connsiteY19" fmla="*/ 4770757 h 5603837"/>
              <a:gd name="connsiteX20" fmla="*/ 5454123 w 8633687"/>
              <a:gd name="connsiteY20" fmla="*/ 4713512 h 5603837"/>
              <a:gd name="connsiteX21" fmla="*/ 5389413 w 8633687"/>
              <a:gd name="connsiteY21" fmla="*/ 4547175 h 5603837"/>
              <a:gd name="connsiteX22" fmla="*/ 5205850 w 8633687"/>
              <a:gd name="connsiteY22" fmla="*/ 4581188 h 5603837"/>
              <a:gd name="connsiteX23" fmla="*/ 4947819 w 8633687"/>
              <a:gd name="connsiteY23" fmla="*/ 4284597 h 5603837"/>
              <a:gd name="connsiteX24" fmla="*/ 4753470 w 8633687"/>
              <a:gd name="connsiteY24" fmla="*/ 4139826 h 5603837"/>
              <a:gd name="connsiteX25" fmla="*/ 4726714 w 8633687"/>
              <a:gd name="connsiteY25" fmla="*/ 4218643 h 5603837"/>
              <a:gd name="connsiteX26" fmla="*/ 4759691 w 8633687"/>
              <a:gd name="connsiteY26" fmla="*/ 4290192 h 5603837"/>
              <a:gd name="connsiteX27" fmla="*/ 4739366 w 8633687"/>
              <a:gd name="connsiteY27" fmla="*/ 4352419 h 5603837"/>
              <a:gd name="connsiteX28" fmla="*/ 4665112 w 8633687"/>
              <a:gd name="connsiteY28" fmla="*/ 4378760 h 5603837"/>
              <a:gd name="connsiteX29" fmla="*/ 4593760 w 8633687"/>
              <a:gd name="connsiteY29" fmla="*/ 4175502 h 5603837"/>
              <a:gd name="connsiteX30" fmla="*/ 4489219 w 8633687"/>
              <a:gd name="connsiteY30" fmla="*/ 4165959 h 5603837"/>
              <a:gd name="connsiteX31" fmla="*/ 4111722 w 8633687"/>
              <a:gd name="connsiteY31" fmla="*/ 4403440 h 5603837"/>
              <a:gd name="connsiteX32" fmla="*/ 4002406 w 8633687"/>
              <a:gd name="connsiteY32" fmla="*/ 4350137 h 5603837"/>
              <a:gd name="connsiteX33" fmla="*/ 3846018 w 8633687"/>
              <a:gd name="connsiteY33" fmla="*/ 4475619 h 5603837"/>
              <a:gd name="connsiteX34" fmla="*/ 3602510 w 8633687"/>
              <a:gd name="connsiteY34" fmla="*/ 4558374 h 5603837"/>
              <a:gd name="connsiteX35" fmla="*/ 3533025 w 8633687"/>
              <a:gd name="connsiteY35" fmla="*/ 4672656 h 5603837"/>
              <a:gd name="connsiteX36" fmla="*/ 3382748 w 8633687"/>
              <a:gd name="connsiteY36" fmla="*/ 4681468 h 5603837"/>
              <a:gd name="connsiteX37" fmla="*/ 3397574 w 8633687"/>
              <a:gd name="connsiteY37" fmla="*/ 4646523 h 5603837"/>
              <a:gd name="connsiteX38" fmla="*/ 3409400 w 8633687"/>
              <a:gd name="connsiteY38" fmla="*/ 4606909 h 5603837"/>
              <a:gd name="connsiteX39" fmla="*/ 3421430 w 8633687"/>
              <a:gd name="connsiteY39" fmla="*/ 4540948 h 5603837"/>
              <a:gd name="connsiteX40" fmla="*/ 3445282 w 8633687"/>
              <a:gd name="connsiteY40" fmla="*/ 4460893 h 5603837"/>
              <a:gd name="connsiteX41" fmla="*/ 3458764 w 8633687"/>
              <a:gd name="connsiteY41" fmla="*/ 4423975 h 5603837"/>
              <a:gd name="connsiteX42" fmla="*/ 3484072 w 8633687"/>
              <a:gd name="connsiteY42" fmla="*/ 4372951 h 5603837"/>
              <a:gd name="connsiteX43" fmla="*/ 3497758 w 8633687"/>
              <a:gd name="connsiteY43" fmla="*/ 4336241 h 5603837"/>
              <a:gd name="connsiteX44" fmla="*/ 3522651 w 8633687"/>
              <a:gd name="connsiteY44" fmla="*/ 4285842 h 5603837"/>
              <a:gd name="connsiteX45" fmla="*/ 3529702 w 8633687"/>
              <a:gd name="connsiteY45" fmla="*/ 4267178 h 5603837"/>
              <a:gd name="connsiteX46" fmla="*/ 3560815 w 8633687"/>
              <a:gd name="connsiteY46" fmla="*/ 4224241 h 5603837"/>
              <a:gd name="connsiteX47" fmla="*/ 3585497 w 8633687"/>
              <a:gd name="connsiteY47" fmla="*/ 4200805 h 5603837"/>
              <a:gd name="connsiteX48" fmla="*/ 3594623 w 8633687"/>
              <a:gd name="connsiteY48" fmla="*/ 4184830 h 5603837"/>
              <a:gd name="connsiteX49" fmla="*/ 3599391 w 8633687"/>
              <a:gd name="connsiteY49" fmla="*/ 4163884 h 5603837"/>
              <a:gd name="connsiteX50" fmla="*/ 3594000 w 8633687"/>
              <a:gd name="connsiteY50" fmla="*/ 4146464 h 5603837"/>
              <a:gd name="connsiteX51" fmla="*/ 3591307 w 8633687"/>
              <a:gd name="connsiteY51" fmla="*/ 4126762 h 5603837"/>
              <a:gd name="connsiteX52" fmla="*/ 3591307 w 8633687"/>
              <a:gd name="connsiteY52" fmla="*/ 4104150 h 5603837"/>
              <a:gd name="connsiteX53" fmla="*/ 3596283 w 8633687"/>
              <a:gd name="connsiteY53" fmla="*/ 4083203 h 5603837"/>
              <a:gd name="connsiteX54" fmla="*/ 3609975 w 8633687"/>
              <a:gd name="connsiteY54" fmla="*/ 4046493 h 5603837"/>
              <a:gd name="connsiteX55" fmla="*/ 3614744 w 8633687"/>
              <a:gd name="connsiteY55" fmla="*/ 4024717 h 5603837"/>
              <a:gd name="connsiteX56" fmla="*/ 3617441 w 8633687"/>
              <a:gd name="connsiteY56" fmla="*/ 4000863 h 5603837"/>
              <a:gd name="connsiteX57" fmla="*/ 3617441 w 8633687"/>
              <a:gd name="connsiteY57" fmla="*/ 3957310 h 5603837"/>
              <a:gd name="connsiteX58" fmla="*/ 3614744 w 8633687"/>
              <a:gd name="connsiteY58" fmla="*/ 3937602 h 5603837"/>
              <a:gd name="connsiteX59" fmla="*/ 3593589 w 8633687"/>
              <a:gd name="connsiteY59" fmla="*/ 3867498 h 5603837"/>
              <a:gd name="connsiteX60" fmla="*/ 3603126 w 8633687"/>
              <a:gd name="connsiteY60" fmla="*/ 3824775 h 5603837"/>
              <a:gd name="connsiteX61" fmla="*/ 3617230 w 8633687"/>
              <a:gd name="connsiteY61" fmla="*/ 3788065 h 5603837"/>
              <a:gd name="connsiteX62" fmla="*/ 3619723 w 8633687"/>
              <a:gd name="connsiteY62" fmla="*/ 3764007 h 5603837"/>
              <a:gd name="connsiteX63" fmla="*/ 3619723 w 8633687"/>
              <a:gd name="connsiteY63" fmla="*/ 3720447 h 5603837"/>
              <a:gd name="connsiteX64" fmla="*/ 3624699 w 8633687"/>
              <a:gd name="connsiteY64" fmla="*/ 3699501 h 5603837"/>
              <a:gd name="connsiteX65" fmla="*/ 3644817 w 8633687"/>
              <a:gd name="connsiteY65" fmla="*/ 3670052 h 5603837"/>
              <a:gd name="connsiteX66" fmla="*/ 3660170 w 8633687"/>
              <a:gd name="connsiteY66" fmla="*/ 3662379 h 5603837"/>
              <a:gd name="connsiteX67" fmla="*/ 3673444 w 8633687"/>
              <a:gd name="connsiteY67" fmla="*/ 3651802 h 5603837"/>
              <a:gd name="connsiteX68" fmla="*/ 3684852 w 8633687"/>
              <a:gd name="connsiteY68" fmla="*/ 3638107 h 5603837"/>
              <a:gd name="connsiteX69" fmla="*/ 3700198 w 8633687"/>
              <a:gd name="connsiteY69" fmla="*/ 3630438 h 5603837"/>
              <a:gd name="connsiteX70" fmla="*/ 3722393 w 8633687"/>
              <a:gd name="connsiteY70" fmla="*/ 3603886 h 5603837"/>
              <a:gd name="connsiteX71" fmla="*/ 3740651 w 8633687"/>
              <a:gd name="connsiteY71" fmla="*/ 3571533 h 5603837"/>
              <a:gd name="connsiteX72" fmla="*/ 3747494 w 8633687"/>
              <a:gd name="connsiteY72" fmla="*/ 3553488 h 5603837"/>
              <a:gd name="connsiteX73" fmla="*/ 3750184 w 8633687"/>
              <a:gd name="connsiteY73" fmla="*/ 3529637 h 5603837"/>
              <a:gd name="connsiteX74" fmla="*/ 3747494 w 8633687"/>
              <a:gd name="connsiteY74" fmla="*/ 3509928 h 5603837"/>
              <a:gd name="connsiteX75" fmla="*/ 3742511 w 8633687"/>
              <a:gd name="connsiteY75" fmla="*/ 3492509 h 5603837"/>
              <a:gd name="connsiteX76" fmla="*/ 3731519 w 8633687"/>
              <a:gd name="connsiteY76" fmla="*/ 3479235 h 5603837"/>
              <a:gd name="connsiteX77" fmla="*/ 3723434 w 8633687"/>
              <a:gd name="connsiteY77" fmla="*/ 3463682 h 5603837"/>
              <a:gd name="connsiteX78" fmla="*/ 3691695 w 8633687"/>
              <a:gd name="connsiteY78" fmla="*/ 3424068 h 5603837"/>
              <a:gd name="connsiteX79" fmla="*/ 3612258 w 8633687"/>
              <a:gd name="connsiteY79" fmla="*/ 3356450 h 5603837"/>
              <a:gd name="connsiteX80" fmla="*/ 3558948 w 8633687"/>
              <a:gd name="connsiteY80" fmla="*/ 3333429 h 5603837"/>
              <a:gd name="connsiteX81" fmla="*/ 3519332 w 8633687"/>
              <a:gd name="connsiteY81" fmla="*/ 3321818 h 5603837"/>
              <a:gd name="connsiteX82" fmla="*/ 3480960 w 8633687"/>
              <a:gd name="connsiteY82" fmla="*/ 3318084 h 5603837"/>
              <a:gd name="connsiteX83" fmla="*/ 3461465 w 8633687"/>
              <a:gd name="connsiteY83" fmla="*/ 3320570 h 5603837"/>
              <a:gd name="connsiteX84" fmla="*/ 3443830 w 8633687"/>
              <a:gd name="connsiteY84" fmla="*/ 3325961 h 5603837"/>
              <a:gd name="connsiteX85" fmla="*/ 3430555 w 8633687"/>
              <a:gd name="connsiteY85" fmla="*/ 3335915 h 5603837"/>
              <a:gd name="connsiteX86" fmla="*/ 3394261 w 8633687"/>
              <a:gd name="connsiteY86" fmla="*/ 3399799 h 5603837"/>
              <a:gd name="connsiteX87" fmla="*/ 3387204 w 8633687"/>
              <a:gd name="connsiteY87" fmla="*/ 3418466 h 5603837"/>
              <a:gd name="connsiteX88" fmla="*/ 3379949 w 8633687"/>
              <a:gd name="connsiteY88" fmla="*/ 3507031 h 5603837"/>
              <a:gd name="connsiteX89" fmla="*/ 3373100 w 8633687"/>
              <a:gd name="connsiteY89" fmla="*/ 3525698 h 5603837"/>
              <a:gd name="connsiteX90" fmla="*/ 3343853 w 8633687"/>
              <a:gd name="connsiteY90" fmla="*/ 3570907 h 5603837"/>
              <a:gd name="connsiteX91" fmla="*/ 3332449 w 8633687"/>
              <a:gd name="connsiteY91" fmla="*/ 3584389 h 5603837"/>
              <a:gd name="connsiteX92" fmla="*/ 3314610 w 8633687"/>
              <a:gd name="connsiteY92" fmla="*/ 3616126 h 5603837"/>
              <a:gd name="connsiteX93" fmla="*/ 3303203 w 8633687"/>
              <a:gd name="connsiteY93" fmla="*/ 3629608 h 5603837"/>
              <a:gd name="connsiteX94" fmla="*/ 3285775 w 8633687"/>
              <a:gd name="connsiteY94" fmla="*/ 3634998 h 5603837"/>
              <a:gd name="connsiteX95" fmla="*/ 3216504 w 8633687"/>
              <a:gd name="connsiteY95" fmla="*/ 3624629 h 5603837"/>
              <a:gd name="connsiteX96" fmla="*/ 3194720 w 8633687"/>
              <a:gd name="connsiteY96" fmla="*/ 3624833 h 5603837"/>
              <a:gd name="connsiteX97" fmla="*/ 3177503 w 8633687"/>
              <a:gd name="connsiteY97" fmla="*/ 3629608 h 5603837"/>
              <a:gd name="connsiteX98" fmla="*/ 3166096 w 8633687"/>
              <a:gd name="connsiteY98" fmla="*/ 3643089 h 5603837"/>
              <a:gd name="connsiteX99" fmla="*/ 3145566 w 8633687"/>
              <a:gd name="connsiteY99" fmla="*/ 3698464 h 5603837"/>
              <a:gd name="connsiteX100" fmla="*/ 3136434 w 8633687"/>
              <a:gd name="connsiteY100" fmla="*/ 3715057 h 5603837"/>
              <a:gd name="connsiteX101" fmla="*/ 3125445 w 8633687"/>
              <a:gd name="connsiteY101" fmla="*/ 3727912 h 5603837"/>
              <a:gd name="connsiteX102" fmla="*/ 3111963 w 8633687"/>
              <a:gd name="connsiteY102" fmla="*/ 3716509 h 5603837"/>
              <a:gd name="connsiteX103" fmla="*/ 3101593 w 8633687"/>
              <a:gd name="connsiteY103" fmla="*/ 3703232 h 5603837"/>
              <a:gd name="connsiteX104" fmla="*/ 3074629 w 8633687"/>
              <a:gd name="connsiteY104" fmla="*/ 3659679 h 5603837"/>
              <a:gd name="connsiteX105" fmla="*/ 3053467 w 8633687"/>
              <a:gd name="connsiteY105" fmla="*/ 3632924 h 5603837"/>
              <a:gd name="connsiteX106" fmla="*/ 3045590 w 8633687"/>
              <a:gd name="connsiteY106" fmla="*/ 3617579 h 5603837"/>
              <a:gd name="connsiteX107" fmla="*/ 3018813 w 8633687"/>
              <a:gd name="connsiteY107" fmla="*/ 3583766 h 5603837"/>
              <a:gd name="connsiteX108" fmla="*/ 2992695 w 8633687"/>
              <a:gd name="connsiteY108" fmla="*/ 3550791 h 5603837"/>
              <a:gd name="connsiteX109" fmla="*/ 2979213 w 8633687"/>
              <a:gd name="connsiteY109" fmla="*/ 3539591 h 5603837"/>
              <a:gd name="connsiteX110" fmla="*/ 2968843 w 8633687"/>
              <a:gd name="connsiteY110" fmla="*/ 3526314 h 5603837"/>
              <a:gd name="connsiteX111" fmla="*/ 2942290 w 8633687"/>
              <a:gd name="connsiteY111" fmla="*/ 3504538 h 5603837"/>
              <a:gd name="connsiteX112" fmla="*/ 2894171 w 8633687"/>
              <a:gd name="connsiteY112" fmla="*/ 3476953 h 5603837"/>
              <a:gd name="connsiteX113" fmla="*/ 2873019 w 8633687"/>
              <a:gd name="connsiteY113" fmla="*/ 3471977 h 5603837"/>
              <a:gd name="connsiteX114" fmla="*/ 2855592 w 8633687"/>
              <a:gd name="connsiteY114" fmla="*/ 3477371 h 5603837"/>
              <a:gd name="connsiteX115" fmla="*/ 2842320 w 8633687"/>
              <a:gd name="connsiteY115" fmla="*/ 3487948 h 5603837"/>
              <a:gd name="connsiteX116" fmla="*/ 2820536 w 8633687"/>
              <a:gd name="connsiteY116" fmla="*/ 3487948 h 5603837"/>
              <a:gd name="connsiteX117" fmla="*/ 2804360 w 8633687"/>
              <a:gd name="connsiteY117" fmla="*/ 3478823 h 5603837"/>
              <a:gd name="connsiteX118" fmla="*/ 2791504 w 8633687"/>
              <a:gd name="connsiteY118" fmla="*/ 3467620 h 5603837"/>
              <a:gd name="connsiteX119" fmla="*/ 2759346 w 8633687"/>
              <a:gd name="connsiteY119" fmla="*/ 3428214 h 5603837"/>
              <a:gd name="connsiteX120" fmla="*/ 2743378 w 8633687"/>
              <a:gd name="connsiteY120" fmla="*/ 3397312 h 5603837"/>
              <a:gd name="connsiteX121" fmla="*/ 2726165 w 8633687"/>
              <a:gd name="connsiteY121" fmla="*/ 3402499 h 5603837"/>
              <a:gd name="connsiteX122" fmla="*/ 2716832 w 8633687"/>
              <a:gd name="connsiteY122" fmla="*/ 3418259 h 5603837"/>
              <a:gd name="connsiteX123" fmla="*/ 2681780 w 8633687"/>
              <a:gd name="connsiteY123" fmla="*/ 3407060 h 5603837"/>
              <a:gd name="connsiteX124" fmla="*/ 2666631 w 8633687"/>
              <a:gd name="connsiteY124" fmla="*/ 3415355 h 5603837"/>
              <a:gd name="connsiteX125" fmla="*/ 2646306 w 8633687"/>
              <a:gd name="connsiteY125" fmla="*/ 3444599 h 5603837"/>
              <a:gd name="connsiteX126" fmla="*/ 2629093 w 8633687"/>
              <a:gd name="connsiteY126" fmla="*/ 3444804 h 5603837"/>
              <a:gd name="connsiteX127" fmla="*/ 2618927 w 8633687"/>
              <a:gd name="connsiteY127" fmla="*/ 3431322 h 5603837"/>
              <a:gd name="connsiteX128" fmla="*/ 2613328 w 8633687"/>
              <a:gd name="connsiteY128" fmla="*/ 3414528 h 5603837"/>
              <a:gd name="connsiteX129" fmla="*/ 2610631 w 8633687"/>
              <a:gd name="connsiteY129" fmla="*/ 3351060 h 5603837"/>
              <a:gd name="connsiteX130" fmla="*/ 2602958 w 8633687"/>
              <a:gd name="connsiteY130" fmla="*/ 3291951 h 5603837"/>
              <a:gd name="connsiteX131" fmla="*/ 2592173 w 8633687"/>
              <a:gd name="connsiteY131" fmla="*/ 3278674 h 5603837"/>
              <a:gd name="connsiteX132" fmla="*/ 2584289 w 8633687"/>
              <a:gd name="connsiteY132" fmla="*/ 3263118 h 5603837"/>
              <a:gd name="connsiteX133" fmla="*/ 2563134 w 8633687"/>
              <a:gd name="connsiteY133" fmla="*/ 3236362 h 5603837"/>
              <a:gd name="connsiteX134" fmla="*/ 2555251 w 8633687"/>
              <a:gd name="connsiteY134" fmla="*/ 3221633 h 5603837"/>
              <a:gd name="connsiteX135" fmla="*/ 2547370 w 8633687"/>
              <a:gd name="connsiteY135" fmla="*/ 3206084 h 5603837"/>
              <a:gd name="connsiteX136" fmla="*/ 2539282 w 8633687"/>
              <a:gd name="connsiteY136" fmla="*/ 3168751 h 5603837"/>
              <a:gd name="connsiteX137" fmla="*/ 2553798 w 8633687"/>
              <a:gd name="connsiteY137" fmla="*/ 3104450 h 5603837"/>
              <a:gd name="connsiteX138" fmla="*/ 2561682 w 8633687"/>
              <a:gd name="connsiteY138" fmla="*/ 3032900 h 5603837"/>
              <a:gd name="connsiteX139" fmla="*/ 2556495 w 8633687"/>
              <a:gd name="connsiteY139" fmla="*/ 2972336 h 5603837"/>
              <a:gd name="connsiteX140" fmla="*/ 2556703 w 8633687"/>
              <a:gd name="connsiteY140" fmla="*/ 2950553 h 5603837"/>
              <a:gd name="connsiteX141" fmla="*/ 2553798 w 8633687"/>
              <a:gd name="connsiteY141" fmla="*/ 2930851 h 5603837"/>
              <a:gd name="connsiteX142" fmla="*/ 2546125 w 8633687"/>
              <a:gd name="connsiteY142" fmla="*/ 2915296 h 5603837"/>
              <a:gd name="connsiteX143" fmla="*/ 2528909 w 8633687"/>
              <a:gd name="connsiteY143" fmla="*/ 2915503 h 5603837"/>
              <a:gd name="connsiteX144" fmla="*/ 2506509 w 8633687"/>
              <a:gd name="connsiteY144" fmla="*/ 2942469 h 5603837"/>
              <a:gd name="connsiteX145" fmla="*/ 2489292 w 8633687"/>
              <a:gd name="connsiteY145" fmla="*/ 2947649 h 5603837"/>
              <a:gd name="connsiteX146" fmla="*/ 2470413 w 8633687"/>
              <a:gd name="connsiteY146" fmla="*/ 2940602 h 5603837"/>
              <a:gd name="connsiteX147" fmla="*/ 2457144 w 8633687"/>
              <a:gd name="connsiteY147" fmla="*/ 2929195 h 5603837"/>
              <a:gd name="connsiteX148" fmla="*/ 2449261 w 8633687"/>
              <a:gd name="connsiteY148" fmla="*/ 2914466 h 5603837"/>
              <a:gd name="connsiteX149" fmla="*/ 2428106 w 8633687"/>
              <a:gd name="connsiteY149" fmla="*/ 2887506 h 5603837"/>
              <a:gd name="connsiteX150" fmla="*/ 2414828 w 8633687"/>
              <a:gd name="connsiteY150" fmla="*/ 2876304 h 5603837"/>
              <a:gd name="connsiteX151" fmla="*/ 2404250 w 8633687"/>
              <a:gd name="connsiteY151" fmla="*/ 2862825 h 5603837"/>
              <a:gd name="connsiteX152" fmla="*/ 2406944 w 8633687"/>
              <a:gd name="connsiteY152" fmla="*/ 2817195 h 5603837"/>
              <a:gd name="connsiteX153" fmla="*/ 2404250 w 8633687"/>
              <a:gd name="connsiteY153" fmla="*/ 2797487 h 5603837"/>
              <a:gd name="connsiteX154" fmla="*/ 2389941 w 8633687"/>
              <a:gd name="connsiteY154" fmla="*/ 2796248 h 5603837"/>
              <a:gd name="connsiteX155" fmla="*/ 2374381 w 8633687"/>
              <a:gd name="connsiteY155" fmla="*/ 2803714 h 5603837"/>
              <a:gd name="connsiteX156" fmla="*/ 2347420 w 8633687"/>
              <a:gd name="connsiteY156" fmla="*/ 2852248 h 5603837"/>
              <a:gd name="connsiteX157" fmla="*/ 2340363 w 8633687"/>
              <a:gd name="connsiteY157" fmla="*/ 2870083 h 5603837"/>
              <a:gd name="connsiteX158" fmla="*/ 2313817 w 8633687"/>
              <a:gd name="connsiteY158" fmla="*/ 2848096 h 5603837"/>
              <a:gd name="connsiteX159" fmla="*/ 2316929 w 8633687"/>
              <a:gd name="connsiteY159" fmla="*/ 2802469 h 5603837"/>
              <a:gd name="connsiteX160" fmla="*/ 2330615 w 8633687"/>
              <a:gd name="connsiteY160" fmla="*/ 2765133 h 5603837"/>
              <a:gd name="connsiteX161" fmla="*/ 2339533 w 8633687"/>
              <a:gd name="connsiteY161" fmla="*/ 2749577 h 5603837"/>
              <a:gd name="connsiteX162" fmla="*/ 2344927 w 8633687"/>
              <a:gd name="connsiteY162" fmla="*/ 2725726 h 5603837"/>
              <a:gd name="connsiteX163" fmla="*/ 2342026 w 8633687"/>
              <a:gd name="connsiteY163" fmla="*/ 2706025 h 5603837"/>
              <a:gd name="connsiteX164" fmla="*/ 2334350 w 8633687"/>
              <a:gd name="connsiteY164" fmla="*/ 2690469 h 5603837"/>
              <a:gd name="connsiteX165" fmla="*/ 2323772 w 8633687"/>
              <a:gd name="connsiteY165" fmla="*/ 2656037 h 5603837"/>
              <a:gd name="connsiteX166" fmla="*/ 2320868 w 8633687"/>
              <a:gd name="connsiteY166" fmla="*/ 2614349 h 5603837"/>
              <a:gd name="connsiteX167" fmla="*/ 2323565 w 8633687"/>
              <a:gd name="connsiteY167" fmla="*/ 2546945 h 5603837"/>
              <a:gd name="connsiteX168" fmla="*/ 2319626 w 8633687"/>
              <a:gd name="connsiteY168" fmla="*/ 2517078 h 5603837"/>
              <a:gd name="connsiteX169" fmla="*/ 2319626 w 8633687"/>
              <a:gd name="connsiteY169" fmla="*/ 2495917 h 5603837"/>
              <a:gd name="connsiteX170" fmla="*/ 2328956 w 8633687"/>
              <a:gd name="connsiteY170" fmla="*/ 2479531 h 5603837"/>
              <a:gd name="connsiteX171" fmla="*/ 2344308 w 8633687"/>
              <a:gd name="connsiteY171" fmla="*/ 2471237 h 5603837"/>
              <a:gd name="connsiteX172" fmla="*/ 2383925 w 8633687"/>
              <a:gd name="connsiteY172" fmla="*/ 2483476 h 5603837"/>
              <a:gd name="connsiteX173" fmla="*/ 2392632 w 8633687"/>
              <a:gd name="connsiteY173" fmla="*/ 2472277 h 5603837"/>
              <a:gd name="connsiteX174" fmla="*/ 2387037 w 8633687"/>
              <a:gd name="connsiteY174" fmla="*/ 2454647 h 5603837"/>
              <a:gd name="connsiteX175" fmla="*/ 2376663 w 8633687"/>
              <a:gd name="connsiteY175" fmla="*/ 2441165 h 5603837"/>
              <a:gd name="connsiteX176" fmla="*/ 2360695 w 8633687"/>
              <a:gd name="connsiteY176" fmla="*/ 2410886 h 5603837"/>
              <a:gd name="connsiteX177" fmla="*/ 2360902 w 8633687"/>
              <a:gd name="connsiteY177" fmla="*/ 2388899 h 5603837"/>
              <a:gd name="connsiteX178" fmla="*/ 2369820 w 8633687"/>
              <a:gd name="connsiteY178" fmla="*/ 2373340 h 5603837"/>
              <a:gd name="connsiteX179" fmla="*/ 2383095 w 8633687"/>
              <a:gd name="connsiteY179" fmla="*/ 2362141 h 5603837"/>
              <a:gd name="connsiteX180" fmla="*/ 2397196 w 8633687"/>
              <a:gd name="connsiteY180" fmla="*/ 2368368 h 5603837"/>
              <a:gd name="connsiteX181" fmla="*/ 2423541 w 8633687"/>
              <a:gd name="connsiteY181" fmla="*/ 2390974 h 5603837"/>
              <a:gd name="connsiteX182" fmla="*/ 2442210 w 8633687"/>
              <a:gd name="connsiteY182" fmla="*/ 2398235 h 5603837"/>
              <a:gd name="connsiteX183" fmla="*/ 2465852 w 8633687"/>
              <a:gd name="connsiteY183" fmla="*/ 2400514 h 5603837"/>
              <a:gd name="connsiteX184" fmla="*/ 2500904 w 8633687"/>
              <a:gd name="connsiteY184" fmla="*/ 2389933 h 5603837"/>
              <a:gd name="connsiteX185" fmla="*/ 2538864 w 8633687"/>
              <a:gd name="connsiteY185" fmla="*/ 2355502 h 5603837"/>
              <a:gd name="connsiteX186" fmla="*/ 2556495 w 8633687"/>
              <a:gd name="connsiteY186" fmla="*/ 2350319 h 5603837"/>
              <a:gd name="connsiteX187" fmla="*/ 2580137 w 8633687"/>
              <a:gd name="connsiteY187" fmla="*/ 2353223 h 5603837"/>
              <a:gd name="connsiteX188" fmla="*/ 2601506 w 8633687"/>
              <a:gd name="connsiteY188" fmla="*/ 2358202 h 5603837"/>
              <a:gd name="connsiteX189" fmla="*/ 2635936 w 8633687"/>
              <a:gd name="connsiteY189" fmla="*/ 2373758 h 5603837"/>
              <a:gd name="connsiteX190" fmla="*/ 2667461 w 8633687"/>
              <a:gd name="connsiteY190" fmla="*/ 2392219 h 5603837"/>
              <a:gd name="connsiteX191" fmla="*/ 2689035 w 8633687"/>
              <a:gd name="connsiteY191" fmla="*/ 2418141 h 5603837"/>
              <a:gd name="connsiteX192" fmla="*/ 2720978 w 8633687"/>
              <a:gd name="connsiteY192" fmla="*/ 2436601 h 5603837"/>
              <a:gd name="connsiteX193" fmla="*/ 2738399 w 8633687"/>
              <a:gd name="connsiteY193" fmla="*/ 2431211 h 5603837"/>
              <a:gd name="connsiteX194" fmla="*/ 2747112 w 8633687"/>
              <a:gd name="connsiteY194" fmla="*/ 2415655 h 5603837"/>
              <a:gd name="connsiteX195" fmla="*/ 2747531 w 8633687"/>
              <a:gd name="connsiteY195" fmla="*/ 2393878 h 5603837"/>
              <a:gd name="connsiteX196" fmla="*/ 2741926 w 8633687"/>
              <a:gd name="connsiteY196" fmla="*/ 2376244 h 5603837"/>
              <a:gd name="connsiteX197" fmla="*/ 2731348 w 8633687"/>
              <a:gd name="connsiteY197" fmla="*/ 2362763 h 5603837"/>
              <a:gd name="connsiteX198" fmla="*/ 2718073 w 8633687"/>
              <a:gd name="connsiteY198" fmla="*/ 2351564 h 5603837"/>
              <a:gd name="connsiteX199" fmla="*/ 2710400 w 8633687"/>
              <a:gd name="connsiteY199" fmla="*/ 2336008 h 5603837"/>
              <a:gd name="connsiteX200" fmla="*/ 2705214 w 8633687"/>
              <a:gd name="connsiteY200" fmla="*/ 2318381 h 5603837"/>
              <a:gd name="connsiteX201" fmla="*/ 2709982 w 8633687"/>
              <a:gd name="connsiteY201" fmla="*/ 2297434 h 5603837"/>
              <a:gd name="connsiteX202" fmla="*/ 2720978 w 8633687"/>
              <a:gd name="connsiteY202" fmla="*/ 2283953 h 5603837"/>
              <a:gd name="connsiteX203" fmla="*/ 2740062 w 8633687"/>
              <a:gd name="connsiteY203" fmla="*/ 2286024 h 5603837"/>
              <a:gd name="connsiteX204" fmla="*/ 2777399 w 8633687"/>
              <a:gd name="connsiteY204" fmla="*/ 2300128 h 5603837"/>
              <a:gd name="connsiteX205" fmla="*/ 2793160 w 8633687"/>
              <a:gd name="connsiteY205" fmla="*/ 2309253 h 5603837"/>
              <a:gd name="connsiteX206" fmla="*/ 2830080 w 8633687"/>
              <a:gd name="connsiteY206" fmla="*/ 2322737 h 5603837"/>
              <a:gd name="connsiteX207" fmla="*/ 2840450 w 8633687"/>
              <a:gd name="connsiteY207" fmla="*/ 2317340 h 5603837"/>
              <a:gd name="connsiteX208" fmla="*/ 2817220 w 8633687"/>
              <a:gd name="connsiteY208" fmla="*/ 2290381 h 5603837"/>
              <a:gd name="connsiteX209" fmla="*/ 2777399 w 8633687"/>
              <a:gd name="connsiteY209" fmla="*/ 2256575 h 5603837"/>
              <a:gd name="connsiteX210" fmla="*/ 2761424 w 8633687"/>
              <a:gd name="connsiteY210" fmla="*/ 2247450 h 5603837"/>
              <a:gd name="connsiteX211" fmla="*/ 2748361 w 8633687"/>
              <a:gd name="connsiteY211" fmla="*/ 2236037 h 5603837"/>
              <a:gd name="connsiteX212" fmla="*/ 2729692 w 8633687"/>
              <a:gd name="connsiteY212" fmla="*/ 2229816 h 5603837"/>
              <a:gd name="connsiteX213" fmla="*/ 2712057 w 8633687"/>
              <a:gd name="connsiteY213" fmla="*/ 2235003 h 5603837"/>
              <a:gd name="connsiteX214" fmla="*/ 2700857 w 8633687"/>
              <a:gd name="connsiteY214" fmla="*/ 2247862 h 5603837"/>
              <a:gd name="connsiteX215" fmla="*/ 2691732 w 8633687"/>
              <a:gd name="connsiteY215" fmla="*/ 2264244 h 5603837"/>
              <a:gd name="connsiteX216" fmla="*/ 2679079 w 8633687"/>
              <a:gd name="connsiteY216" fmla="*/ 2269638 h 5603837"/>
              <a:gd name="connsiteX217" fmla="*/ 2670988 w 8633687"/>
              <a:gd name="connsiteY217" fmla="*/ 2254086 h 5603837"/>
              <a:gd name="connsiteX218" fmla="*/ 2657713 w 8633687"/>
              <a:gd name="connsiteY218" fmla="*/ 2242886 h 5603837"/>
              <a:gd name="connsiteX219" fmla="*/ 2636140 w 8633687"/>
              <a:gd name="connsiteY219" fmla="*/ 2242886 h 5603837"/>
              <a:gd name="connsiteX220" fmla="*/ 2616645 w 8633687"/>
              <a:gd name="connsiteY220" fmla="*/ 2245998 h 5603837"/>
              <a:gd name="connsiteX221" fmla="*/ 2548407 w 8633687"/>
              <a:gd name="connsiteY221" fmla="*/ 2269227 h 5603837"/>
              <a:gd name="connsiteX222" fmla="*/ 2524348 w 8633687"/>
              <a:gd name="connsiteY222" fmla="*/ 2267149 h 5603837"/>
              <a:gd name="connsiteX223" fmla="*/ 2482238 w 8633687"/>
              <a:gd name="connsiteY223" fmla="*/ 2256987 h 5603837"/>
              <a:gd name="connsiteX224" fmla="*/ 2458179 w 8633687"/>
              <a:gd name="connsiteY224" fmla="*/ 2254915 h 5603837"/>
              <a:gd name="connsiteX225" fmla="*/ 2438476 w 8633687"/>
              <a:gd name="connsiteY225" fmla="*/ 2257197 h 5603837"/>
              <a:gd name="connsiteX226" fmla="*/ 2398648 w 8633687"/>
              <a:gd name="connsiteY226" fmla="*/ 2289139 h 5603837"/>
              <a:gd name="connsiteX227" fmla="*/ 2383302 w 8633687"/>
              <a:gd name="connsiteY227" fmla="*/ 2297434 h 5603837"/>
              <a:gd name="connsiteX228" fmla="*/ 2364219 w 8633687"/>
              <a:gd name="connsiteY228" fmla="*/ 2294530 h 5603837"/>
              <a:gd name="connsiteX229" fmla="*/ 2348247 w 8633687"/>
              <a:gd name="connsiteY229" fmla="*/ 2286024 h 5603837"/>
              <a:gd name="connsiteX230" fmla="*/ 2326258 w 8633687"/>
              <a:gd name="connsiteY230" fmla="*/ 2286024 h 5603837"/>
              <a:gd name="connsiteX231" fmla="*/ 2271708 w 8633687"/>
              <a:gd name="connsiteY231" fmla="*/ 2298676 h 5603837"/>
              <a:gd name="connsiteX232" fmla="*/ 2245366 w 8633687"/>
              <a:gd name="connsiteY232" fmla="*/ 2320452 h 5603837"/>
              <a:gd name="connsiteX233" fmla="*/ 2263412 w 8633687"/>
              <a:gd name="connsiteY233" fmla="*/ 2266526 h 5603837"/>
              <a:gd name="connsiteX234" fmla="*/ 2284156 w 8633687"/>
              <a:gd name="connsiteY234" fmla="*/ 2210526 h 5603837"/>
              <a:gd name="connsiteX235" fmla="*/ 2295148 w 8633687"/>
              <a:gd name="connsiteY235" fmla="*/ 2197875 h 5603837"/>
              <a:gd name="connsiteX236" fmla="*/ 2312987 w 8633687"/>
              <a:gd name="connsiteY236" fmla="*/ 2192688 h 5603837"/>
              <a:gd name="connsiteX237" fmla="*/ 2333938 w 8633687"/>
              <a:gd name="connsiteY237" fmla="*/ 2197045 h 5603837"/>
              <a:gd name="connsiteX238" fmla="*/ 2352393 w 8633687"/>
              <a:gd name="connsiteY238" fmla="*/ 2204102 h 5603837"/>
              <a:gd name="connsiteX239" fmla="*/ 2370024 w 8633687"/>
              <a:gd name="connsiteY239" fmla="*/ 2198915 h 5603837"/>
              <a:gd name="connsiteX240" fmla="*/ 2376871 w 8633687"/>
              <a:gd name="connsiteY240" fmla="*/ 2180247 h 5603837"/>
              <a:gd name="connsiteX241" fmla="*/ 2374177 w 8633687"/>
              <a:gd name="connsiteY241" fmla="*/ 2160542 h 5603837"/>
              <a:gd name="connsiteX242" fmla="*/ 2366497 w 8633687"/>
              <a:gd name="connsiteY242" fmla="*/ 2144986 h 5603837"/>
              <a:gd name="connsiteX243" fmla="*/ 2355920 w 8633687"/>
              <a:gd name="connsiteY243" fmla="*/ 2132338 h 5603837"/>
              <a:gd name="connsiteX244" fmla="*/ 2305311 w 8633687"/>
              <a:gd name="connsiteY244" fmla="*/ 2106617 h 5603837"/>
              <a:gd name="connsiteX245" fmla="*/ 2297638 w 8633687"/>
              <a:gd name="connsiteY245" fmla="*/ 2091683 h 5603837"/>
              <a:gd name="connsiteX246" fmla="*/ 2292244 w 8633687"/>
              <a:gd name="connsiteY246" fmla="*/ 2052276 h 5603837"/>
              <a:gd name="connsiteX247" fmla="*/ 2281669 w 8633687"/>
              <a:gd name="connsiteY247" fmla="*/ 2017019 h 5603837"/>
              <a:gd name="connsiteX248" fmla="*/ 2273578 w 8633687"/>
              <a:gd name="connsiteY248" fmla="*/ 2001463 h 5603837"/>
              <a:gd name="connsiteX249" fmla="*/ 2252627 w 8633687"/>
              <a:gd name="connsiteY249" fmla="*/ 1975327 h 5603837"/>
              <a:gd name="connsiteX250" fmla="*/ 2236448 w 8633687"/>
              <a:gd name="connsiteY250" fmla="*/ 1944221 h 5603837"/>
              <a:gd name="connsiteX251" fmla="*/ 2231469 w 8633687"/>
              <a:gd name="connsiteY251" fmla="*/ 1926795 h 5603837"/>
              <a:gd name="connsiteX252" fmla="*/ 2231469 w 8633687"/>
              <a:gd name="connsiteY252" fmla="*/ 1904811 h 5603837"/>
              <a:gd name="connsiteX253" fmla="*/ 2240386 w 8633687"/>
              <a:gd name="connsiteY253" fmla="*/ 1889255 h 5603837"/>
              <a:gd name="connsiteX254" fmla="*/ 2254287 w 8633687"/>
              <a:gd name="connsiteY254" fmla="*/ 1851923 h 5603837"/>
              <a:gd name="connsiteX255" fmla="*/ 2273990 w 8633687"/>
              <a:gd name="connsiteY255" fmla="*/ 1849641 h 5603837"/>
              <a:gd name="connsiteX256" fmla="*/ 2316303 w 8633687"/>
              <a:gd name="connsiteY256" fmla="*/ 1859184 h 5603837"/>
              <a:gd name="connsiteX257" fmla="*/ 2357168 w 8633687"/>
              <a:gd name="connsiteY257" fmla="*/ 1861252 h 5603837"/>
              <a:gd name="connsiteX258" fmla="*/ 2375007 w 8633687"/>
              <a:gd name="connsiteY258" fmla="*/ 1856072 h 5603837"/>
              <a:gd name="connsiteX259" fmla="*/ 2388071 w 8633687"/>
              <a:gd name="connsiteY259" fmla="*/ 1845492 h 5603837"/>
              <a:gd name="connsiteX260" fmla="*/ 2395125 w 8633687"/>
              <a:gd name="connsiteY260" fmla="*/ 1826824 h 5603837"/>
              <a:gd name="connsiteX261" fmla="*/ 2410889 w 8633687"/>
              <a:gd name="connsiteY261" fmla="*/ 1836159 h 5603837"/>
              <a:gd name="connsiteX262" fmla="*/ 2432044 w 8633687"/>
              <a:gd name="connsiteY262" fmla="*/ 1840516 h 5603837"/>
              <a:gd name="connsiteX263" fmla="*/ 2451747 w 8633687"/>
              <a:gd name="connsiteY263" fmla="*/ 1838234 h 5603837"/>
              <a:gd name="connsiteX264" fmla="*/ 2467304 w 8633687"/>
              <a:gd name="connsiteY264" fmla="*/ 1829939 h 5603837"/>
              <a:gd name="connsiteX265" fmla="*/ 2500904 w 8633687"/>
              <a:gd name="connsiteY265" fmla="*/ 1790318 h 5603837"/>
              <a:gd name="connsiteX266" fmla="*/ 2520402 w 8633687"/>
              <a:gd name="connsiteY266" fmla="*/ 1787420 h 5603837"/>
              <a:gd name="connsiteX267" fmla="*/ 2535548 w 8633687"/>
              <a:gd name="connsiteY267" fmla="*/ 1779744 h 5603837"/>
              <a:gd name="connsiteX268" fmla="*/ 2533266 w 8633687"/>
              <a:gd name="connsiteY268" fmla="*/ 1760043 h 5603837"/>
              <a:gd name="connsiteX269" fmla="*/ 2522477 w 8633687"/>
              <a:gd name="connsiteY269" fmla="*/ 1724996 h 5603837"/>
              <a:gd name="connsiteX270" fmla="*/ 2525382 w 8633687"/>
              <a:gd name="connsiteY270" fmla="*/ 1700937 h 5603837"/>
              <a:gd name="connsiteX271" fmla="*/ 2519991 w 8633687"/>
              <a:gd name="connsiteY271" fmla="*/ 1661530 h 5603837"/>
              <a:gd name="connsiteX272" fmla="*/ 2512107 w 8633687"/>
              <a:gd name="connsiteY272" fmla="*/ 1646179 h 5603837"/>
              <a:gd name="connsiteX273" fmla="*/ 2485561 w 8633687"/>
              <a:gd name="connsiteY273" fmla="*/ 1624195 h 5603837"/>
              <a:gd name="connsiteX274" fmla="*/ 2477470 w 8633687"/>
              <a:gd name="connsiteY274" fmla="*/ 1608639 h 5603837"/>
              <a:gd name="connsiteX275" fmla="*/ 2453614 w 8633687"/>
              <a:gd name="connsiteY275" fmla="*/ 1584581 h 5603837"/>
              <a:gd name="connsiteX276" fmla="*/ 2437853 w 8633687"/>
              <a:gd name="connsiteY276" fmla="*/ 1575456 h 5603837"/>
              <a:gd name="connsiteX277" fmla="*/ 2450917 w 8633687"/>
              <a:gd name="connsiteY277" fmla="*/ 1607809 h 5603837"/>
              <a:gd name="connsiteX278" fmla="*/ 2490952 w 8633687"/>
              <a:gd name="connsiteY278" fmla="*/ 1641829 h 5603837"/>
              <a:gd name="connsiteX279" fmla="*/ 2504227 w 8633687"/>
              <a:gd name="connsiteY279" fmla="*/ 1674804 h 5603837"/>
              <a:gd name="connsiteX280" fmla="*/ 2495101 w 8633687"/>
              <a:gd name="connsiteY280" fmla="*/ 1690568 h 5603837"/>
              <a:gd name="connsiteX281" fmla="*/ 2482238 w 8633687"/>
              <a:gd name="connsiteY281" fmla="*/ 1695958 h 5603837"/>
              <a:gd name="connsiteX282" fmla="*/ 2460876 w 8633687"/>
              <a:gd name="connsiteY282" fmla="*/ 1691602 h 5603837"/>
              <a:gd name="connsiteX283" fmla="*/ 2441380 w 8633687"/>
              <a:gd name="connsiteY283" fmla="*/ 1693884 h 5603837"/>
              <a:gd name="connsiteX284" fmla="*/ 2427480 w 8633687"/>
              <a:gd name="connsiteY284" fmla="*/ 1731216 h 5603837"/>
              <a:gd name="connsiteX285" fmla="*/ 2430180 w 8633687"/>
              <a:gd name="connsiteY285" fmla="*/ 1772898 h 5603837"/>
              <a:gd name="connsiteX286" fmla="*/ 2421048 w 8633687"/>
              <a:gd name="connsiteY286" fmla="*/ 1788458 h 5603837"/>
              <a:gd name="connsiteX287" fmla="*/ 2404662 w 8633687"/>
              <a:gd name="connsiteY287" fmla="*/ 1784305 h 5603837"/>
              <a:gd name="connsiteX288" fmla="*/ 2396577 w 8633687"/>
              <a:gd name="connsiteY288" fmla="*/ 1768756 h 5603837"/>
              <a:gd name="connsiteX289" fmla="*/ 2370024 w 8633687"/>
              <a:gd name="connsiteY289" fmla="*/ 1746772 h 5603837"/>
              <a:gd name="connsiteX290" fmla="*/ 2348872 w 8633687"/>
              <a:gd name="connsiteY290" fmla="*/ 1741793 h 5603837"/>
              <a:gd name="connsiteX291" fmla="*/ 2305933 w 8633687"/>
              <a:gd name="connsiteY291" fmla="*/ 1736607 h 5603837"/>
              <a:gd name="connsiteX292" fmla="*/ 2287472 w 8633687"/>
              <a:gd name="connsiteY292" fmla="*/ 1730182 h 5603837"/>
              <a:gd name="connsiteX293" fmla="*/ 2266317 w 8633687"/>
              <a:gd name="connsiteY293" fmla="*/ 1701145 h 5603837"/>
              <a:gd name="connsiteX294" fmla="*/ 2258644 w 8633687"/>
              <a:gd name="connsiteY294" fmla="*/ 1685586 h 5603837"/>
              <a:gd name="connsiteX295" fmla="*/ 2237488 w 8633687"/>
              <a:gd name="connsiteY295" fmla="*/ 1659453 h 5603837"/>
              <a:gd name="connsiteX296" fmla="*/ 2229397 w 8633687"/>
              <a:gd name="connsiteY296" fmla="*/ 1643897 h 5603837"/>
              <a:gd name="connsiteX297" fmla="*/ 2242879 w 8633687"/>
              <a:gd name="connsiteY297" fmla="*/ 1632697 h 5603837"/>
              <a:gd name="connsiteX298" fmla="*/ 2264657 w 8633687"/>
              <a:gd name="connsiteY298" fmla="*/ 1633527 h 5603837"/>
              <a:gd name="connsiteX299" fmla="*/ 2266735 w 8633687"/>
              <a:gd name="connsiteY299" fmla="*/ 1614029 h 5603837"/>
              <a:gd name="connsiteX300" fmla="*/ 2264035 w 8633687"/>
              <a:gd name="connsiteY300" fmla="*/ 1594124 h 5603837"/>
              <a:gd name="connsiteX301" fmla="*/ 2258644 w 8633687"/>
              <a:gd name="connsiteY301" fmla="*/ 1576493 h 5603837"/>
              <a:gd name="connsiteX302" fmla="*/ 2260926 w 8633687"/>
              <a:gd name="connsiteY302" fmla="*/ 1557825 h 5603837"/>
              <a:gd name="connsiteX303" fmla="*/ 2267769 w 8633687"/>
              <a:gd name="connsiteY303" fmla="*/ 1539157 h 5603837"/>
              <a:gd name="connsiteX304" fmla="*/ 2278765 w 8633687"/>
              <a:gd name="connsiteY304" fmla="*/ 1525676 h 5603837"/>
              <a:gd name="connsiteX305" fmla="*/ 2292244 w 8633687"/>
              <a:gd name="connsiteY305" fmla="*/ 1515307 h 5603837"/>
              <a:gd name="connsiteX306" fmla="*/ 2309668 w 8633687"/>
              <a:gd name="connsiteY306" fmla="*/ 1510120 h 5603837"/>
              <a:gd name="connsiteX307" fmla="*/ 2322942 w 8633687"/>
              <a:gd name="connsiteY307" fmla="*/ 1499543 h 5603837"/>
              <a:gd name="connsiteX308" fmla="*/ 2337047 w 8633687"/>
              <a:gd name="connsiteY308" fmla="*/ 1462211 h 5603837"/>
              <a:gd name="connsiteX309" fmla="*/ 2351563 w 8633687"/>
              <a:gd name="connsiteY309" fmla="*/ 1459099 h 5603837"/>
              <a:gd name="connsiteX310" fmla="*/ 2383506 w 8633687"/>
              <a:gd name="connsiteY310" fmla="*/ 1520493 h 5603837"/>
              <a:gd name="connsiteX311" fmla="*/ 2389941 w 8633687"/>
              <a:gd name="connsiteY311" fmla="*/ 1507012 h 5603837"/>
              <a:gd name="connsiteX312" fmla="*/ 2389941 w 8633687"/>
              <a:gd name="connsiteY312" fmla="*/ 1463245 h 5603837"/>
              <a:gd name="connsiteX313" fmla="*/ 2397407 w 8633687"/>
              <a:gd name="connsiteY313" fmla="*/ 1418444 h 5603837"/>
              <a:gd name="connsiteX314" fmla="*/ 2389727 w 8633687"/>
              <a:gd name="connsiteY314" fmla="*/ 1359335 h 5603837"/>
              <a:gd name="connsiteX315" fmla="*/ 2378945 w 8633687"/>
              <a:gd name="connsiteY315" fmla="*/ 1324078 h 5603837"/>
              <a:gd name="connsiteX316" fmla="*/ 2339533 w 8633687"/>
              <a:gd name="connsiteY316" fmla="*/ 1247131 h 5603837"/>
              <a:gd name="connsiteX317" fmla="*/ 2323360 w 8633687"/>
              <a:gd name="connsiteY317" fmla="*/ 1195069 h 5603837"/>
              <a:gd name="connsiteX318" fmla="*/ 2320660 w 8633687"/>
              <a:gd name="connsiteY318" fmla="*/ 1175368 h 5603837"/>
              <a:gd name="connsiteX319" fmla="*/ 2322738 w 8633687"/>
              <a:gd name="connsiteY319" fmla="*/ 1155873 h 5603837"/>
              <a:gd name="connsiteX320" fmla="*/ 2331860 w 8633687"/>
              <a:gd name="connsiteY320" fmla="*/ 1140110 h 5603837"/>
              <a:gd name="connsiteX321" fmla="*/ 2349495 w 8633687"/>
              <a:gd name="connsiteY321" fmla="*/ 1134924 h 5603837"/>
              <a:gd name="connsiteX322" fmla="*/ 2372102 w 8633687"/>
              <a:gd name="connsiteY322" fmla="*/ 1107964 h 5603837"/>
              <a:gd name="connsiteX323" fmla="*/ 2387241 w 8633687"/>
              <a:gd name="connsiteY323" fmla="*/ 1100496 h 5603837"/>
              <a:gd name="connsiteX324" fmla="*/ 2406532 w 8633687"/>
              <a:gd name="connsiteY324" fmla="*/ 1102567 h 5603837"/>
              <a:gd name="connsiteX325" fmla="*/ 2435571 w 8633687"/>
              <a:gd name="connsiteY325" fmla="*/ 1122479 h 5603837"/>
              <a:gd name="connsiteX326" fmla="*/ 2456519 w 8633687"/>
              <a:gd name="connsiteY326" fmla="*/ 1127458 h 5603837"/>
              <a:gd name="connsiteX327" fmla="*/ 2472079 w 8633687"/>
              <a:gd name="connsiteY327" fmla="*/ 1119368 h 5603837"/>
              <a:gd name="connsiteX328" fmla="*/ 2525589 w 8633687"/>
              <a:gd name="connsiteY328" fmla="*/ 1075193 h 5603837"/>
              <a:gd name="connsiteX329" fmla="*/ 2543639 w 8633687"/>
              <a:gd name="connsiteY329" fmla="*/ 1043251 h 5603837"/>
              <a:gd name="connsiteX330" fmla="*/ 2557121 w 8633687"/>
              <a:gd name="connsiteY330" fmla="*/ 1032674 h 5603837"/>
              <a:gd name="connsiteX331" fmla="*/ 2578688 w 8633687"/>
              <a:gd name="connsiteY331" fmla="*/ 1032674 h 5603837"/>
              <a:gd name="connsiteX332" fmla="*/ 2594660 w 8633687"/>
              <a:gd name="connsiteY332" fmla="*/ 1041799 h 5603837"/>
              <a:gd name="connsiteX333" fmla="*/ 2621001 w 8633687"/>
              <a:gd name="connsiteY333" fmla="*/ 1063779 h 5603837"/>
              <a:gd name="connsiteX334" fmla="*/ 2642157 w 8633687"/>
              <a:gd name="connsiteY334" fmla="*/ 1090538 h 5603837"/>
              <a:gd name="connsiteX335" fmla="*/ 2655645 w 8633687"/>
              <a:gd name="connsiteY335" fmla="*/ 1101941 h 5603837"/>
              <a:gd name="connsiteX336" fmla="*/ 2676593 w 8633687"/>
              <a:gd name="connsiteY336" fmla="*/ 1106094 h 5603837"/>
              <a:gd name="connsiteX337" fmla="*/ 2692143 w 8633687"/>
              <a:gd name="connsiteY337" fmla="*/ 1098625 h 5603837"/>
              <a:gd name="connsiteX338" fmla="*/ 2701275 w 8633687"/>
              <a:gd name="connsiteY338" fmla="*/ 1082239 h 5603837"/>
              <a:gd name="connsiteX339" fmla="*/ 2698371 w 8633687"/>
              <a:gd name="connsiteY339" fmla="*/ 1063163 h 5603837"/>
              <a:gd name="connsiteX340" fmla="*/ 2677209 w 8633687"/>
              <a:gd name="connsiteY340" fmla="*/ 1014628 h 5603837"/>
              <a:gd name="connsiteX341" fmla="*/ 2672236 w 8633687"/>
              <a:gd name="connsiteY341" fmla="*/ 996998 h 5603837"/>
              <a:gd name="connsiteX342" fmla="*/ 2683436 w 8633687"/>
              <a:gd name="connsiteY342" fmla="*/ 983516 h 5603837"/>
              <a:gd name="connsiteX343" fmla="*/ 2700653 w 8633687"/>
              <a:gd name="connsiteY343" fmla="*/ 978956 h 5603837"/>
              <a:gd name="connsiteX344" fmla="*/ 2740681 w 8633687"/>
              <a:gd name="connsiteY344" fmla="*/ 990359 h 5603837"/>
              <a:gd name="connsiteX345" fmla="*/ 2760183 w 8633687"/>
              <a:gd name="connsiteY345" fmla="*/ 988077 h 5603837"/>
              <a:gd name="connsiteX346" fmla="*/ 2775529 w 8633687"/>
              <a:gd name="connsiteY346" fmla="*/ 979782 h 5603837"/>
              <a:gd name="connsiteX347" fmla="*/ 2802082 w 8633687"/>
              <a:gd name="connsiteY347" fmla="*/ 958628 h 5603837"/>
              <a:gd name="connsiteX348" fmla="*/ 2819706 w 8633687"/>
              <a:gd name="connsiteY348" fmla="*/ 953445 h 5603837"/>
              <a:gd name="connsiteX349" fmla="*/ 2854140 w 8633687"/>
              <a:gd name="connsiteY349" fmla="*/ 968995 h 5603837"/>
              <a:gd name="connsiteX350" fmla="*/ 2898940 w 8633687"/>
              <a:gd name="connsiteY350" fmla="*/ 998450 h 5603837"/>
              <a:gd name="connsiteX351" fmla="*/ 2917819 w 8633687"/>
              <a:gd name="connsiteY351" fmla="*/ 1005500 h 5603837"/>
              <a:gd name="connsiteX352" fmla="*/ 2959095 w 8633687"/>
              <a:gd name="connsiteY352" fmla="*/ 1003011 h 5603837"/>
              <a:gd name="connsiteX353" fmla="*/ 3005351 w 8633687"/>
              <a:gd name="connsiteY353" fmla="*/ 978956 h 5603837"/>
              <a:gd name="connsiteX354" fmla="*/ 3040199 w 8633687"/>
              <a:gd name="connsiteY354" fmla="*/ 968165 h 5603837"/>
              <a:gd name="connsiteX355" fmla="*/ 3081884 w 8633687"/>
              <a:gd name="connsiteY355" fmla="*/ 965679 h 5603837"/>
              <a:gd name="connsiteX356" fmla="*/ 3121500 w 8633687"/>
              <a:gd name="connsiteY356" fmla="*/ 977504 h 5603837"/>
              <a:gd name="connsiteX357" fmla="*/ 3137271 w 8633687"/>
              <a:gd name="connsiteY357" fmla="*/ 986625 h 5603837"/>
              <a:gd name="connsiteX358" fmla="*/ 3142866 w 8633687"/>
              <a:gd name="connsiteY358" fmla="*/ 1004259 h 5603837"/>
              <a:gd name="connsiteX359" fmla="*/ 3164858 w 8633687"/>
              <a:gd name="connsiteY359" fmla="*/ 999072 h 5603837"/>
              <a:gd name="connsiteX360" fmla="*/ 3183108 w 8633687"/>
              <a:gd name="connsiteY360" fmla="*/ 967542 h 5603837"/>
              <a:gd name="connsiteX361" fmla="*/ 3183312 w 8633687"/>
              <a:gd name="connsiteY361" fmla="*/ 945559 h 5603837"/>
              <a:gd name="connsiteX362" fmla="*/ 3180408 w 8633687"/>
              <a:gd name="connsiteY362" fmla="*/ 926064 h 5603837"/>
              <a:gd name="connsiteX363" fmla="*/ 3156766 w 8633687"/>
              <a:gd name="connsiteY363" fmla="*/ 879607 h 5603837"/>
              <a:gd name="connsiteX364" fmla="*/ 3143284 w 8633687"/>
              <a:gd name="connsiteY364" fmla="*/ 869030 h 5603837"/>
              <a:gd name="connsiteX365" fmla="*/ 3090393 w 8633687"/>
              <a:gd name="connsiteY365" fmla="*/ 802446 h 5603837"/>
              <a:gd name="connsiteX366" fmla="*/ 3082302 w 8633687"/>
              <a:gd name="connsiteY366" fmla="*/ 786897 h 5603837"/>
              <a:gd name="connsiteX367" fmla="*/ 3077323 w 8633687"/>
              <a:gd name="connsiteY367" fmla="*/ 769263 h 5603837"/>
              <a:gd name="connsiteX368" fmla="*/ 3077115 w 8633687"/>
              <a:gd name="connsiteY368" fmla="*/ 747487 h 5603837"/>
              <a:gd name="connsiteX369" fmla="*/ 3082094 w 8633687"/>
              <a:gd name="connsiteY369" fmla="*/ 726540 h 5603837"/>
              <a:gd name="connsiteX370" fmla="*/ 3091015 w 8633687"/>
              <a:gd name="connsiteY370" fmla="*/ 710777 h 5603837"/>
              <a:gd name="connsiteX371" fmla="*/ 3102005 w 8633687"/>
              <a:gd name="connsiteY371" fmla="*/ 697296 h 5603837"/>
              <a:gd name="connsiteX372" fmla="*/ 3119636 w 8633687"/>
              <a:gd name="connsiteY372" fmla="*/ 691899 h 5603837"/>
              <a:gd name="connsiteX373" fmla="*/ 3139339 w 8633687"/>
              <a:gd name="connsiteY373" fmla="*/ 689412 h 5603837"/>
              <a:gd name="connsiteX374" fmla="*/ 3160501 w 8633687"/>
              <a:gd name="connsiteY374" fmla="*/ 694391 h 5603837"/>
              <a:gd name="connsiteX375" fmla="*/ 3192230 w 8633687"/>
              <a:gd name="connsiteY375" fmla="*/ 712641 h 5603837"/>
              <a:gd name="connsiteX376" fmla="*/ 3202808 w 8633687"/>
              <a:gd name="connsiteY376" fmla="*/ 725292 h 5603837"/>
              <a:gd name="connsiteX377" fmla="*/ 3216086 w 8633687"/>
              <a:gd name="connsiteY377" fmla="*/ 736495 h 5603837"/>
              <a:gd name="connsiteX378" fmla="*/ 3247822 w 8633687"/>
              <a:gd name="connsiteY378" fmla="*/ 776524 h 5603837"/>
              <a:gd name="connsiteX379" fmla="*/ 3274575 w 8633687"/>
              <a:gd name="connsiteY379" fmla="*/ 798926 h 5603837"/>
              <a:gd name="connsiteX380" fmla="*/ 3285159 w 8633687"/>
              <a:gd name="connsiteY380" fmla="*/ 812194 h 5603837"/>
              <a:gd name="connsiteX381" fmla="*/ 3298223 w 8633687"/>
              <a:gd name="connsiteY381" fmla="*/ 823396 h 5603837"/>
              <a:gd name="connsiteX382" fmla="*/ 3314814 w 8633687"/>
              <a:gd name="connsiteY382" fmla="*/ 827545 h 5603837"/>
              <a:gd name="connsiteX383" fmla="*/ 3332242 w 8633687"/>
              <a:gd name="connsiteY383" fmla="*/ 822155 h 5603837"/>
              <a:gd name="connsiteX384" fmla="*/ 3348210 w 8633687"/>
              <a:gd name="connsiteY384" fmla="*/ 787513 h 5603837"/>
              <a:gd name="connsiteX385" fmla="*/ 3348417 w 8633687"/>
              <a:gd name="connsiteY385" fmla="*/ 765737 h 5603837"/>
              <a:gd name="connsiteX386" fmla="*/ 3332449 w 8633687"/>
              <a:gd name="connsiteY386" fmla="*/ 735665 h 5603837"/>
              <a:gd name="connsiteX387" fmla="*/ 3321657 w 8633687"/>
              <a:gd name="connsiteY387" fmla="*/ 722184 h 5603837"/>
              <a:gd name="connsiteX388" fmla="*/ 3282041 w 8633687"/>
              <a:gd name="connsiteY388" fmla="*/ 688582 h 5603837"/>
              <a:gd name="connsiteX389" fmla="*/ 3271259 w 8633687"/>
              <a:gd name="connsiteY389" fmla="*/ 675309 h 5603837"/>
              <a:gd name="connsiteX390" fmla="*/ 3266072 w 8633687"/>
              <a:gd name="connsiteY390" fmla="*/ 657678 h 5603837"/>
              <a:gd name="connsiteX391" fmla="*/ 3277272 w 8633687"/>
              <a:gd name="connsiteY391" fmla="*/ 644197 h 5603837"/>
              <a:gd name="connsiteX392" fmla="*/ 3298428 w 8633687"/>
              <a:gd name="connsiteY392" fmla="*/ 649176 h 5603837"/>
              <a:gd name="connsiteX393" fmla="*/ 3324980 w 8633687"/>
              <a:gd name="connsiteY393" fmla="*/ 671574 h 5603837"/>
              <a:gd name="connsiteX394" fmla="*/ 3340744 w 8633687"/>
              <a:gd name="connsiteY394" fmla="*/ 680495 h 5603837"/>
              <a:gd name="connsiteX395" fmla="*/ 3381606 w 8633687"/>
              <a:gd name="connsiteY395" fmla="*/ 682981 h 5603837"/>
              <a:gd name="connsiteX396" fmla="*/ 3443418 w 8633687"/>
              <a:gd name="connsiteY396" fmla="*/ 650832 h 5603837"/>
              <a:gd name="connsiteX397" fmla="*/ 3456689 w 8633687"/>
              <a:gd name="connsiteY397" fmla="*/ 640255 h 5603837"/>
              <a:gd name="connsiteX398" fmla="*/ 3467685 w 8633687"/>
              <a:gd name="connsiteY398" fmla="*/ 627399 h 5603837"/>
              <a:gd name="connsiteX399" fmla="*/ 3478885 w 8633687"/>
              <a:gd name="connsiteY399" fmla="*/ 613918 h 5603837"/>
              <a:gd name="connsiteX400" fmla="*/ 3487803 w 8633687"/>
              <a:gd name="connsiteY400" fmla="*/ 598155 h 5603837"/>
              <a:gd name="connsiteX401" fmla="*/ 3488011 w 8633687"/>
              <a:gd name="connsiteY401" fmla="*/ 532615 h 5603837"/>
              <a:gd name="connsiteX402" fmla="*/ 3494854 w 8633687"/>
              <a:gd name="connsiteY402" fmla="*/ 513947 h 5603837"/>
              <a:gd name="connsiteX403" fmla="*/ 3508336 w 8633687"/>
              <a:gd name="connsiteY403" fmla="*/ 503370 h 5603837"/>
              <a:gd name="connsiteX404" fmla="*/ 3523688 w 8633687"/>
              <a:gd name="connsiteY404" fmla="*/ 495697 h 5603837"/>
              <a:gd name="connsiteX405" fmla="*/ 3541109 w 8633687"/>
              <a:gd name="connsiteY405" fmla="*/ 490300 h 5603837"/>
              <a:gd name="connsiteX406" fmla="*/ 3582389 w 8633687"/>
              <a:gd name="connsiteY406" fmla="*/ 487396 h 5603837"/>
              <a:gd name="connsiteX407" fmla="*/ 3603748 w 8633687"/>
              <a:gd name="connsiteY407" fmla="*/ 492171 h 5603837"/>
              <a:gd name="connsiteX408" fmla="*/ 3640674 w 8633687"/>
              <a:gd name="connsiteY408" fmla="*/ 506064 h 5603837"/>
              <a:gd name="connsiteX409" fmla="*/ 3656435 w 8633687"/>
              <a:gd name="connsiteY409" fmla="*/ 514981 h 5603837"/>
              <a:gd name="connsiteX410" fmla="*/ 3685886 w 8633687"/>
              <a:gd name="connsiteY410" fmla="*/ 557088 h 5603837"/>
              <a:gd name="connsiteX411" fmla="*/ 3698956 w 8633687"/>
              <a:gd name="connsiteY411" fmla="*/ 568287 h 5603837"/>
              <a:gd name="connsiteX412" fmla="*/ 3715132 w 8633687"/>
              <a:gd name="connsiteY412" fmla="*/ 577208 h 5603837"/>
              <a:gd name="connsiteX413" fmla="*/ 3736498 w 8633687"/>
              <a:gd name="connsiteY413" fmla="*/ 577620 h 5603837"/>
              <a:gd name="connsiteX414" fmla="*/ 3752262 w 8633687"/>
              <a:gd name="connsiteY414" fmla="*/ 569947 h 5603837"/>
              <a:gd name="connsiteX415" fmla="*/ 3770101 w 8633687"/>
              <a:gd name="connsiteY415" fmla="*/ 537594 h 5603837"/>
              <a:gd name="connsiteX416" fmla="*/ 3783172 w 8633687"/>
              <a:gd name="connsiteY416" fmla="*/ 526806 h 5603837"/>
              <a:gd name="connsiteX417" fmla="*/ 3802456 w 8633687"/>
              <a:gd name="connsiteY417" fmla="*/ 529503 h 5603837"/>
              <a:gd name="connsiteX418" fmla="*/ 3829006 w 8633687"/>
              <a:gd name="connsiteY418" fmla="*/ 551697 h 5603837"/>
              <a:gd name="connsiteX419" fmla="*/ 3847675 w 8633687"/>
              <a:gd name="connsiteY419" fmla="*/ 558540 h 5603837"/>
              <a:gd name="connsiteX420" fmla="*/ 3884805 w 8633687"/>
              <a:gd name="connsiteY420" fmla="*/ 594005 h 5603837"/>
              <a:gd name="connsiteX421" fmla="*/ 3903055 w 8633687"/>
              <a:gd name="connsiteY421" fmla="*/ 600848 h 5603837"/>
              <a:gd name="connsiteX422" fmla="*/ 3920894 w 8633687"/>
              <a:gd name="connsiteY422" fmla="*/ 595458 h 5603837"/>
              <a:gd name="connsiteX423" fmla="*/ 3933958 w 8633687"/>
              <a:gd name="connsiteY423" fmla="*/ 584673 h 5603837"/>
              <a:gd name="connsiteX424" fmla="*/ 3940597 w 8633687"/>
              <a:gd name="connsiteY424" fmla="*/ 570981 h 5603837"/>
              <a:gd name="connsiteX425" fmla="*/ 3932299 w 8633687"/>
              <a:gd name="connsiteY425" fmla="*/ 555636 h 5603837"/>
              <a:gd name="connsiteX426" fmla="*/ 3919235 w 8633687"/>
              <a:gd name="connsiteY426" fmla="*/ 544436 h 5603837"/>
              <a:gd name="connsiteX427" fmla="*/ 3900355 w 8633687"/>
              <a:gd name="connsiteY427" fmla="*/ 537594 h 5603837"/>
              <a:gd name="connsiteX428" fmla="*/ 3887291 w 8633687"/>
              <a:gd name="connsiteY428" fmla="*/ 526598 h 5603837"/>
              <a:gd name="connsiteX429" fmla="*/ 3884182 w 8633687"/>
              <a:gd name="connsiteY429" fmla="*/ 511872 h 5603837"/>
              <a:gd name="connsiteX430" fmla="*/ 3905960 w 8633687"/>
              <a:gd name="connsiteY430" fmla="*/ 511665 h 5603837"/>
              <a:gd name="connsiteX431" fmla="*/ 3921721 w 8633687"/>
              <a:gd name="connsiteY431" fmla="*/ 520586 h 5603837"/>
              <a:gd name="connsiteX432" fmla="*/ 3939145 w 8633687"/>
              <a:gd name="connsiteY432" fmla="*/ 515811 h 5603837"/>
              <a:gd name="connsiteX433" fmla="*/ 3933958 w 8633687"/>
              <a:gd name="connsiteY433" fmla="*/ 498184 h 5603837"/>
              <a:gd name="connsiteX434" fmla="*/ 3933958 w 8633687"/>
              <a:gd name="connsiteY434" fmla="*/ 476407 h 5603837"/>
              <a:gd name="connsiteX435" fmla="*/ 3943090 w 8633687"/>
              <a:gd name="connsiteY435" fmla="*/ 460647 h 5603837"/>
              <a:gd name="connsiteX436" fmla="*/ 3956572 w 8633687"/>
              <a:gd name="connsiteY436" fmla="*/ 449856 h 5603837"/>
              <a:gd name="connsiteX437" fmla="*/ 3974820 w 8633687"/>
              <a:gd name="connsiteY437" fmla="*/ 456702 h 5603837"/>
              <a:gd name="connsiteX438" fmla="*/ 3985611 w 8633687"/>
              <a:gd name="connsiteY438" fmla="*/ 469976 h 5603837"/>
              <a:gd name="connsiteX439" fmla="*/ 4001372 w 8633687"/>
              <a:gd name="connsiteY439" fmla="*/ 500673 h 5603837"/>
              <a:gd name="connsiteX440" fmla="*/ 4004066 w 8633687"/>
              <a:gd name="connsiteY440" fmla="*/ 520378 h 5603837"/>
              <a:gd name="connsiteX441" fmla="*/ 4009463 w 8633687"/>
              <a:gd name="connsiteY441" fmla="*/ 538005 h 5603837"/>
              <a:gd name="connsiteX442" fmla="*/ 4017341 w 8633687"/>
              <a:gd name="connsiteY442" fmla="*/ 553354 h 5603837"/>
              <a:gd name="connsiteX443" fmla="*/ 4027714 w 8633687"/>
              <a:gd name="connsiteY443" fmla="*/ 566631 h 5603837"/>
              <a:gd name="connsiteX444" fmla="*/ 4043893 w 8633687"/>
              <a:gd name="connsiteY444" fmla="*/ 575545 h 5603837"/>
              <a:gd name="connsiteX445" fmla="*/ 4064844 w 8633687"/>
              <a:gd name="connsiteY445" fmla="*/ 580112 h 5603837"/>
              <a:gd name="connsiteX446" fmla="*/ 4084544 w 8633687"/>
              <a:gd name="connsiteY446" fmla="*/ 577620 h 5603837"/>
              <a:gd name="connsiteX447" fmla="*/ 4097822 w 8633687"/>
              <a:gd name="connsiteY447" fmla="*/ 566835 h 5603837"/>
              <a:gd name="connsiteX448" fmla="*/ 4109229 w 8633687"/>
              <a:gd name="connsiteY448" fmla="*/ 553979 h 5603837"/>
              <a:gd name="connsiteX449" fmla="*/ 4118565 w 8633687"/>
              <a:gd name="connsiteY449" fmla="*/ 511247 h 5603837"/>
              <a:gd name="connsiteX450" fmla="*/ 4129969 w 8633687"/>
              <a:gd name="connsiteY450" fmla="*/ 498391 h 5603837"/>
              <a:gd name="connsiteX451" fmla="*/ 4138683 w 8633687"/>
              <a:gd name="connsiteY451" fmla="*/ 482423 h 5603837"/>
              <a:gd name="connsiteX452" fmla="*/ 4143659 w 8633687"/>
              <a:gd name="connsiteY452" fmla="*/ 460647 h 5603837"/>
              <a:gd name="connsiteX453" fmla="*/ 4138472 w 8633687"/>
              <a:gd name="connsiteY453" fmla="*/ 443221 h 5603837"/>
              <a:gd name="connsiteX454" fmla="*/ 4124374 w 8633687"/>
              <a:gd name="connsiteY454" fmla="*/ 415428 h 5603837"/>
              <a:gd name="connsiteX455" fmla="*/ 4111304 w 8633687"/>
              <a:gd name="connsiteY455" fmla="*/ 404433 h 5603837"/>
              <a:gd name="connsiteX456" fmla="*/ 4094710 w 8633687"/>
              <a:gd name="connsiteY456" fmla="*/ 377888 h 5603837"/>
              <a:gd name="connsiteX457" fmla="*/ 4092013 w 8633687"/>
              <a:gd name="connsiteY457" fmla="*/ 337234 h 5603837"/>
              <a:gd name="connsiteX458" fmla="*/ 4097199 w 8633687"/>
              <a:gd name="connsiteY458" fmla="*/ 315457 h 5603837"/>
              <a:gd name="connsiteX459" fmla="*/ 4086204 w 8633687"/>
              <a:gd name="connsiteY459" fmla="*/ 280407 h 5603837"/>
              <a:gd name="connsiteX460" fmla="*/ 4093053 w 8633687"/>
              <a:gd name="connsiteY460" fmla="*/ 262361 h 5603837"/>
              <a:gd name="connsiteX461" fmla="*/ 4110886 w 8633687"/>
              <a:gd name="connsiteY461" fmla="*/ 256763 h 5603837"/>
              <a:gd name="connsiteX462" fmla="*/ 4126657 w 8633687"/>
              <a:gd name="connsiteY462" fmla="*/ 265888 h 5603837"/>
              <a:gd name="connsiteX463" fmla="*/ 4153203 w 8633687"/>
              <a:gd name="connsiteY463" fmla="*/ 287872 h 5603837"/>
              <a:gd name="connsiteX464" fmla="*/ 4171868 w 8633687"/>
              <a:gd name="connsiteY464" fmla="*/ 294715 h 5603837"/>
              <a:gd name="connsiteX465" fmla="*/ 4203608 w 8633687"/>
              <a:gd name="connsiteY465" fmla="*/ 313383 h 5603837"/>
              <a:gd name="connsiteX466" fmla="*/ 4214185 w 8633687"/>
              <a:gd name="connsiteY466" fmla="*/ 326657 h 5603837"/>
              <a:gd name="connsiteX467" fmla="*/ 4238245 w 8633687"/>
              <a:gd name="connsiteY467" fmla="*/ 372705 h 5603837"/>
              <a:gd name="connsiteX468" fmla="*/ 4259193 w 8633687"/>
              <a:gd name="connsiteY468" fmla="*/ 399042 h 5603837"/>
              <a:gd name="connsiteX469" fmla="*/ 4267076 w 8633687"/>
              <a:gd name="connsiteY469" fmla="*/ 414394 h 5603837"/>
              <a:gd name="connsiteX470" fmla="*/ 4291136 w 8633687"/>
              <a:gd name="connsiteY470" fmla="*/ 416880 h 5603837"/>
              <a:gd name="connsiteX471" fmla="*/ 4345065 w 8633687"/>
              <a:gd name="connsiteY471" fmla="*/ 408790 h 5603837"/>
              <a:gd name="connsiteX472" fmla="*/ 4361451 w 8633687"/>
              <a:gd name="connsiteY472" fmla="*/ 412731 h 5603837"/>
              <a:gd name="connsiteX473" fmla="*/ 4379290 w 8633687"/>
              <a:gd name="connsiteY473" fmla="*/ 407756 h 5603837"/>
              <a:gd name="connsiteX474" fmla="*/ 4394429 w 8633687"/>
              <a:gd name="connsiteY474" fmla="*/ 399250 h 5603837"/>
              <a:gd name="connsiteX475" fmla="*/ 4414138 w 8633687"/>
              <a:gd name="connsiteY475" fmla="*/ 396556 h 5603837"/>
              <a:gd name="connsiteX476" fmla="*/ 4435702 w 8633687"/>
              <a:gd name="connsiteY476" fmla="*/ 396760 h 5603837"/>
              <a:gd name="connsiteX477" fmla="*/ 4454581 w 8633687"/>
              <a:gd name="connsiteY477" fmla="*/ 404229 h 5603837"/>
              <a:gd name="connsiteX478" fmla="*/ 4507476 w 8633687"/>
              <a:gd name="connsiteY478" fmla="*/ 448404 h 5603837"/>
              <a:gd name="connsiteX479" fmla="*/ 4529253 w 8633687"/>
              <a:gd name="connsiteY479" fmla="*/ 448611 h 5603837"/>
              <a:gd name="connsiteX480" fmla="*/ 4542317 w 8633687"/>
              <a:gd name="connsiteY480" fmla="*/ 437827 h 5603837"/>
              <a:gd name="connsiteX481" fmla="*/ 4545018 w 8633687"/>
              <a:gd name="connsiteY481" fmla="*/ 413772 h 5603837"/>
              <a:gd name="connsiteX482" fmla="*/ 4537131 w 8633687"/>
              <a:gd name="connsiteY482" fmla="*/ 398420 h 5603837"/>
              <a:gd name="connsiteX483" fmla="*/ 4531740 w 8633687"/>
              <a:gd name="connsiteY483" fmla="*/ 381000 h 5603837"/>
              <a:gd name="connsiteX484" fmla="*/ 4521162 w 8633687"/>
              <a:gd name="connsiteY484" fmla="*/ 367930 h 5603837"/>
              <a:gd name="connsiteX485" fmla="*/ 4530287 w 8633687"/>
              <a:gd name="connsiteY485" fmla="*/ 351963 h 5603837"/>
              <a:gd name="connsiteX486" fmla="*/ 4549786 w 8633687"/>
              <a:gd name="connsiteY486" fmla="*/ 349263 h 5603837"/>
              <a:gd name="connsiteX487" fmla="*/ 4592722 w 8633687"/>
              <a:gd name="connsiteY487" fmla="*/ 354037 h 5603837"/>
              <a:gd name="connsiteX488" fmla="*/ 4630472 w 8633687"/>
              <a:gd name="connsiteY488" fmla="*/ 384939 h 5603837"/>
              <a:gd name="connsiteX489" fmla="*/ 4646233 w 8633687"/>
              <a:gd name="connsiteY489" fmla="*/ 393652 h 5603837"/>
              <a:gd name="connsiteX490" fmla="*/ 4667598 w 8633687"/>
              <a:gd name="connsiteY490" fmla="*/ 398838 h 5603837"/>
              <a:gd name="connsiteX491" fmla="*/ 4708875 w 8633687"/>
              <a:gd name="connsiteY491" fmla="*/ 395726 h 5603837"/>
              <a:gd name="connsiteX492" fmla="*/ 4730241 w 8633687"/>
              <a:gd name="connsiteY492" fmla="*/ 400913 h 5603837"/>
              <a:gd name="connsiteX493" fmla="*/ 4746005 w 8633687"/>
              <a:gd name="connsiteY493" fmla="*/ 409619 h 5603837"/>
              <a:gd name="connsiteX494" fmla="*/ 4762596 w 8633687"/>
              <a:gd name="connsiteY494" fmla="*/ 414183 h 5603837"/>
              <a:gd name="connsiteX495" fmla="*/ 4810304 w 8633687"/>
              <a:gd name="connsiteY495" fmla="*/ 441357 h 5603837"/>
              <a:gd name="connsiteX496" fmla="*/ 4863195 w 8633687"/>
              <a:gd name="connsiteY496" fmla="*/ 463545 h 5603837"/>
              <a:gd name="connsiteX497" fmla="*/ 4884972 w 8633687"/>
              <a:gd name="connsiteY497" fmla="*/ 463545 h 5603837"/>
              <a:gd name="connsiteX498" fmla="*/ 4907790 w 8633687"/>
              <a:gd name="connsiteY498" fmla="*/ 476196 h 5603837"/>
              <a:gd name="connsiteX499" fmla="*/ 4923344 w 8633687"/>
              <a:gd name="connsiteY499" fmla="*/ 466038 h 5603837"/>
              <a:gd name="connsiteX500" fmla="*/ 4919610 w 8633687"/>
              <a:gd name="connsiteY500" fmla="*/ 419581 h 5603837"/>
              <a:gd name="connsiteX501" fmla="*/ 4919405 w 8633687"/>
              <a:gd name="connsiteY501" fmla="*/ 394897 h 5603837"/>
              <a:gd name="connsiteX502" fmla="*/ 4926459 w 8633687"/>
              <a:gd name="connsiteY502" fmla="*/ 378096 h 5603837"/>
              <a:gd name="connsiteX503" fmla="*/ 4940771 w 8633687"/>
              <a:gd name="connsiteY503" fmla="*/ 368764 h 5603837"/>
              <a:gd name="connsiteX504" fmla="*/ 4960063 w 8633687"/>
              <a:gd name="connsiteY504" fmla="*/ 363785 h 5603837"/>
              <a:gd name="connsiteX505" fmla="*/ 4983915 w 8633687"/>
              <a:gd name="connsiteY505" fmla="*/ 363785 h 5603837"/>
              <a:gd name="connsiteX506" fmla="*/ 5065634 w 8633687"/>
              <a:gd name="connsiteY506" fmla="*/ 378096 h 5603837"/>
              <a:gd name="connsiteX507" fmla="*/ 5084925 w 8633687"/>
              <a:gd name="connsiteY507" fmla="*/ 372909 h 5603837"/>
              <a:gd name="connsiteX508" fmla="*/ 5099237 w 8633687"/>
              <a:gd name="connsiteY508" fmla="*/ 363580 h 5603837"/>
              <a:gd name="connsiteX509" fmla="*/ 5111471 w 8633687"/>
              <a:gd name="connsiteY509" fmla="*/ 351337 h 5603837"/>
              <a:gd name="connsiteX510" fmla="*/ 5106288 w 8633687"/>
              <a:gd name="connsiteY510" fmla="*/ 332465 h 5603837"/>
              <a:gd name="connsiteX511" fmla="*/ 5094258 w 8633687"/>
              <a:gd name="connsiteY511" fmla="*/ 320021 h 5603837"/>
              <a:gd name="connsiteX512" fmla="*/ 5050907 w 8633687"/>
              <a:gd name="connsiteY512" fmla="*/ 291606 h 5603837"/>
              <a:gd name="connsiteX513" fmla="*/ 5039082 w 8633687"/>
              <a:gd name="connsiteY513" fmla="*/ 279781 h 5603837"/>
              <a:gd name="connsiteX514" fmla="*/ 5034109 w 8633687"/>
              <a:gd name="connsiteY514" fmla="*/ 260287 h 5603837"/>
              <a:gd name="connsiteX515" fmla="*/ 5034109 w 8633687"/>
              <a:gd name="connsiteY515" fmla="*/ 236229 h 5603837"/>
              <a:gd name="connsiteX516" fmla="*/ 5038877 w 8633687"/>
              <a:gd name="connsiteY516" fmla="*/ 193506 h 5603837"/>
              <a:gd name="connsiteX517" fmla="*/ 5035973 w 8633687"/>
              <a:gd name="connsiteY517" fmla="*/ 147664 h 5603837"/>
              <a:gd name="connsiteX518" fmla="*/ 5011709 w 8633687"/>
              <a:gd name="connsiteY518" fmla="*/ 51638 h 5603837"/>
              <a:gd name="connsiteX519" fmla="*/ 5014195 w 8633687"/>
              <a:gd name="connsiteY519" fmla="*/ 29862 h 5603837"/>
              <a:gd name="connsiteX520" fmla="*/ 5021038 w 8633687"/>
              <a:gd name="connsiteY520" fmla="*/ 13265 h 5603837"/>
              <a:gd name="connsiteX521" fmla="*/ 5042816 w 8633687"/>
              <a:gd name="connsiteY521" fmla="*/ 10364 h 5603837"/>
              <a:gd name="connsiteX522" fmla="*/ 5072069 w 8633687"/>
              <a:gd name="connsiteY522" fmla="*/ 54125 h 5603837"/>
              <a:gd name="connsiteX523" fmla="*/ 5079324 w 8633687"/>
              <a:gd name="connsiteY523" fmla="*/ 70718 h 5603837"/>
              <a:gd name="connsiteX524" fmla="*/ 5084096 w 8633687"/>
              <a:gd name="connsiteY524" fmla="*/ 89800 h 5603837"/>
              <a:gd name="connsiteX525" fmla="*/ 5103387 w 8633687"/>
              <a:gd name="connsiteY525" fmla="*/ 118008 h 5603837"/>
              <a:gd name="connsiteX526" fmla="*/ 5161050 w 8633687"/>
              <a:gd name="connsiteY526" fmla="*/ 156796 h 5603837"/>
              <a:gd name="connsiteX527" fmla="*/ 5173080 w 8633687"/>
              <a:gd name="connsiteY527" fmla="*/ 168407 h 5603837"/>
              <a:gd name="connsiteX528" fmla="*/ 5183031 w 8633687"/>
              <a:gd name="connsiteY528" fmla="*/ 182929 h 5603837"/>
              <a:gd name="connsiteX529" fmla="*/ 5197139 w 8633687"/>
              <a:gd name="connsiteY529" fmla="*/ 216316 h 5603837"/>
              <a:gd name="connsiteX530" fmla="*/ 5226178 w 8633687"/>
              <a:gd name="connsiteY530" fmla="*/ 260079 h 5603837"/>
              <a:gd name="connsiteX531" fmla="*/ 5240487 w 8633687"/>
              <a:gd name="connsiteY531" fmla="*/ 269412 h 5603837"/>
              <a:gd name="connsiteX532" fmla="*/ 5257496 w 8633687"/>
              <a:gd name="connsiteY532" fmla="*/ 276050 h 5603837"/>
              <a:gd name="connsiteX533" fmla="*/ 5281763 w 8633687"/>
              <a:gd name="connsiteY533" fmla="*/ 276050 h 5603837"/>
              <a:gd name="connsiteX534" fmla="*/ 5317441 w 8633687"/>
              <a:gd name="connsiteY534" fmla="*/ 261532 h 5603837"/>
              <a:gd name="connsiteX535" fmla="*/ 5329682 w 8633687"/>
              <a:gd name="connsiteY535" fmla="*/ 249914 h 5603837"/>
              <a:gd name="connsiteX536" fmla="*/ 5336525 w 8633687"/>
              <a:gd name="connsiteY536" fmla="*/ 232494 h 5603837"/>
              <a:gd name="connsiteX537" fmla="*/ 5334032 w 8633687"/>
              <a:gd name="connsiteY537" fmla="*/ 187489 h 5603837"/>
              <a:gd name="connsiteX538" fmla="*/ 5326777 w 8633687"/>
              <a:gd name="connsiteY538" fmla="*/ 170899 h 5603837"/>
              <a:gd name="connsiteX539" fmla="*/ 5307690 w 8633687"/>
              <a:gd name="connsiteY539" fmla="*/ 141862 h 5603837"/>
              <a:gd name="connsiteX540" fmla="*/ 5300225 w 8633687"/>
              <a:gd name="connsiteY540" fmla="*/ 125058 h 5603837"/>
              <a:gd name="connsiteX541" fmla="*/ 5295456 w 8633687"/>
              <a:gd name="connsiteY541" fmla="*/ 106186 h 5603837"/>
              <a:gd name="connsiteX542" fmla="*/ 5300017 w 8633687"/>
              <a:gd name="connsiteY542" fmla="*/ 62634 h 5603837"/>
              <a:gd name="connsiteX543" fmla="*/ 5285708 w 8633687"/>
              <a:gd name="connsiteY543" fmla="*/ 53091 h 5603837"/>
              <a:gd name="connsiteX544" fmla="*/ 5275747 w 8633687"/>
              <a:gd name="connsiteY544" fmla="*/ 38569 h 5603837"/>
              <a:gd name="connsiteX545" fmla="*/ 5283215 w 8633687"/>
              <a:gd name="connsiteY545" fmla="*/ 21979 h 5603837"/>
              <a:gd name="connsiteX546" fmla="*/ 5294834 w 8633687"/>
              <a:gd name="connsiteY546" fmla="*/ 9531 h 5603837"/>
              <a:gd name="connsiteX547" fmla="*/ 5309142 w 8633687"/>
              <a:gd name="connsiteY547" fmla="*/ 199 h 5603837"/>
              <a:gd name="connsiteX548" fmla="*/ 5328641 w 8633687"/>
              <a:gd name="connsiteY548" fmla="*/ 4556 h 5603837"/>
              <a:gd name="connsiteX549" fmla="*/ 5342950 w 8633687"/>
              <a:gd name="connsiteY549" fmla="*/ 14718 h 5603837"/>
              <a:gd name="connsiteX550" fmla="*/ 5354986 w 8633687"/>
              <a:gd name="connsiteY550" fmla="*/ 26335 h 5603837"/>
              <a:gd name="connsiteX551" fmla="*/ 5364523 w 8633687"/>
              <a:gd name="connsiteY551" fmla="*/ 40851 h 5603837"/>
              <a:gd name="connsiteX552" fmla="*/ 5405799 w 8633687"/>
              <a:gd name="connsiteY552" fmla="*/ 71962 h 5603837"/>
              <a:gd name="connsiteX553" fmla="*/ 5415333 w 8633687"/>
              <a:gd name="connsiteY553" fmla="*/ 85862 h 5603837"/>
              <a:gd name="connsiteX554" fmla="*/ 5422595 w 8633687"/>
              <a:gd name="connsiteY554" fmla="*/ 103282 h 5603837"/>
              <a:gd name="connsiteX555" fmla="*/ 5413054 w 8633687"/>
              <a:gd name="connsiteY555" fmla="*/ 117181 h 5603837"/>
              <a:gd name="connsiteX556" fmla="*/ 5427370 w 8633687"/>
              <a:gd name="connsiteY556" fmla="*/ 151191 h 5603837"/>
              <a:gd name="connsiteX557" fmla="*/ 5427781 w 8633687"/>
              <a:gd name="connsiteY557" fmla="*/ 199100 h 5603837"/>
              <a:gd name="connsiteX558" fmla="*/ 5432550 w 8633687"/>
              <a:gd name="connsiteY558" fmla="*/ 217979 h 5603837"/>
              <a:gd name="connsiteX559" fmla="*/ 5440019 w 8633687"/>
              <a:gd name="connsiteY559" fmla="*/ 234776 h 5603837"/>
              <a:gd name="connsiteX560" fmla="*/ 5454334 w 8633687"/>
              <a:gd name="connsiteY560" fmla="*/ 244112 h 5603837"/>
              <a:gd name="connsiteX561" fmla="*/ 5471132 w 8633687"/>
              <a:gd name="connsiteY561" fmla="*/ 251366 h 5603837"/>
              <a:gd name="connsiteX562" fmla="*/ 5495192 w 8633687"/>
              <a:gd name="connsiteY562" fmla="*/ 251366 h 5603837"/>
              <a:gd name="connsiteX563" fmla="*/ 5511994 w 8633687"/>
              <a:gd name="connsiteY563" fmla="*/ 244112 h 5603837"/>
              <a:gd name="connsiteX564" fmla="*/ 5523819 w 8633687"/>
              <a:gd name="connsiteY564" fmla="*/ 232494 h 5603837"/>
              <a:gd name="connsiteX565" fmla="*/ 5545389 w 8633687"/>
              <a:gd name="connsiteY565" fmla="*/ 181681 h 5603837"/>
              <a:gd name="connsiteX566" fmla="*/ 5542896 w 8633687"/>
              <a:gd name="connsiteY566" fmla="*/ 164877 h 5603837"/>
              <a:gd name="connsiteX567" fmla="*/ 5547461 w 8633687"/>
              <a:gd name="connsiteY567" fmla="*/ 121946 h 5603837"/>
              <a:gd name="connsiteX568" fmla="*/ 5561776 w 8633687"/>
              <a:gd name="connsiteY568" fmla="*/ 111784 h 5603837"/>
              <a:gd name="connsiteX569" fmla="*/ 5580856 w 8633687"/>
              <a:gd name="connsiteY569" fmla="*/ 116967 h 5603837"/>
              <a:gd name="connsiteX570" fmla="*/ 5595583 w 8633687"/>
              <a:gd name="connsiteY570" fmla="*/ 126303 h 5603837"/>
              <a:gd name="connsiteX571" fmla="*/ 5607409 w 8633687"/>
              <a:gd name="connsiteY571" fmla="*/ 138540 h 5603837"/>
              <a:gd name="connsiteX572" fmla="*/ 5614875 w 8633687"/>
              <a:gd name="connsiteY572" fmla="*/ 155344 h 5603837"/>
              <a:gd name="connsiteX573" fmla="*/ 5629391 w 8633687"/>
              <a:gd name="connsiteY573" fmla="*/ 212582 h 5603837"/>
              <a:gd name="connsiteX574" fmla="*/ 5648890 w 8633687"/>
              <a:gd name="connsiteY574" fmla="*/ 212582 h 5603837"/>
              <a:gd name="connsiteX575" fmla="*/ 5665276 w 8633687"/>
              <a:gd name="connsiteY575" fmla="*/ 205327 h 5603837"/>
              <a:gd name="connsiteX576" fmla="*/ 5672742 w 8633687"/>
              <a:gd name="connsiteY576" fmla="*/ 188523 h 5603837"/>
              <a:gd name="connsiteX577" fmla="*/ 5674816 w 8633687"/>
              <a:gd name="connsiteY577" fmla="*/ 166747 h 5603837"/>
              <a:gd name="connsiteX578" fmla="*/ 5670051 w 8633687"/>
              <a:gd name="connsiteY578" fmla="*/ 147875 h 5603837"/>
              <a:gd name="connsiteX579" fmla="*/ 5669837 w 8633687"/>
              <a:gd name="connsiteY579" fmla="*/ 123810 h 5603837"/>
              <a:gd name="connsiteX580" fmla="*/ 5674612 w 8633687"/>
              <a:gd name="connsiteY580" fmla="*/ 104316 h 5603837"/>
              <a:gd name="connsiteX581" fmla="*/ 5686642 w 8633687"/>
              <a:gd name="connsiteY581" fmla="*/ 92705 h 5603837"/>
              <a:gd name="connsiteX582" fmla="*/ 5703651 w 8633687"/>
              <a:gd name="connsiteY582" fmla="*/ 99755 h 5603837"/>
              <a:gd name="connsiteX583" fmla="*/ 5715470 w 8633687"/>
              <a:gd name="connsiteY583" fmla="*/ 109295 h 5603837"/>
              <a:gd name="connsiteX584" fmla="*/ 5754053 w 8633687"/>
              <a:gd name="connsiteY584" fmla="*/ 118420 h 5603837"/>
              <a:gd name="connsiteX585" fmla="*/ 5770854 w 8633687"/>
              <a:gd name="connsiteY585" fmla="*/ 125681 h 5603837"/>
              <a:gd name="connsiteX586" fmla="*/ 5780602 w 8633687"/>
              <a:gd name="connsiteY586" fmla="*/ 140196 h 5603837"/>
              <a:gd name="connsiteX587" fmla="*/ 5787653 w 8633687"/>
              <a:gd name="connsiteY587" fmla="*/ 156796 h 5603837"/>
              <a:gd name="connsiteX588" fmla="*/ 5816692 w 8633687"/>
              <a:gd name="connsiteY588" fmla="*/ 176290 h 5603837"/>
              <a:gd name="connsiteX589" fmla="*/ 5821671 w 8633687"/>
              <a:gd name="connsiteY589" fmla="*/ 195162 h 5603837"/>
              <a:gd name="connsiteX590" fmla="*/ 5823953 w 8633687"/>
              <a:gd name="connsiteY590" fmla="*/ 216938 h 5603837"/>
              <a:gd name="connsiteX591" fmla="*/ 5840956 w 8633687"/>
              <a:gd name="connsiteY591" fmla="*/ 224199 h 5603837"/>
              <a:gd name="connsiteX592" fmla="*/ 5862529 w 8633687"/>
              <a:gd name="connsiteY592" fmla="*/ 226274 h 5603837"/>
              <a:gd name="connsiteX593" fmla="*/ 5883895 w 8633687"/>
              <a:gd name="connsiteY593" fmla="*/ 223995 h 5603837"/>
              <a:gd name="connsiteX594" fmla="*/ 5903394 w 8633687"/>
              <a:gd name="connsiteY594" fmla="*/ 218809 h 5603837"/>
              <a:gd name="connsiteX595" fmla="*/ 5968110 w 8633687"/>
              <a:gd name="connsiteY595" fmla="*/ 211130 h 5603837"/>
              <a:gd name="connsiteX596" fmla="*/ 6040082 w 8633687"/>
              <a:gd name="connsiteY596" fmla="*/ 211340 h 5603837"/>
              <a:gd name="connsiteX597" fmla="*/ 6061860 w 8633687"/>
              <a:gd name="connsiteY597" fmla="*/ 213204 h 5603837"/>
              <a:gd name="connsiteX598" fmla="*/ 6095460 w 8633687"/>
              <a:gd name="connsiteY598" fmla="*/ 227515 h 5603837"/>
              <a:gd name="connsiteX599" fmla="*/ 6109772 w 8633687"/>
              <a:gd name="connsiteY599" fmla="*/ 236851 h 5603837"/>
              <a:gd name="connsiteX600" fmla="*/ 6134042 w 8633687"/>
              <a:gd name="connsiteY600" fmla="*/ 261327 h 5603837"/>
              <a:gd name="connsiteX601" fmla="*/ 6148354 w 8633687"/>
              <a:gd name="connsiteY601" fmla="*/ 270656 h 5603837"/>
              <a:gd name="connsiteX602" fmla="*/ 6165363 w 8633687"/>
              <a:gd name="connsiteY602" fmla="*/ 277713 h 5603837"/>
              <a:gd name="connsiteX603" fmla="*/ 6230080 w 8633687"/>
              <a:gd name="connsiteY603" fmla="*/ 275013 h 5603837"/>
              <a:gd name="connsiteX604" fmla="*/ 6251439 w 8633687"/>
              <a:gd name="connsiteY604" fmla="*/ 277713 h 5603837"/>
              <a:gd name="connsiteX605" fmla="*/ 6309313 w 8633687"/>
              <a:gd name="connsiteY605" fmla="*/ 315665 h 5603837"/>
              <a:gd name="connsiteX606" fmla="*/ 6321547 w 8633687"/>
              <a:gd name="connsiteY606" fmla="*/ 327905 h 5603837"/>
              <a:gd name="connsiteX607" fmla="*/ 6350586 w 8633687"/>
              <a:gd name="connsiteY607" fmla="*/ 346365 h 5603837"/>
              <a:gd name="connsiteX608" fmla="*/ 6371952 w 8633687"/>
              <a:gd name="connsiteY608" fmla="*/ 349059 h 5603837"/>
              <a:gd name="connsiteX609" fmla="*/ 6410528 w 8633687"/>
              <a:gd name="connsiteY609" fmla="*/ 339308 h 5603837"/>
              <a:gd name="connsiteX610" fmla="*/ 6427333 w 8633687"/>
              <a:gd name="connsiteY610" fmla="*/ 331843 h 5603837"/>
              <a:gd name="connsiteX611" fmla="*/ 6441645 w 8633687"/>
              <a:gd name="connsiteY611" fmla="*/ 322096 h 5603837"/>
              <a:gd name="connsiteX612" fmla="*/ 6458443 w 8633687"/>
              <a:gd name="connsiteY612" fmla="*/ 315457 h 5603837"/>
              <a:gd name="connsiteX613" fmla="*/ 6472758 w 8633687"/>
              <a:gd name="connsiteY613" fmla="*/ 305088 h 5603837"/>
              <a:gd name="connsiteX614" fmla="*/ 6479809 w 8633687"/>
              <a:gd name="connsiteY614" fmla="*/ 288290 h 5603837"/>
              <a:gd name="connsiteX615" fmla="*/ 6494118 w 8633687"/>
              <a:gd name="connsiteY615" fmla="*/ 278543 h 5603837"/>
              <a:gd name="connsiteX616" fmla="*/ 6537676 w 8633687"/>
              <a:gd name="connsiteY616" fmla="*/ 283104 h 5603837"/>
              <a:gd name="connsiteX617" fmla="*/ 6576051 w 8633687"/>
              <a:gd name="connsiteY617" fmla="*/ 292851 h 5603837"/>
              <a:gd name="connsiteX618" fmla="*/ 6609654 w 8633687"/>
              <a:gd name="connsiteY618" fmla="*/ 307580 h 5603837"/>
              <a:gd name="connsiteX619" fmla="*/ 6624171 w 8633687"/>
              <a:gd name="connsiteY619" fmla="*/ 318984 h 5603837"/>
              <a:gd name="connsiteX620" fmla="*/ 6660053 w 8633687"/>
              <a:gd name="connsiteY620" fmla="*/ 354867 h 5603837"/>
              <a:gd name="connsiteX621" fmla="*/ 6705897 w 8633687"/>
              <a:gd name="connsiteY621" fmla="*/ 381000 h 5603837"/>
              <a:gd name="connsiteX622" fmla="*/ 6730160 w 8633687"/>
              <a:gd name="connsiteY622" fmla="*/ 405474 h 5603837"/>
              <a:gd name="connsiteX623" fmla="*/ 6739908 w 8633687"/>
              <a:gd name="connsiteY623" fmla="*/ 419785 h 5603837"/>
              <a:gd name="connsiteX624" fmla="*/ 6799857 w 8633687"/>
              <a:gd name="connsiteY624" fmla="*/ 479101 h 5603837"/>
              <a:gd name="connsiteX625" fmla="*/ 6843619 w 8633687"/>
              <a:gd name="connsiteY625" fmla="*/ 508138 h 5603837"/>
              <a:gd name="connsiteX626" fmla="*/ 6857724 w 8633687"/>
              <a:gd name="connsiteY626" fmla="*/ 517474 h 5603837"/>
              <a:gd name="connsiteX627" fmla="*/ 6874733 w 8633687"/>
              <a:gd name="connsiteY627" fmla="*/ 524316 h 5603837"/>
              <a:gd name="connsiteX628" fmla="*/ 6889045 w 8633687"/>
              <a:gd name="connsiteY628" fmla="*/ 534271 h 5603837"/>
              <a:gd name="connsiteX629" fmla="*/ 6939657 w 8633687"/>
              <a:gd name="connsiteY629" fmla="*/ 555218 h 5603837"/>
              <a:gd name="connsiteX630" fmla="*/ 6997524 w 8633687"/>
              <a:gd name="connsiteY630" fmla="*/ 569529 h 5603837"/>
              <a:gd name="connsiteX631" fmla="*/ 7088790 w 8633687"/>
              <a:gd name="connsiteY631" fmla="*/ 574304 h 5603837"/>
              <a:gd name="connsiteX632" fmla="*/ 7160762 w 8633687"/>
              <a:gd name="connsiteY632" fmla="*/ 573681 h 5603837"/>
              <a:gd name="connsiteX633" fmla="*/ 7290607 w 8633687"/>
              <a:gd name="connsiteY633" fmla="*/ 558540 h 5603837"/>
              <a:gd name="connsiteX634" fmla="*/ 7456124 w 8633687"/>
              <a:gd name="connsiteY634" fmla="*/ 560611 h 5603837"/>
              <a:gd name="connsiteX635" fmla="*/ 7563985 w 8633687"/>
              <a:gd name="connsiteY635" fmla="*/ 547963 h 5603837"/>
              <a:gd name="connsiteX636" fmla="*/ 7611896 w 8633687"/>
              <a:gd name="connsiteY636" fmla="*/ 547548 h 5603837"/>
              <a:gd name="connsiteX637" fmla="*/ 7653173 w 8633687"/>
              <a:gd name="connsiteY637" fmla="*/ 554391 h 5603837"/>
              <a:gd name="connsiteX638" fmla="*/ 7686773 w 8633687"/>
              <a:gd name="connsiteY638" fmla="*/ 568913 h 5603837"/>
              <a:gd name="connsiteX639" fmla="*/ 7705652 w 8633687"/>
              <a:gd name="connsiteY639" fmla="*/ 573474 h 5603837"/>
              <a:gd name="connsiteX640" fmla="*/ 7722869 w 8633687"/>
              <a:gd name="connsiteY640" fmla="*/ 580942 h 5603837"/>
              <a:gd name="connsiteX641" fmla="*/ 7780529 w 8633687"/>
              <a:gd name="connsiteY641" fmla="*/ 594628 h 5603837"/>
              <a:gd name="connsiteX642" fmla="*/ 7888386 w 8633687"/>
              <a:gd name="connsiteY642" fmla="*/ 606245 h 5603837"/>
              <a:gd name="connsiteX643" fmla="*/ 7958286 w 8633687"/>
              <a:gd name="connsiteY643" fmla="*/ 603545 h 5603837"/>
              <a:gd name="connsiteX644" fmla="*/ 8001429 w 8633687"/>
              <a:gd name="connsiteY644" fmla="*/ 598566 h 5603837"/>
              <a:gd name="connsiteX645" fmla="*/ 8049345 w 8633687"/>
              <a:gd name="connsiteY645" fmla="*/ 598566 h 5603837"/>
              <a:gd name="connsiteX646" fmla="*/ 8068840 w 8633687"/>
              <a:gd name="connsiteY646" fmla="*/ 603130 h 5603837"/>
              <a:gd name="connsiteX647" fmla="*/ 8136251 w 8633687"/>
              <a:gd name="connsiteY647" fmla="*/ 631545 h 5603837"/>
              <a:gd name="connsiteX648" fmla="*/ 8174626 w 8633687"/>
              <a:gd name="connsiteY648" fmla="*/ 640673 h 5603837"/>
              <a:gd name="connsiteX649" fmla="*/ 8217763 w 8633687"/>
              <a:gd name="connsiteY649" fmla="*/ 636317 h 5603837"/>
              <a:gd name="connsiteX650" fmla="*/ 8237268 w 8633687"/>
              <a:gd name="connsiteY650" fmla="*/ 631338 h 5603837"/>
              <a:gd name="connsiteX651" fmla="*/ 8287254 w 8633687"/>
              <a:gd name="connsiteY651" fmla="*/ 609354 h 5603837"/>
              <a:gd name="connsiteX652" fmla="*/ 8299284 w 8633687"/>
              <a:gd name="connsiteY652" fmla="*/ 597325 h 5603837"/>
              <a:gd name="connsiteX653" fmla="*/ 8313801 w 8633687"/>
              <a:gd name="connsiteY653" fmla="*/ 587367 h 5603837"/>
              <a:gd name="connsiteX654" fmla="*/ 8330187 w 8633687"/>
              <a:gd name="connsiteY654" fmla="*/ 556258 h 5603837"/>
              <a:gd name="connsiteX655" fmla="*/ 8344499 w 8633687"/>
              <a:gd name="connsiteY655" fmla="*/ 546300 h 5603837"/>
              <a:gd name="connsiteX656" fmla="*/ 8354039 w 8633687"/>
              <a:gd name="connsiteY656" fmla="*/ 532197 h 5603837"/>
              <a:gd name="connsiteX657" fmla="*/ 8363583 w 8633687"/>
              <a:gd name="connsiteY657" fmla="*/ 517474 h 5603837"/>
              <a:gd name="connsiteX658" fmla="*/ 8382456 w 8633687"/>
              <a:gd name="connsiteY658" fmla="*/ 464378 h 5603837"/>
              <a:gd name="connsiteX659" fmla="*/ 8391377 w 8633687"/>
              <a:gd name="connsiteY659" fmla="*/ 445295 h 5603837"/>
              <a:gd name="connsiteX660" fmla="*/ 8604186 w 8633687"/>
              <a:gd name="connsiteY660" fmla="*/ 649380 h 5603837"/>
              <a:gd name="connsiteX661" fmla="*/ 8633637 w 8633687"/>
              <a:gd name="connsiteY661" fmla="*/ 766359 h 5603837"/>
              <a:gd name="connsiteX662" fmla="*/ 8619532 w 8633687"/>
              <a:gd name="connsiteY662" fmla="*/ 756408 h 5603837"/>
              <a:gd name="connsiteX663" fmla="*/ 8576182 w 8633687"/>
              <a:gd name="connsiteY663" fmla="*/ 758690 h 5603837"/>
              <a:gd name="connsiteX664" fmla="*/ 8545279 w 8633687"/>
              <a:gd name="connsiteY664" fmla="*/ 775698 h 5603837"/>
              <a:gd name="connsiteX665" fmla="*/ 8525783 w 8633687"/>
              <a:gd name="connsiteY665" fmla="*/ 780670 h 5603837"/>
              <a:gd name="connsiteX666" fmla="*/ 8492598 w 8633687"/>
              <a:gd name="connsiteY666" fmla="*/ 795811 h 5603837"/>
              <a:gd name="connsiteX667" fmla="*/ 8454016 w 8633687"/>
              <a:gd name="connsiteY667" fmla="*/ 805147 h 5603837"/>
              <a:gd name="connsiteX668" fmla="*/ 8410872 w 8633687"/>
              <a:gd name="connsiteY668" fmla="*/ 810126 h 5603837"/>
              <a:gd name="connsiteX669" fmla="*/ 8394074 w 8633687"/>
              <a:gd name="connsiteY669" fmla="*/ 817380 h 5603837"/>
              <a:gd name="connsiteX670" fmla="*/ 8384531 w 8633687"/>
              <a:gd name="connsiteY670" fmla="*/ 832109 h 5603837"/>
              <a:gd name="connsiteX671" fmla="*/ 8398842 w 8633687"/>
              <a:gd name="connsiteY671" fmla="*/ 841857 h 5603837"/>
              <a:gd name="connsiteX672" fmla="*/ 8437425 w 8633687"/>
              <a:gd name="connsiteY672" fmla="*/ 850774 h 5603837"/>
              <a:gd name="connsiteX673" fmla="*/ 8454427 w 8633687"/>
              <a:gd name="connsiteY673" fmla="*/ 858035 h 5603837"/>
              <a:gd name="connsiteX674" fmla="*/ 8476001 w 8633687"/>
              <a:gd name="connsiteY674" fmla="*/ 860317 h 5603837"/>
              <a:gd name="connsiteX675" fmla="*/ 8514583 w 8633687"/>
              <a:gd name="connsiteY675" fmla="*/ 869860 h 5603837"/>
              <a:gd name="connsiteX676" fmla="*/ 8516862 w 8633687"/>
              <a:gd name="connsiteY676" fmla="*/ 886450 h 5603837"/>
              <a:gd name="connsiteX677" fmla="*/ 8502553 w 8633687"/>
              <a:gd name="connsiteY677" fmla="*/ 896405 h 5603837"/>
              <a:gd name="connsiteX678" fmla="*/ 8483262 w 8633687"/>
              <a:gd name="connsiteY678" fmla="*/ 901383 h 5603837"/>
              <a:gd name="connsiteX679" fmla="*/ 8461896 w 8633687"/>
              <a:gd name="connsiteY679" fmla="*/ 903665 h 5603837"/>
              <a:gd name="connsiteX680" fmla="*/ 8365865 w 8633687"/>
              <a:gd name="connsiteY680" fmla="*/ 904077 h 5603837"/>
              <a:gd name="connsiteX681" fmla="*/ 8327078 w 8633687"/>
              <a:gd name="connsiteY681" fmla="*/ 914035 h 5603837"/>
              <a:gd name="connsiteX682" fmla="*/ 8298448 w 8633687"/>
              <a:gd name="connsiteY682" fmla="*/ 933114 h 5603837"/>
              <a:gd name="connsiteX683" fmla="*/ 8250536 w 8633687"/>
              <a:gd name="connsiteY683" fmla="*/ 952820 h 5603837"/>
              <a:gd name="connsiteX684" fmla="*/ 8229177 w 8633687"/>
              <a:gd name="connsiteY684" fmla="*/ 979578 h 5603837"/>
              <a:gd name="connsiteX685" fmla="*/ 8226684 w 8633687"/>
              <a:gd name="connsiteY685" fmla="*/ 1000936 h 5603837"/>
              <a:gd name="connsiteX686" fmla="*/ 8239132 w 8633687"/>
              <a:gd name="connsiteY686" fmla="*/ 1036816 h 5603837"/>
              <a:gd name="connsiteX687" fmla="*/ 8224820 w 8633687"/>
              <a:gd name="connsiteY687" fmla="*/ 1070628 h 5603837"/>
              <a:gd name="connsiteX688" fmla="*/ 8215276 w 8633687"/>
              <a:gd name="connsiteY688" fmla="*/ 1084729 h 5603837"/>
              <a:gd name="connsiteX689" fmla="*/ 8210715 w 8633687"/>
              <a:gd name="connsiteY689" fmla="*/ 1104641 h 5603837"/>
              <a:gd name="connsiteX690" fmla="*/ 8215899 w 8633687"/>
              <a:gd name="connsiteY690" fmla="*/ 1171219 h 5603837"/>
              <a:gd name="connsiteX691" fmla="*/ 8201590 w 8633687"/>
              <a:gd name="connsiteY691" fmla="*/ 1229086 h 5603837"/>
              <a:gd name="connsiteX692" fmla="*/ 8187485 w 8633687"/>
              <a:gd name="connsiteY692" fmla="*/ 1262891 h 5603837"/>
              <a:gd name="connsiteX693" fmla="*/ 8189764 w 8633687"/>
              <a:gd name="connsiteY693" fmla="*/ 1286120 h 5603837"/>
              <a:gd name="connsiteX694" fmla="*/ 8043328 w 8633687"/>
              <a:gd name="connsiteY694" fmla="*/ 1740552 h 5603837"/>
              <a:gd name="connsiteX695" fmla="*/ 7954136 w 8633687"/>
              <a:gd name="connsiteY695" fmla="*/ 1716075 h 5603837"/>
              <a:gd name="connsiteX696" fmla="*/ 7860180 w 8633687"/>
              <a:gd name="connsiteY696" fmla="*/ 1689738 h 5603837"/>
              <a:gd name="connsiteX697" fmla="*/ 7817036 w 8633687"/>
              <a:gd name="connsiteY697" fmla="*/ 1685174 h 5603837"/>
              <a:gd name="connsiteX698" fmla="*/ 7792766 w 8633687"/>
              <a:gd name="connsiteY698" fmla="*/ 1685793 h 5603837"/>
              <a:gd name="connsiteX699" fmla="*/ 7771403 w 8633687"/>
              <a:gd name="connsiteY699" fmla="*/ 1683511 h 5603837"/>
              <a:gd name="connsiteX700" fmla="*/ 7677647 w 8633687"/>
              <a:gd name="connsiteY700" fmla="*/ 1685793 h 5603837"/>
              <a:gd name="connsiteX701" fmla="*/ 7634300 w 8633687"/>
              <a:gd name="connsiteY701" fmla="*/ 1691394 h 5603837"/>
              <a:gd name="connsiteX702" fmla="*/ 7538473 w 8633687"/>
              <a:gd name="connsiteY702" fmla="*/ 1715453 h 5603837"/>
              <a:gd name="connsiteX703" fmla="*/ 7502380 w 8633687"/>
              <a:gd name="connsiteY703" fmla="*/ 1727900 h 5603837"/>
              <a:gd name="connsiteX704" fmla="*/ 7425640 w 8633687"/>
              <a:gd name="connsiteY704" fmla="*/ 1747190 h 5603837"/>
              <a:gd name="connsiteX705" fmla="*/ 7408627 w 8633687"/>
              <a:gd name="connsiteY705" fmla="*/ 1754856 h 5603837"/>
              <a:gd name="connsiteX706" fmla="*/ 7370252 w 8633687"/>
              <a:gd name="connsiteY706" fmla="*/ 1764399 h 5603837"/>
              <a:gd name="connsiteX707" fmla="*/ 7353661 w 8633687"/>
              <a:gd name="connsiteY707" fmla="*/ 1771242 h 5603837"/>
              <a:gd name="connsiteX708" fmla="*/ 7276915 w 8633687"/>
              <a:gd name="connsiteY708" fmla="*/ 1791155 h 5603837"/>
              <a:gd name="connsiteX709" fmla="*/ 7259912 w 8633687"/>
              <a:gd name="connsiteY709" fmla="*/ 1798620 h 5603837"/>
              <a:gd name="connsiteX710" fmla="*/ 7228795 w 8633687"/>
              <a:gd name="connsiteY710" fmla="*/ 1817495 h 5603837"/>
              <a:gd name="connsiteX711" fmla="*/ 7195399 w 8633687"/>
              <a:gd name="connsiteY711" fmla="*/ 1832633 h 5603837"/>
              <a:gd name="connsiteX712" fmla="*/ 7152048 w 8633687"/>
              <a:gd name="connsiteY712" fmla="*/ 1861252 h 5603837"/>
              <a:gd name="connsiteX713" fmla="*/ 7115962 w 8633687"/>
              <a:gd name="connsiteY713" fmla="*/ 1897550 h 5603837"/>
              <a:gd name="connsiteX714" fmla="*/ 7102062 w 8633687"/>
              <a:gd name="connsiteY714" fmla="*/ 1931151 h 5603837"/>
              <a:gd name="connsiteX715" fmla="*/ 7061615 w 8633687"/>
              <a:gd name="connsiteY715" fmla="*/ 1989434 h 5603837"/>
              <a:gd name="connsiteX716" fmla="*/ 7054354 w 8633687"/>
              <a:gd name="connsiteY716" fmla="*/ 2006234 h 5603837"/>
              <a:gd name="connsiteX717" fmla="*/ 7044817 w 8633687"/>
              <a:gd name="connsiteY717" fmla="*/ 2020127 h 5603837"/>
              <a:gd name="connsiteX718" fmla="*/ 7015986 w 8633687"/>
              <a:gd name="connsiteY718" fmla="*/ 2088157 h 5603837"/>
              <a:gd name="connsiteX719" fmla="*/ 7006653 w 8633687"/>
              <a:gd name="connsiteY719" fmla="*/ 2126115 h 5603837"/>
              <a:gd name="connsiteX720" fmla="*/ 7004367 w 8633687"/>
              <a:gd name="connsiteY720" fmla="*/ 2148102 h 5603837"/>
              <a:gd name="connsiteX721" fmla="*/ 7004782 w 8633687"/>
              <a:gd name="connsiteY721" fmla="*/ 2219865 h 5603837"/>
              <a:gd name="connsiteX722" fmla="*/ 7007064 w 8633687"/>
              <a:gd name="connsiteY722" fmla="*/ 2241641 h 5603837"/>
              <a:gd name="connsiteX723" fmla="*/ 7016812 w 8633687"/>
              <a:gd name="connsiteY723" fmla="*/ 2280008 h 5603837"/>
              <a:gd name="connsiteX724" fmla="*/ 7036311 w 8633687"/>
              <a:gd name="connsiteY724" fmla="*/ 2308841 h 5603837"/>
              <a:gd name="connsiteX725" fmla="*/ 7050620 w 8633687"/>
              <a:gd name="connsiteY725" fmla="*/ 2318588 h 5603837"/>
              <a:gd name="connsiteX726" fmla="*/ 7118241 w 8633687"/>
              <a:gd name="connsiteY726" fmla="*/ 2347207 h 5603837"/>
              <a:gd name="connsiteX727" fmla="*/ 7132757 w 8633687"/>
              <a:gd name="connsiteY727" fmla="*/ 2356332 h 5603837"/>
              <a:gd name="connsiteX728" fmla="*/ 7157031 w 8633687"/>
              <a:gd name="connsiteY728" fmla="*/ 2380601 h 5603837"/>
              <a:gd name="connsiteX729" fmla="*/ 7164078 w 8633687"/>
              <a:gd name="connsiteY729" fmla="*/ 2397194 h 5603837"/>
              <a:gd name="connsiteX730" fmla="*/ 7212616 w 8633687"/>
              <a:gd name="connsiteY730" fmla="*/ 2445522 h 5603837"/>
              <a:gd name="connsiteX731" fmla="*/ 7221952 w 8633687"/>
              <a:gd name="connsiteY731" fmla="*/ 2459830 h 5603837"/>
              <a:gd name="connsiteX732" fmla="*/ 7234186 w 8633687"/>
              <a:gd name="connsiteY732" fmla="*/ 2471237 h 5603837"/>
              <a:gd name="connsiteX733" fmla="*/ 7263021 w 8633687"/>
              <a:gd name="connsiteY733" fmla="*/ 2515003 h 5603837"/>
              <a:gd name="connsiteX734" fmla="*/ 7285217 w 8633687"/>
              <a:gd name="connsiteY734" fmla="*/ 2565405 h 5603837"/>
              <a:gd name="connsiteX735" fmla="*/ 7312181 w 8633687"/>
              <a:gd name="connsiteY735" fmla="*/ 2678232 h 5603837"/>
              <a:gd name="connsiteX736" fmla="*/ 7321510 w 8633687"/>
              <a:gd name="connsiteY736" fmla="*/ 2692543 h 5603837"/>
              <a:gd name="connsiteX737" fmla="*/ 7333958 w 8633687"/>
              <a:gd name="connsiteY737" fmla="*/ 2704572 h 5603837"/>
              <a:gd name="connsiteX738" fmla="*/ 7367766 w 8633687"/>
              <a:gd name="connsiteY738" fmla="*/ 2766997 h 5603837"/>
              <a:gd name="connsiteX739" fmla="*/ 8042706 w 8633687"/>
              <a:gd name="connsiteY739" fmla="*/ 4299113 h 5603837"/>
              <a:gd name="connsiteX740" fmla="*/ 1196868 w 8633687"/>
              <a:gd name="connsiteY740" fmla="*/ 1388580 h 5603837"/>
              <a:gd name="connsiteX741" fmla="*/ 1238971 w 8633687"/>
              <a:gd name="connsiteY741" fmla="*/ 1440016 h 5603837"/>
              <a:gd name="connsiteX742" fmla="*/ 1254946 w 8633687"/>
              <a:gd name="connsiteY742" fmla="*/ 1448729 h 5603837"/>
              <a:gd name="connsiteX743" fmla="*/ 1276101 w 8633687"/>
              <a:gd name="connsiteY743" fmla="*/ 1454120 h 5603837"/>
              <a:gd name="connsiteX744" fmla="*/ 1292070 w 8633687"/>
              <a:gd name="connsiteY744" fmla="*/ 1462833 h 5603837"/>
              <a:gd name="connsiteX745" fmla="*/ 1305348 w 8633687"/>
              <a:gd name="connsiteY745" fmla="*/ 1474444 h 5603837"/>
              <a:gd name="connsiteX746" fmla="*/ 1303065 w 8633687"/>
              <a:gd name="connsiteY746" fmla="*/ 1493112 h 5603837"/>
              <a:gd name="connsiteX747" fmla="*/ 1280870 w 8633687"/>
              <a:gd name="connsiteY747" fmla="*/ 1519867 h 5603837"/>
              <a:gd name="connsiteX748" fmla="*/ 1274026 w 8633687"/>
              <a:gd name="connsiteY748" fmla="*/ 1538331 h 5603837"/>
              <a:gd name="connsiteX749" fmla="*/ 1276519 w 8633687"/>
              <a:gd name="connsiteY749" fmla="*/ 1558243 h 5603837"/>
              <a:gd name="connsiteX750" fmla="*/ 1276519 w 8633687"/>
              <a:gd name="connsiteY750" fmla="*/ 1601796 h 5603837"/>
              <a:gd name="connsiteX751" fmla="*/ 1281706 w 8633687"/>
              <a:gd name="connsiteY751" fmla="*/ 1618804 h 5603837"/>
              <a:gd name="connsiteX752" fmla="*/ 1302858 w 8633687"/>
              <a:gd name="connsiteY752" fmla="*/ 1645971 h 5603837"/>
              <a:gd name="connsiteX753" fmla="*/ 1342886 w 8633687"/>
              <a:gd name="connsiteY753" fmla="*/ 1657174 h 5603837"/>
              <a:gd name="connsiteX754" fmla="*/ 1411756 w 8633687"/>
              <a:gd name="connsiteY754" fmla="*/ 1667543 h 5603837"/>
              <a:gd name="connsiteX755" fmla="*/ 1468585 w 8633687"/>
              <a:gd name="connsiteY755" fmla="*/ 1656966 h 5603837"/>
              <a:gd name="connsiteX756" fmla="*/ 1492441 w 8633687"/>
              <a:gd name="connsiteY756" fmla="*/ 1659453 h 5603837"/>
              <a:gd name="connsiteX757" fmla="*/ 1505505 w 8633687"/>
              <a:gd name="connsiteY757" fmla="*/ 1670859 h 5603837"/>
              <a:gd name="connsiteX758" fmla="*/ 1524174 w 8633687"/>
              <a:gd name="connsiteY758" fmla="*/ 1699274 h 5603837"/>
              <a:gd name="connsiteX759" fmla="*/ 1542635 w 8633687"/>
              <a:gd name="connsiteY759" fmla="*/ 1706535 h 5603837"/>
              <a:gd name="connsiteX760" fmla="*/ 1564617 w 8633687"/>
              <a:gd name="connsiteY760" fmla="*/ 1706740 h 5603837"/>
              <a:gd name="connsiteX761" fmla="*/ 1583081 w 8633687"/>
              <a:gd name="connsiteY761" fmla="*/ 1713378 h 5603837"/>
              <a:gd name="connsiteX762" fmla="*/ 1591169 w 8633687"/>
              <a:gd name="connsiteY762" fmla="*/ 1728934 h 5603837"/>
              <a:gd name="connsiteX763" fmla="*/ 1612120 w 8633687"/>
              <a:gd name="connsiteY763" fmla="*/ 1755274 h 5603837"/>
              <a:gd name="connsiteX764" fmla="*/ 1617304 w 8633687"/>
              <a:gd name="connsiteY764" fmla="*/ 1773106 h 5603837"/>
              <a:gd name="connsiteX765" fmla="*/ 1614817 w 8633687"/>
              <a:gd name="connsiteY765" fmla="*/ 1796957 h 5603837"/>
              <a:gd name="connsiteX766" fmla="*/ 1605900 w 8633687"/>
              <a:gd name="connsiteY766" fmla="*/ 1812513 h 5603837"/>
              <a:gd name="connsiteX767" fmla="*/ 1602995 w 8633687"/>
              <a:gd name="connsiteY767" fmla="*/ 1836367 h 5603837"/>
              <a:gd name="connsiteX768" fmla="*/ 1603407 w 8633687"/>
              <a:gd name="connsiteY768" fmla="*/ 1853787 h 5603837"/>
              <a:gd name="connsiteX769" fmla="*/ 1608804 w 8633687"/>
              <a:gd name="connsiteY769" fmla="*/ 1870795 h 5603837"/>
              <a:gd name="connsiteX770" fmla="*/ 1616681 w 8633687"/>
              <a:gd name="connsiteY770" fmla="*/ 1886351 h 5603837"/>
              <a:gd name="connsiteX771" fmla="*/ 1656716 w 8633687"/>
              <a:gd name="connsiteY771" fmla="*/ 1919952 h 5603837"/>
              <a:gd name="connsiteX772" fmla="*/ 1677664 w 8633687"/>
              <a:gd name="connsiteY772" fmla="*/ 1946289 h 5603837"/>
              <a:gd name="connsiteX773" fmla="*/ 1685755 w 8633687"/>
              <a:gd name="connsiteY773" fmla="*/ 1962053 h 5603837"/>
              <a:gd name="connsiteX774" fmla="*/ 1690942 w 8633687"/>
              <a:gd name="connsiteY774" fmla="*/ 1979683 h 5603837"/>
              <a:gd name="connsiteX775" fmla="*/ 1693428 w 8633687"/>
              <a:gd name="connsiteY775" fmla="*/ 2021168 h 5603837"/>
              <a:gd name="connsiteX776" fmla="*/ 1698819 w 8633687"/>
              <a:gd name="connsiteY776" fmla="*/ 2038795 h 5603837"/>
              <a:gd name="connsiteX777" fmla="*/ 1712301 w 8633687"/>
              <a:gd name="connsiteY777" fmla="*/ 2049583 h 5603837"/>
              <a:gd name="connsiteX778" fmla="*/ 1722467 w 8633687"/>
              <a:gd name="connsiteY778" fmla="*/ 2063064 h 5603837"/>
              <a:gd name="connsiteX779" fmla="*/ 1727858 w 8633687"/>
              <a:gd name="connsiteY779" fmla="*/ 2080691 h 5603837"/>
              <a:gd name="connsiteX780" fmla="*/ 1723297 w 8633687"/>
              <a:gd name="connsiteY780" fmla="*/ 2101638 h 5603837"/>
              <a:gd name="connsiteX781" fmla="*/ 1689694 w 8633687"/>
              <a:gd name="connsiteY781" fmla="*/ 2141670 h 5603837"/>
              <a:gd name="connsiteX782" fmla="*/ 1668538 w 8633687"/>
              <a:gd name="connsiteY782" fmla="*/ 2114708 h 5603837"/>
              <a:gd name="connsiteX783" fmla="*/ 1652359 w 8633687"/>
              <a:gd name="connsiteY783" fmla="*/ 2105995 h 5603837"/>
              <a:gd name="connsiteX784" fmla="*/ 1610042 w 8633687"/>
              <a:gd name="connsiteY784" fmla="*/ 2074471 h 5603837"/>
              <a:gd name="connsiteX785" fmla="*/ 1593033 w 8633687"/>
              <a:gd name="connsiteY785" fmla="*/ 2075093 h 5603837"/>
              <a:gd name="connsiteX786" fmla="*/ 1590965 w 8633687"/>
              <a:gd name="connsiteY786" fmla="*/ 2115742 h 5603837"/>
              <a:gd name="connsiteX787" fmla="*/ 1578517 w 8633687"/>
              <a:gd name="connsiteY787" fmla="*/ 2116782 h 5603837"/>
              <a:gd name="connsiteX788" fmla="*/ 1568147 w 8633687"/>
              <a:gd name="connsiteY788" fmla="*/ 2103301 h 5603837"/>
              <a:gd name="connsiteX789" fmla="*/ 1540975 w 8633687"/>
              <a:gd name="connsiteY789" fmla="*/ 2107865 h 5603837"/>
              <a:gd name="connsiteX790" fmla="*/ 1525000 w 8633687"/>
              <a:gd name="connsiteY790" fmla="*/ 2098526 h 5603837"/>
              <a:gd name="connsiteX791" fmla="*/ 1505505 w 8633687"/>
              <a:gd name="connsiteY791" fmla="*/ 2101226 h 5603837"/>
              <a:gd name="connsiteX792" fmla="*/ 1478959 w 8633687"/>
              <a:gd name="connsiteY792" fmla="*/ 2122584 h 5603837"/>
              <a:gd name="connsiteX793" fmla="*/ 1482067 w 8633687"/>
              <a:gd name="connsiteY793" fmla="*/ 2137314 h 5603837"/>
              <a:gd name="connsiteX794" fmla="*/ 1500532 w 8633687"/>
              <a:gd name="connsiteY794" fmla="*/ 2143949 h 5603837"/>
              <a:gd name="connsiteX795" fmla="*/ 1508614 w 8633687"/>
              <a:gd name="connsiteY795" fmla="*/ 2159508 h 5603837"/>
              <a:gd name="connsiteX796" fmla="*/ 1503848 w 8633687"/>
              <a:gd name="connsiteY796" fmla="*/ 2181077 h 5603837"/>
              <a:gd name="connsiteX797" fmla="*/ 1504053 w 8633687"/>
              <a:gd name="connsiteY797" fmla="*/ 2219651 h 5603837"/>
              <a:gd name="connsiteX798" fmla="*/ 1499492 w 8633687"/>
              <a:gd name="connsiteY798" fmla="*/ 2240604 h 5603837"/>
              <a:gd name="connsiteX799" fmla="*/ 1480200 w 8633687"/>
              <a:gd name="connsiteY799" fmla="*/ 2238941 h 5603837"/>
              <a:gd name="connsiteX800" fmla="*/ 1449502 w 8633687"/>
              <a:gd name="connsiteY800" fmla="*/ 2254497 h 5603837"/>
              <a:gd name="connsiteX801" fmla="*/ 1405739 w 8633687"/>
              <a:gd name="connsiteY801" fmla="*/ 2254705 h 5603837"/>
              <a:gd name="connsiteX802" fmla="*/ 1382091 w 8633687"/>
              <a:gd name="connsiteY802" fmla="*/ 2251389 h 5603837"/>
              <a:gd name="connsiteX803" fmla="*/ 1363630 w 8633687"/>
              <a:gd name="connsiteY803" fmla="*/ 2244750 h 5603837"/>
              <a:gd name="connsiteX804" fmla="*/ 1355542 w 8633687"/>
              <a:gd name="connsiteY804" fmla="*/ 2229194 h 5603837"/>
              <a:gd name="connsiteX805" fmla="*/ 1355334 w 8633687"/>
              <a:gd name="connsiteY805" fmla="*/ 2207418 h 5603837"/>
              <a:gd name="connsiteX806" fmla="*/ 1364459 w 8633687"/>
              <a:gd name="connsiteY806" fmla="*/ 2191862 h 5603837"/>
              <a:gd name="connsiteX807" fmla="*/ 1377737 w 8633687"/>
              <a:gd name="connsiteY807" fmla="*/ 2181489 h 5603837"/>
              <a:gd name="connsiteX808" fmla="*/ 1393087 w 8633687"/>
              <a:gd name="connsiteY808" fmla="*/ 2173398 h 5603837"/>
              <a:gd name="connsiteX809" fmla="*/ 1420051 w 8633687"/>
              <a:gd name="connsiteY809" fmla="*/ 2152040 h 5603837"/>
              <a:gd name="connsiteX810" fmla="*/ 1428969 w 8633687"/>
              <a:gd name="connsiteY810" fmla="*/ 2136484 h 5603837"/>
              <a:gd name="connsiteX811" fmla="*/ 1425860 w 8633687"/>
              <a:gd name="connsiteY811" fmla="*/ 2121139 h 5603837"/>
              <a:gd name="connsiteX812" fmla="*/ 1407399 w 8633687"/>
              <a:gd name="connsiteY812" fmla="*/ 2114500 h 5603837"/>
              <a:gd name="connsiteX813" fmla="*/ 1387689 w 8633687"/>
              <a:gd name="connsiteY813" fmla="*/ 2117194 h 5603837"/>
              <a:gd name="connsiteX814" fmla="*/ 1356786 w 8633687"/>
              <a:gd name="connsiteY814" fmla="*/ 2132546 h 5603837"/>
              <a:gd name="connsiteX815" fmla="*/ 1316547 w 8633687"/>
              <a:gd name="connsiteY815" fmla="*/ 2164899 h 5603837"/>
              <a:gd name="connsiteX816" fmla="*/ 1305552 w 8633687"/>
              <a:gd name="connsiteY816" fmla="*/ 2178173 h 5603837"/>
              <a:gd name="connsiteX817" fmla="*/ 1278383 w 8633687"/>
              <a:gd name="connsiteY817" fmla="*/ 2225671 h 5603837"/>
              <a:gd name="connsiteX818" fmla="*/ 1257850 w 8633687"/>
              <a:gd name="connsiteY818" fmla="*/ 2281460 h 5603837"/>
              <a:gd name="connsiteX819" fmla="*/ 1248514 w 8633687"/>
              <a:gd name="connsiteY819" fmla="*/ 2297016 h 5603837"/>
              <a:gd name="connsiteX820" fmla="*/ 1216159 w 8633687"/>
              <a:gd name="connsiteY820" fmla="*/ 2393048 h 5603837"/>
              <a:gd name="connsiteX821" fmla="*/ 1207034 w 8633687"/>
              <a:gd name="connsiteY821" fmla="*/ 2408604 h 5603837"/>
              <a:gd name="connsiteX822" fmla="*/ 1195834 w 8633687"/>
              <a:gd name="connsiteY822" fmla="*/ 2421875 h 5603837"/>
              <a:gd name="connsiteX823" fmla="*/ 1180481 w 8633687"/>
              <a:gd name="connsiteY823" fmla="*/ 2429966 h 5603837"/>
              <a:gd name="connsiteX824" fmla="*/ 1167207 w 8633687"/>
              <a:gd name="connsiteY824" fmla="*/ 2440335 h 5603837"/>
              <a:gd name="connsiteX825" fmla="*/ 1136096 w 8633687"/>
              <a:gd name="connsiteY825" fmla="*/ 2456303 h 5603837"/>
              <a:gd name="connsiteX826" fmla="*/ 1096891 w 8633687"/>
              <a:gd name="connsiteY826" fmla="*/ 2461700 h 5603837"/>
              <a:gd name="connsiteX827" fmla="*/ 1075114 w 8633687"/>
              <a:gd name="connsiteY827" fmla="*/ 2461282 h 5603837"/>
              <a:gd name="connsiteX828" fmla="*/ 1055619 w 8633687"/>
              <a:gd name="connsiteY828" fmla="*/ 2464186 h 5603837"/>
              <a:gd name="connsiteX829" fmla="*/ 1010193 w 8633687"/>
              <a:gd name="connsiteY829" fmla="*/ 2456721 h 5603837"/>
              <a:gd name="connsiteX830" fmla="*/ 941537 w 8633687"/>
              <a:gd name="connsiteY830" fmla="*/ 2424368 h 5603837"/>
              <a:gd name="connsiteX831" fmla="*/ 928055 w 8633687"/>
              <a:gd name="connsiteY831" fmla="*/ 2413580 h 5603837"/>
              <a:gd name="connsiteX832" fmla="*/ 922869 w 8633687"/>
              <a:gd name="connsiteY832" fmla="*/ 2395953 h 5603837"/>
              <a:gd name="connsiteX833" fmla="*/ 929300 w 8633687"/>
              <a:gd name="connsiteY833" fmla="*/ 2382261 h 5603837"/>
              <a:gd name="connsiteX834" fmla="*/ 956054 w 8633687"/>
              <a:gd name="connsiteY834" fmla="*/ 2361107 h 5603837"/>
              <a:gd name="connsiteX835" fmla="*/ 964971 w 8633687"/>
              <a:gd name="connsiteY835" fmla="*/ 2344721 h 5603837"/>
              <a:gd name="connsiteX836" fmla="*/ 964971 w 8633687"/>
              <a:gd name="connsiteY836" fmla="*/ 2322945 h 5603837"/>
              <a:gd name="connsiteX837" fmla="*/ 951907 w 8633687"/>
              <a:gd name="connsiteY837" fmla="*/ 2312157 h 5603837"/>
              <a:gd name="connsiteX838" fmla="*/ 943612 w 8633687"/>
              <a:gd name="connsiteY838" fmla="*/ 2296601 h 5603837"/>
              <a:gd name="connsiteX839" fmla="*/ 944024 w 8633687"/>
              <a:gd name="connsiteY839" fmla="*/ 2274617 h 5603837"/>
              <a:gd name="connsiteX840" fmla="*/ 938837 w 8633687"/>
              <a:gd name="connsiteY840" fmla="*/ 2256987 h 5603837"/>
              <a:gd name="connsiteX841" fmla="*/ 930960 w 8633687"/>
              <a:gd name="connsiteY841" fmla="*/ 2242053 h 5603837"/>
              <a:gd name="connsiteX842" fmla="*/ 925355 w 8633687"/>
              <a:gd name="connsiteY842" fmla="*/ 2224426 h 5603837"/>
              <a:gd name="connsiteX843" fmla="*/ 901503 w 8633687"/>
              <a:gd name="connsiteY843" fmla="*/ 2178173 h 5603837"/>
              <a:gd name="connsiteX844" fmla="*/ 899220 w 8633687"/>
              <a:gd name="connsiteY844" fmla="*/ 2158260 h 5603837"/>
              <a:gd name="connsiteX845" fmla="*/ 906064 w 8633687"/>
              <a:gd name="connsiteY845" fmla="*/ 2139800 h 5603837"/>
              <a:gd name="connsiteX846" fmla="*/ 915196 w 8633687"/>
              <a:gd name="connsiteY846" fmla="*/ 2124251 h 5603837"/>
              <a:gd name="connsiteX847" fmla="*/ 917889 w 8633687"/>
              <a:gd name="connsiteY847" fmla="*/ 2078409 h 5603837"/>
              <a:gd name="connsiteX848" fmla="*/ 912703 w 8633687"/>
              <a:gd name="connsiteY848" fmla="*/ 2060782 h 5603837"/>
              <a:gd name="connsiteX849" fmla="*/ 888643 w 8633687"/>
              <a:gd name="connsiteY849" fmla="*/ 2014529 h 5603837"/>
              <a:gd name="connsiteX850" fmla="*/ 878065 w 8633687"/>
              <a:gd name="connsiteY850" fmla="*/ 2001673 h 5603837"/>
              <a:gd name="connsiteX851" fmla="*/ 862304 w 8633687"/>
              <a:gd name="connsiteY851" fmla="*/ 1970354 h 5603837"/>
              <a:gd name="connsiteX852" fmla="*/ 833058 w 8633687"/>
              <a:gd name="connsiteY852" fmla="*/ 1928869 h 5603837"/>
              <a:gd name="connsiteX853" fmla="*/ 817083 w 8633687"/>
              <a:gd name="connsiteY853" fmla="*/ 1919326 h 5603837"/>
              <a:gd name="connsiteX854" fmla="*/ 772075 w 8633687"/>
              <a:gd name="connsiteY854" fmla="*/ 1911861 h 5603837"/>
              <a:gd name="connsiteX855" fmla="*/ 737227 w 8633687"/>
              <a:gd name="connsiteY855" fmla="*/ 1922438 h 5603837"/>
              <a:gd name="connsiteX856" fmla="*/ 691808 w 8633687"/>
              <a:gd name="connsiteY856" fmla="*/ 1914973 h 5603837"/>
              <a:gd name="connsiteX857" fmla="*/ 648039 w 8633687"/>
              <a:gd name="connsiteY857" fmla="*/ 1941106 h 5603837"/>
              <a:gd name="connsiteX858" fmla="*/ 626051 w 8633687"/>
              <a:gd name="connsiteY858" fmla="*/ 1941521 h 5603837"/>
              <a:gd name="connsiteX859" fmla="*/ 610079 w 8633687"/>
              <a:gd name="connsiteY859" fmla="*/ 1932604 h 5603837"/>
              <a:gd name="connsiteX860" fmla="*/ 596804 w 8633687"/>
              <a:gd name="connsiteY860" fmla="*/ 1920986 h 5603837"/>
              <a:gd name="connsiteX861" fmla="*/ 557188 w 8633687"/>
              <a:gd name="connsiteY861" fmla="*/ 1909375 h 5603837"/>
              <a:gd name="connsiteX862" fmla="*/ 541012 w 8633687"/>
              <a:gd name="connsiteY862" fmla="*/ 1900454 h 5603837"/>
              <a:gd name="connsiteX863" fmla="*/ 528149 w 8633687"/>
              <a:gd name="connsiteY863" fmla="*/ 1888837 h 5603837"/>
              <a:gd name="connsiteX864" fmla="*/ 506790 w 8633687"/>
              <a:gd name="connsiteY864" fmla="*/ 1862292 h 5603837"/>
              <a:gd name="connsiteX865" fmla="*/ 493308 w 8633687"/>
              <a:gd name="connsiteY865" fmla="*/ 1851505 h 5603837"/>
              <a:gd name="connsiteX866" fmla="*/ 482934 w 8633687"/>
              <a:gd name="connsiteY866" fmla="*/ 1837819 h 5603837"/>
              <a:gd name="connsiteX867" fmla="*/ 448504 w 8633687"/>
              <a:gd name="connsiteY867" fmla="*/ 1822056 h 5603837"/>
              <a:gd name="connsiteX868" fmla="*/ 408888 w 8633687"/>
              <a:gd name="connsiteY868" fmla="*/ 1810438 h 5603837"/>
              <a:gd name="connsiteX869" fmla="*/ 385036 w 8633687"/>
              <a:gd name="connsiteY869" fmla="*/ 1785757 h 5603837"/>
              <a:gd name="connsiteX870" fmla="*/ 382335 w 8633687"/>
              <a:gd name="connsiteY870" fmla="*/ 1766056 h 5603837"/>
              <a:gd name="connsiteX871" fmla="*/ 388767 w 8633687"/>
              <a:gd name="connsiteY871" fmla="*/ 1752574 h 5603837"/>
              <a:gd name="connsiteX872" fmla="*/ 414901 w 8633687"/>
              <a:gd name="connsiteY872" fmla="*/ 1735777 h 5603837"/>
              <a:gd name="connsiteX873" fmla="*/ 518820 w 8633687"/>
              <a:gd name="connsiteY873" fmla="*/ 1757553 h 5603837"/>
              <a:gd name="connsiteX874" fmla="*/ 542672 w 8633687"/>
              <a:gd name="connsiteY874" fmla="*/ 1760247 h 5603837"/>
              <a:gd name="connsiteX875" fmla="*/ 583945 w 8633687"/>
              <a:gd name="connsiteY875" fmla="*/ 1757342 h 5603837"/>
              <a:gd name="connsiteX876" fmla="*/ 619204 w 8633687"/>
              <a:gd name="connsiteY876" fmla="*/ 1746772 h 5603837"/>
              <a:gd name="connsiteX877" fmla="*/ 638703 w 8633687"/>
              <a:gd name="connsiteY877" fmla="*/ 1744286 h 5603837"/>
              <a:gd name="connsiteX878" fmla="*/ 682265 w 8633687"/>
              <a:gd name="connsiteY878" fmla="*/ 1744286 h 5603837"/>
              <a:gd name="connsiteX879" fmla="*/ 721463 w 8633687"/>
              <a:gd name="connsiteY879" fmla="*/ 1739099 h 5603837"/>
              <a:gd name="connsiteX880" fmla="*/ 743241 w 8633687"/>
              <a:gd name="connsiteY880" fmla="*/ 1739511 h 5603837"/>
              <a:gd name="connsiteX881" fmla="*/ 777677 w 8633687"/>
              <a:gd name="connsiteY881" fmla="*/ 1755060 h 5603837"/>
              <a:gd name="connsiteX882" fmla="*/ 833058 w 8633687"/>
              <a:gd name="connsiteY882" fmla="*/ 1759417 h 5603837"/>
              <a:gd name="connsiteX883" fmla="*/ 848404 w 8633687"/>
              <a:gd name="connsiteY883" fmla="*/ 1751329 h 5603837"/>
              <a:gd name="connsiteX884" fmla="*/ 859604 w 8633687"/>
              <a:gd name="connsiteY884" fmla="*/ 1738059 h 5603837"/>
              <a:gd name="connsiteX885" fmla="*/ 892581 w 8633687"/>
              <a:gd name="connsiteY885" fmla="*/ 1724577 h 5603837"/>
              <a:gd name="connsiteX886" fmla="*/ 914366 w 8633687"/>
              <a:gd name="connsiteY886" fmla="*/ 1724788 h 5603837"/>
              <a:gd name="connsiteX887" fmla="*/ 930334 w 8633687"/>
              <a:gd name="connsiteY887" fmla="*/ 1733709 h 5603837"/>
              <a:gd name="connsiteX888" fmla="*/ 947755 w 8633687"/>
              <a:gd name="connsiteY888" fmla="*/ 1728730 h 5603837"/>
              <a:gd name="connsiteX889" fmla="*/ 921209 w 8633687"/>
              <a:gd name="connsiteY889" fmla="*/ 1684552 h 5603837"/>
              <a:gd name="connsiteX890" fmla="*/ 923287 w 8633687"/>
              <a:gd name="connsiteY890" fmla="*/ 1665673 h 5603837"/>
              <a:gd name="connsiteX891" fmla="*/ 939878 w 8633687"/>
              <a:gd name="connsiteY891" fmla="*/ 1669407 h 5603837"/>
              <a:gd name="connsiteX892" fmla="*/ 961033 w 8633687"/>
              <a:gd name="connsiteY892" fmla="*/ 1696581 h 5603837"/>
              <a:gd name="connsiteX893" fmla="*/ 979494 w 8633687"/>
              <a:gd name="connsiteY893" fmla="*/ 1703423 h 5603837"/>
              <a:gd name="connsiteX894" fmla="*/ 994840 w 8633687"/>
              <a:gd name="connsiteY894" fmla="*/ 1695336 h 5603837"/>
              <a:gd name="connsiteX895" fmla="*/ 997333 w 8633687"/>
              <a:gd name="connsiteY895" fmla="*/ 1676668 h 5603837"/>
              <a:gd name="connsiteX896" fmla="*/ 989449 w 8633687"/>
              <a:gd name="connsiteY896" fmla="*/ 1660905 h 5603837"/>
              <a:gd name="connsiteX897" fmla="*/ 983851 w 8633687"/>
              <a:gd name="connsiteY897" fmla="*/ 1621498 h 5603837"/>
              <a:gd name="connsiteX898" fmla="*/ 986963 w 8633687"/>
              <a:gd name="connsiteY898" fmla="*/ 1597644 h 5603837"/>
              <a:gd name="connsiteX899" fmla="*/ 1002306 w 8633687"/>
              <a:gd name="connsiteY899" fmla="*/ 1589560 h 5603837"/>
              <a:gd name="connsiteX900" fmla="*/ 1041511 w 8633687"/>
              <a:gd name="connsiteY900" fmla="*/ 1584162 h 5603837"/>
              <a:gd name="connsiteX901" fmla="*/ 1058935 w 8633687"/>
              <a:gd name="connsiteY901" fmla="*/ 1579190 h 5603837"/>
              <a:gd name="connsiteX902" fmla="*/ 1089630 w 8633687"/>
              <a:gd name="connsiteY902" fmla="*/ 1563216 h 5603837"/>
              <a:gd name="connsiteX903" fmla="*/ 1103112 w 8633687"/>
              <a:gd name="connsiteY903" fmla="*/ 1553057 h 5603837"/>
              <a:gd name="connsiteX904" fmla="*/ 1114938 w 8633687"/>
              <a:gd name="connsiteY904" fmla="*/ 1512820 h 5603837"/>
              <a:gd name="connsiteX905" fmla="*/ 1117431 w 8633687"/>
              <a:gd name="connsiteY905" fmla="*/ 1467190 h 5603837"/>
              <a:gd name="connsiteX906" fmla="*/ 1122403 w 8633687"/>
              <a:gd name="connsiteY906" fmla="*/ 1446243 h 5603837"/>
              <a:gd name="connsiteX907" fmla="*/ 1135678 w 8633687"/>
              <a:gd name="connsiteY907" fmla="*/ 1352285 h 5603837"/>
              <a:gd name="connsiteX908" fmla="*/ 1157459 w 8633687"/>
              <a:gd name="connsiteY908" fmla="*/ 1352493 h 5603837"/>
              <a:gd name="connsiteX909" fmla="*/ 1174880 w 8633687"/>
              <a:gd name="connsiteY909" fmla="*/ 1368253 h 5603837"/>
              <a:gd name="connsiteX910" fmla="*/ 1196868 w 8633687"/>
              <a:gd name="connsiteY910" fmla="*/ 1388580 h 5603837"/>
              <a:gd name="connsiteX911" fmla="*/ 4356683 w 8633687"/>
              <a:gd name="connsiteY911" fmla="*/ 66776 h 5603837"/>
              <a:gd name="connsiteX912" fmla="*/ 4383229 w 8633687"/>
              <a:gd name="connsiteY912" fmla="*/ 88971 h 5603837"/>
              <a:gd name="connsiteX913" fmla="*/ 4391113 w 8633687"/>
              <a:gd name="connsiteY913" fmla="*/ 104316 h 5603837"/>
              <a:gd name="connsiteX914" fmla="*/ 4412268 w 8633687"/>
              <a:gd name="connsiteY914" fmla="*/ 130660 h 5603837"/>
              <a:gd name="connsiteX915" fmla="*/ 4406047 w 8633687"/>
              <a:gd name="connsiteY915" fmla="*/ 145178 h 5603837"/>
              <a:gd name="connsiteX916" fmla="*/ 4368917 w 8633687"/>
              <a:gd name="connsiteY916" fmla="*/ 130867 h 5603837"/>
              <a:gd name="connsiteX917" fmla="*/ 4349214 w 8633687"/>
              <a:gd name="connsiteY917" fmla="*/ 133564 h 5603837"/>
              <a:gd name="connsiteX918" fmla="*/ 4333865 w 8633687"/>
              <a:gd name="connsiteY918" fmla="*/ 141444 h 5603837"/>
              <a:gd name="connsiteX919" fmla="*/ 4319964 w 8633687"/>
              <a:gd name="connsiteY919" fmla="*/ 135428 h 5603837"/>
              <a:gd name="connsiteX920" fmla="*/ 4322246 w 8633687"/>
              <a:gd name="connsiteY920" fmla="*/ 115729 h 5603837"/>
              <a:gd name="connsiteX921" fmla="*/ 4329096 w 8633687"/>
              <a:gd name="connsiteY921" fmla="*/ 97677 h 5603837"/>
              <a:gd name="connsiteX922" fmla="*/ 4329096 w 8633687"/>
              <a:gd name="connsiteY922" fmla="*/ 75901 h 5603837"/>
              <a:gd name="connsiteX923" fmla="*/ 4321209 w 8633687"/>
              <a:gd name="connsiteY923" fmla="*/ 60556 h 5603837"/>
              <a:gd name="connsiteX924" fmla="*/ 4339255 w 8633687"/>
              <a:gd name="connsiteY924" fmla="*/ 50598 h 5603837"/>
              <a:gd name="connsiteX925" fmla="*/ 4356683 w 8633687"/>
              <a:gd name="connsiteY925" fmla="*/ 66776 h 5603837"/>
              <a:gd name="connsiteX926" fmla="*/ 4048662 w 8633687"/>
              <a:gd name="connsiteY926" fmla="*/ 208643 h 5603837"/>
              <a:gd name="connsiteX927" fmla="*/ 4065671 w 8633687"/>
              <a:gd name="connsiteY927" fmla="*/ 208232 h 5603837"/>
              <a:gd name="connsiteX928" fmla="*/ 4078738 w 8633687"/>
              <a:gd name="connsiteY928" fmla="*/ 219431 h 5603837"/>
              <a:gd name="connsiteX929" fmla="*/ 4074384 w 8633687"/>
              <a:gd name="connsiteY929" fmla="*/ 236024 h 5603837"/>
              <a:gd name="connsiteX930" fmla="*/ 4063596 w 8633687"/>
              <a:gd name="connsiteY930" fmla="*/ 248880 h 5603837"/>
              <a:gd name="connsiteX931" fmla="*/ 4047832 w 8633687"/>
              <a:gd name="connsiteY931" fmla="*/ 257383 h 5603837"/>
              <a:gd name="connsiteX932" fmla="*/ 4026680 w 8633687"/>
              <a:gd name="connsiteY932" fmla="*/ 251992 h 5603837"/>
              <a:gd name="connsiteX933" fmla="*/ 4013610 w 8633687"/>
              <a:gd name="connsiteY933" fmla="*/ 240793 h 5603837"/>
              <a:gd name="connsiteX934" fmla="*/ 4020453 w 8633687"/>
              <a:gd name="connsiteY934" fmla="*/ 222747 h 5603837"/>
              <a:gd name="connsiteX935" fmla="*/ 4033523 w 8633687"/>
              <a:gd name="connsiteY935" fmla="*/ 212170 h 5603837"/>
              <a:gd name="connsiteX936" fmla="*/ 4060899 w 8633687"/>
              <a:gd name="connsiteY936" fmla="*/ 207395 h 5603837"/>
              <a:gd name="connsiteX937" fmla="*/ 4048662 w 8633687"/>
              <a:gd name="connsiteY937" fmla="*/ 208643 h 5603837"/>
              <a:gd name="connsiteX938" fmla="*/ 3770928 w 8633687"/>
              <a:gd name="connsiteY938" fmla="*/ 225859 h 5603837"/>
              <a:gd name="connsiteX939" fmla="*/ 3784410 w 8633687"/>
              <a:gd name="connsiteY939" fmla="*/ 258835 h 5603837"/>
              <a:gd name="connsiteX940" fmla="*/ 3789597 w 8633687"/>
              <a:gd name="connsiteY940" fmla="*/ 276465 h 5603837"/>
              <a:gd name="connsiteX941" fmla="*/ 3792083 w 8633687"/>
              <a:gd name="connsiteY941" fmla="*/ 295963 h 5603837"/>
              <a:gd name="connsiteX942" fmla="*/ 3778601 w 8633687"/>
              <a:gd name="connsiteY942" fmla="*/ 333499 h 5603837"/>
              <a:gd name="connsiteX943" fmla="*/ 3769476 w 8633687"/>
              <a:gd name="connsiteY943" fmla="*/ 349473 h 5603837"/>
              <a:gd name="connsiteX944" fmla="*/ 3755993 w 8633687"/>
              <a:gd name="connsiteY944" fmla="*/ 338274 h 5603837"/>
              <a:gd name="connsiteX945" fmla="*/ 3745623 w 8633687"/>
              <a:gd name="connsiteY945" fmla="*/ 325000 h 5603837"/>
              <a:gd name="connsiteX946" fmla="*/ 3719077 w 8633687"/>
              <a:gd name="connsiteY946" fmla="*/ 302598 h 5603837"/>
              <a:gd name="connsiteX947" fmla="*/ 3697916 w 8633687"/>
              <a:gd name="connsiteY947" fmla="*/ 276050 h 5603837"/>
              <a:gd name="connsiteX948" fmla="*/ 3690038 w 8633687"/>
              <a:gd name="connsiteY948" fmla="*/ 260705 h 5603837"/>
              <a:gd name="connsiteX949" fmla="*/ 3694599 w 8633687"/>
              <a:gd name="connsiteY949" fmla="*/ 239755 h 5603837"/>
              <a:gd name="connsiteX950" fmla="*/ 3701443 w 8633687"/>
              <a:gd name="connsiteY950" fmla="*/ 220877 h 5603837"/>
              <a:gd name="connsiteX951" fmla="*/ 3701650 w 8633687"/>
              <a:gd name="connsiteY951" fmla="*/ 199100 h 5603837"/>
              <a:gd name="connsiteX952" fmla="*/ 3710782 w 8633687"/>
              <a:gd name="connsiteY952" fmla="*/ 183340 h 5603837"/>
              <a:gd name="connsiteX953" fmla="*/ 3725920 w 8633687"/>
              <a:gd name="connsiteY953" fmla="*/ 175042 h 5603837"/>
              <a:gd name="connsiteX954" fmla="*/ 3744589 w 8633687"/>
              <a:gd name="connsiteY954" fmla="*/ 181888 h 5603837"/>
              <a:gd name="connsiteX955" fmla="*/ 3758071 w 8633687"/>
              <a:gd name="connsiteY955" fmla="*/ 192880 h 5603837"/>
              <a:gd name="connsiteX956" fmla="*/ 3765744 w 8633687"/>
              <a:gd name="connsiteY956" fmla="*/ 208436 h 5603837"/>
              <a:gd name="connsiteX957" fmla="*/ 3770928 w 8633687"/>
              <a:gd name="connsiteY957" fmla="*/ 225859 h 5603837"/>
              <a:gd name="connsiteX958" fmla="*/ 3010742 w 8633687"/>
              <a:gd name="connsiteY958" fmla="*/ 779218 h 5603837"/>
              <a:gd name="connsiteX959" fmla="*/ 3027955 w 8633687"/>
              <a:gd name="connsiteY959" fmla="*/ 800477 h 5603837"/>
              <a:gd name="connsiteX960" fmla="*/ 3036046 w 8633687"/>
              <a:gd name="connsiteY960" fmla="*/ 813234 h 5603837"/>
              <a:gd name="connsiteX961" fmla="*/ 3046624 w 8633687"/>
              <a:gd name="connsiteY961" fmla="*/ 848495 h 5603837"/>
              <a:gd name="connsiteX962" fmla="*/ 3046420 w 8633687"/>
              <a:gd name="connsiteY962" fmla="*/ 870272 h 5603837"/>
              <a:gd name="connsiteX963" fmla="*/ 3041855 w 8633687"/>
              <a:gd name="connsiteY963" fmla="*/ 891218 h 5603837"/>
              <a:gd name="connsiteX964" fmla="*/ 3024224 w 8633687"/>
              <a:gd name="connsiteY964" fmla="*/ 896609 h 5603837"/>
              <a:gd name="connsiteX965" fmla="*/ 3008255 w 8633687"/>
              <a:gd name="connsiteY965" fmla="*/ 887484 h 5603837"/>
              <a:gd name="connsiteX966" fmla="*/ 2995185 w 8633687"/>
              <a:gd name="connsiteY966" fmla="*/ 876080 h 5603837"/>
              <a:gd name="connsiteX967" fmla="*/ 2987094 w 8633687"/>
              <a:gd name="connsiteY967" fmla="*/ 860729 h 5603837"/>
              <a:gd name="connsiteX968" fmla="*/ 2960752 w 8633687"/>
              <a:gd name="connsiteY968" fmla="*/ 773409 h 5603837"/>
              <a:gd name="connsiteX969" fmla="*/ 2962830 w 8633687"/>
              <a:gd name="connsiteY969" fmla="*/ 753915 h 5603837"/>
              <a:gd name="connsiteX970" fmla="*/ 2982529 w 8633687"/>
              <a:gd name="connsiteY970" fmla="*/ 751633 h 5603837"/>
              <a:gd name="connsiteX971" fmla="*/ 3010742 w 8633687"/>
              <a:gd name="connsiteY971" fmla="*/ 779218 h 5603837"/>
              <a:gd name="connsiteX972" fmla="*/ 2920724 w 8633687"/>
              <a:gd name="connsiteY972" fmla="*/ 805147 h 5603837"/>
              <a:gd name="connsiteX973" fmla="*/ 2923417 w 8633687"/>
              <a:gd name="connsiteY973" fmla="*/ 824848 h 5603837"/>
              <a:gd name="connsiteX974" fmla="*/ 2929019 w 8633687"/>
              <a:gd name="connsiteY974" fmla="*/ 842479 h 5603837"/>
              <a:gd name="connsiteX975" fmla="*/ 2936692 w 8633687"/>
              <a:gd name="connsiteY975" fmla="*/ 857831 h 5603837"/>
              <a:gd name="connsiteX976" fmla="*/ 2957847 w 8633687"/>
              <a:gd name="connsiteY976" fmla="*/ 883964 h 5603837"/>
              <a:gd name="connsiteX977" fmla="*/ 2955361 w 8633687"/>
              <a:gd name="connsiteY977" fmla="*/ 907808 h 5603837"/>
              <a:gd name="connsiteX978" fmla="*/ 2942086 w 8633687"/>
              <a:gd name="connsiteY978" fmla="*/ 918392 h 5603837"/>
              <a:gd name="connsiteX979" fmla="*/ 2928193 w 8633687"/>
              <a:gd name="connsiteY979" fmla="*/ 912165 h 5603837"/>
              <a:gd name="connsiteX980" fmla="*/ 2906827 w 8633687"/>
              <a:gd name="connsiteY980" fmla="*/ 864255 h 5603837"/>
              <a:gd name="connsiteX981" fmla="*/ 2901844 w 8633687"/>
              <a:gd name="connsiteY981" fmla="*/ 846631 h 5603837"/>
              <a:gd name="connsiteX982" fmla="*/ 2891062 w 8633687"/>
              <a:gd name="connsiteY982" fmla="*/ 833354 h 5603837"/>
              <a:gd name="connsiteX983" fmla="*/ 2883389 w 8633687"/>
              <a:gd name="connsiteY983" fmla="*/ 817798 h 5603837"/>
              <a:gd name="connsiteX984" fmla="*/ 2885876 w 8633687"/>
              <a:gd name="connsiteY984" fmla="*/ 793947 h 5603837"/>
              <a:gd name="connsiteX985" fmla="*/ 2920724 w 8633687"/>
              <a:gd name="connsiteY985" fmla="*/ 805147 h 5603837"/>
              <a:gd name="connsiteX986" fmla="*/ 2233132 w 8633687"/>
              <a:gd name="connsiteY986" fmla="*/ 923782 h 5603837"/>
              <a:gd name="connsiteX987" fmla="*/ 2246403 w 8633687"/>
              <a:gd name="connsiteY987" fmla="*/ 935189 h 5603837"/>
              <a:gd name="connsiteX988" fmla="*/ 2254079 w 8633687"/>
              <a:gd name="connsiteY988" fmla="*/ 949915 h 5603837"/>
              <a:gd name="connsiteX989" fmla="*/ 2250134 w 8633687"/>
              <a:gd name="connsiteY989" fmla="*/ 966508 h 5603837"/>
              <a:gd name="connsiteX990" fmla="*/ 2232509 w 8633687"/>
              <a:gd name="connsiteY990" fmla="*/ 971695 h 5603837"/>
              <a:gd name="connsiteX991" fmla="*/ 2216541 w 8633687"/>
              <a:gd name="connsiteY991" fmla="*/ 963192 h 5603837"/>
              <a:gd name="connsiteX992" fmla="*/ 2190192 w 8633687"/>
              <a:gd name="connsiteY992" fmla="*/ 940375 h 5603837"/>
              <a:gd name="connsiteX993" fmla="*/ 2179615 w 8633687"/>
              <a:gd name="connsiteY993" fmla="*/ 926894 h 5603837"/>
              <a:gd name="connsiteX994" fmla="*/ 2174224 w 8633687"/>
              <a:gd name="connsiteY994" fmla="*/ 910097 h 5603837"/>
              <a:gd name="connsiteX995" fmla="*/ 2233132 w 8633687"/>
              <a:gd name="connsiteY995" fmla="*/ 923782 h 5603837"/>
              <a:gd name="connsiteX996" fmla="*/ 1997089 w 8633687"/>
              <a:gd name="connsiteY996" fmla="*/ 1580850 h 5603837"/>
              <a:gd name="connsiteX997" fmla="*/ 2034008 w 8633687"/>
              <a:gd name="connsiteY997" fmla="*/ 1617141 h 5603837"/>
              <a:gd name="connsiteX998" fmla="*/ 2055993 w 8633687"/>
              <a:gd name="connsiteY998" fmla="*/ 1616522 h 5603837"/>
              <a:gd name="connsiteX999" fmla="*/ 2102246 w 8633687"/>
              <a:gd name="connsiteY999" fmla="*/ 1592876 h 5603837"/>
              <a:gd name="connsiteX1000" fmla="*/ 2121748 w 8633687"/>
              <a:gd name="connsiteY1000" fmla="*/ 1590597 h 5603837"/>
              <a:gd name="connsiteX1001" fmla="*/ 2140206 w 8633687"/>
              <a:gd name="connsiteY1001" fmla="*/ 1597028 h 5603837"/>
              <a:gd name="connsiteX1002" fmla="*/ 2156385 w 8633687"/>
              <a:gd name="connsiteY1002" fmla="*/ 1606357 h 5603837"/>
              <a:gd name="connsiteX1003" fmla="*/ 2180033 w 8633687"/>
              <a:gd name="connsiteY1003" fmla="*/ 1630626 h 5603837"/>
              <a:gd name="connsiteX1004" fmla="*/ 2182727 w 8633687"/>
              <a:gd name="connsiteY1004" fmla="*/ 1650328 h 5603837"/>
              <a:gd name="connsiteX1005" fmla="*/ 2190400 w 8633687"/>
              <a:gd name="connsiteY1005" fmla="*/ 1665673 h 5603837"/>
              <a:gd name="connsiteX1006" fmla="*/ 2201188 w 8633687"/>
              <a:gd name="connsiteY1006" fmla="*/ 1679161 h 5603837"/>
              <a:gd name="connsiteX1007" fmla="*/ 2206579 w 8633687"/>
              <a:gd name="connsiteY1007" fmla="*/ 1696788 h 5603837"/>
              <a:gd name="connsiteX1008" fmla="*/ 2206579 w 8633687"/>
              <a:gd name="connsiteY1008" fmla="*/ 1718775 h 5603837"/>
              <a:gd name="connsiteX1009" fmla="*/ 2190400 w 8633687"/>
              <a:gd name="connsiteY1009" fmla="*/ 1752986 h 5603837"/>
              <a:gd name="connsiteX1010" fmla="*/ 2175054 w 8633687"/>
              <a:gd name="connsiteY1010" fmla="*/ 1761077 h 5603837"/>
              <a:gd name="connsiteX1011" fmla="*/ 2151202 w 8633687"/>
              <a:gd name="connsiteY1011" fmla="*/ 1758172 h 5603837"/>
              <a:gd name="connsiteX1012" fmla="*/ 2138131 w 8633687"/>
              <a:gd name="connsiteY1012" fmla="*/ 1746772 h 5603837"/>
              <a:gd name="connsiteX1013" fmla="*/ 2121955 w 8633687"/>
              <a:gd name="connsiteY1013" fmla="*/ 1738270 h 5603837"/>
              <a:gd name="connsiteX1014" fmla="*/ 2069061 w 8633687"/>
              <a:gd name="connsiteY1014" fmla="*/ 1780571 h 5603837"/>
              <a:gd name="connsiteX1015" fmla="*/ 2049147 w 8633687"/>
              <a:gd name="connsiteY1015" fmla="*/ 1782853 h 5603837"/>
              <a:gd name="connsiteX1016" fmla="*/ 2035461 w 8633687"/>
              <a:gd name="connsiteY1016" fmla="*/ 1776428 h 5603837"/>
              <a:gd name="connsiteX1017" fmla="*/ 2027577 w 8633687"/>
              <a:gd name="connsiteY1017" fmla="*/ 1760869 h 5603837"/>
              <a:gd name="connsiteX1018" fmla="*/ 2001031 w 8633687"/>
              <a:gd name="connsiteY1018" fmla="*/ 1738895 h 5603837"/>
              <a:gd name="connsiteX1019" fmla="*/ 1982566 w 8633687"/>
              <a:gd name="connsiteY1019" fmla="*/ 1731634 h 5603837"/>
              <a:gd name="connsiteX1020" fmla="*/ 1969291 w 8633687"/>
              <a:gd name="connsiteY1020" fmla="*/ 1742626 h 5603837"/>
              <a:gd name="connsiteX1021" fmla="*/ 1967223 w 8633687"/>
              <a:gd name="connsiteY1021" fmla="*/ 1761495 h 5603837"/>
              <a:gd name="connsiteX1022" fmla="*/ 1957884 w 8633687"/>
              <a:gd name="connsiteY1022" fmla="*/ 1777881 h 5603837"/>
              <a:gd name="connsiteX1023" fmla="*/ 1934032 w 8633687"/>
              <a:gd name="connsiteY1023" fmla="*/ 1774769 h 5603837"/>
              <a:gd name="connsiteX1024" fmla="*/ 1918686 w 8633687"/>
              <a:gd name="connsiteY1024" fmla="*/ 1782853 h 5603837"/>
              <a:gd name="connsiteX1025" fmla="*/ 1897524 w 8633687"/>
              <a:gd name="connsiteY1025" fmla="*/ 1777673 h 5603837"/>
              <a:gd name="connsiteX1026" fmla="*/ 1881351 w 8633687"/>
              <a:gd name="connsiteY1026" fmla="*/ 1769167 h 5603837"/>
              <a:gd name="connsiteX1027" fmla="*/ 1870978 w 8633687"/>
              <a:gd name="connsiteY1027" fmla="*/ 1755686 h 5603837"/>
              <a:gd name="connsiteX1028" fmla="*/ 1863094 w 8633687"/>
              <a:gd name="connsiteY1028" fmla="*/ 1740133 h 5603837"/>
              <a:gd name="connsiteX1029" fmla="*/ 1863094 w 8633687"/>
              <a:gd name="connsiteY1029" fmla="*/ 1718153 h 5603837"/>
              <a:gd name="connsiteX1030" fmla="*/ 1857907 w 8633687"/>
              <a:gd name="connsiteY1030" fmla="*/ 1678743 h 5603837"/>
              <a:gd name="connsiteX1031" fmla="*/ 1833851 w 8633687"/>
              <a:gd name="connsiteY1031" fmla="*/ 1632697 h 5603837"/>
              <a:gd name="connsiteX1032" fmla="*/ 1831361 w 8633687"/>
              <a:gd name="connsiteY1032" fmla="*/ 1612996 h 5603837"/>
              <a:gd name="connsiteX1033" fmla="*/ 1840487 w 8633687"/>
              <a:gd name="connsiteY1033" fmla="*/ 1597440 h 5603837"/>
              <a:gd name="connsiteX1034" fmla="*/ 1853765 w 8633687"/>
              <a:gd name="connsiteY1034" fmla="*/ 1587067 h 5603837"/>
              <a:gd name="connsiteX1035" fmla="*/ 1868903 w 8633687"/>
              <a:gd name="connsiteY1035" fmla="*/ 1578979 h 5603837"/>
              <a:gd name="connsiteX1036" fmla="*/ 1886742 w 8633687"/>
              <a:gd name="connsiteY1036" fmla="*/ 1573793 h 5603837"/>
              <a:gd name="connsiteX1037" fmla="*/ 1908520 w 8633687"/>
              <a:gd name="connsiteY1037" fmla="*/ 1574004 h 5603837"/>
              <a:gd name="connsiteX1038" fmla="*/ 1942538 w 8633687"/>
              <a:gd name="connsiteY1038" fmla="*/ 1572341 h 5603837"/>
              <a:gd name="connsiteX1039" fmla="*/ 1997089 w 8633687"/>
              <a:gd name="connsiteY1039" fmla="*/ 1580850 h 5603837"/>
              <a:gd name="connsiteX1040" fmla="*/ 1713753 w 8633687"/>
              <a:gd name="connsiteY1040" fmla="*/ 1861252 h 5603837"/>
              <a:gd name="connsiteX1041" fmla="*/ 1724542 w 8633687"/>
              <a:gd name="connsiteY1041" fmla="*/ 1874117 h 5603837"/>
              <a:gd name="connsiteX1042" fmla="*/ 1724542 w 8633687"/>
              <a:gd name="connsiteY1042" fmla="*/ 1895894 h 5603837"/>
              <a:gd name="connsiteX1043" fmla="*/ 1710226 w 8633687"/>
              <a:gd name="connsiteY1043" fmla="*/ 1894646 h 5603837"/>
              <a:gd name="connsiteX1044" fmla="*/ 1696744 w 8633687"/>
              <a:gd name="connsiteY1044" fmla="*/ 1883242 h 5603837"/>
              <a:gd name="connsiteX1045" fmla="*/ 1686371 w 8633687"/>
              <a:gd name="connsiteY1045" fmla="*/ 1870383 h 5603837"/>
              <a:gd name="connsiteX1046" fmla="*/ 1685544 w 8633687"/>
              <a:gd name="connsiteY1046" fmla="*/ 1857936 h 5603837"/>
              <a:gd name="connsiteX1047" fmla="*/ 1702972 w 8633687"/>
              <a:gd name="connsiteY1047" fmla="*/ 1852957 h 5603837"/>
              <a:gd name="connsiteX1048" fmla="*/ 1715828 w 8633687"/>
              <a:gd name="connsiteY1048" fmla="*/ 1866438 h 5603837"/>
              <a:gd name="connsiteX1049" fmla="*/ 1713753 w 8633687"/>
              <a:gd name="connsiteY1049" fmla="*/ 1861252 h 5603837"/>
              <a:gd name="connsiteX1050" fmla="*/ 1661073 w 8633687"/>
              <a:gd name="connsiteY1050" fmla="*/ 2629078 h 5603837"/>
              <a:gd name="connsiteX1051" fmla="*/ 1674555 w 8633687"/>
              <a:gd name="connsiteY1051" fmla="*/ 2640482 h 5603837"/>
              <a:gd name="connsiteX1052" fmla="*/ 1679528 w 8633687"/>
              <a:gd name="connsiteY1052" fmla="*/ 2658115 h 5603837"/>
              <a:gd name="connsiteX1053" fmla="*/ 1664389 w 8633687"/>
              <a:gd name="connsiteY1053" fmla="*/ 2666200 h 5603837"/>
              <a:gd name="connsiteX1054" fmla="*/ 1645720 w 8633687"/>
              <a:gd name="connsiteY1054" fmla="*/ 2658942 h 5603837"/>
              <a:gd name="connsiteX1055" fmla="*/ 1634939 w 8633687"/>
              <a:gd name="connsiteY1055" fmla="*/ 2645464 h 5603837"/>
              <a:gd name="connsiteX1056" fmla="*/ 1661073 w 8633687"/>
              <a:gd name="connsiteY1056" fmla="*/ 2629078 h 5603837"/>
              <a:gd name="connsiteX1057" fmla="*/ 2025505 w 8633687"/>
              <a:gd name="connsiteY1057" fmla="*/ 2573490 h 5603837"/>
              <a:gd name="connsiteX1058" fmla="*/ 2073417 w 8633687"/>
              <a:gd name="connsiteY1058" fmla="*/ 2600663 h 5603837"/>
              <a:gd name="connsiteX1059" fmla="*/ 2086485 w 8633687"/>
              <a:gd name="connsiteY1059" fmla="*/ 2612067 h 5603837"/>
              <a:gd name="connsiteX1060" fmla="*/ 2102460 w 8633687"/>
              <a:gd name="connsiteY1060" fmla="*/ 2621405 h 5603837"/>
              <a:gd name="connsiteX1061" fmla="*/ 2113034 w 8633687"/>
              <a:gd name="connsiteY1061" fmla="*/ 2634050 h 5603837"/>
              <a:gd name="connsiteX1062" fmla="*/ 2115728 w 8633687"/>
              <a:gd name="connsiteY1062" fmla="*/ 2653759 h 5603837"/>
              <a:gd name="connsiteX1063" fmla="*/ 2112830 w 8633687"/>
              <a:gd name="connsiteY1063" fmla="*/ 2721370 h 5603837"/>
              <a:gd name="connsiteX1064" fmla="*/ 2115524 w 8633687"/>
              <a:gd name="connsiteY1064" fmla="*/ 2741075 h 5603837"/>
              <a:gd name="connsiteX1065" fmla="*/ 2123407 w 8633687"/>
              <a:gd name="connsiteY1065" fmla="*/ 2756634 h 5603837"/>
              <a:gd name="connsiteX1066" fmla="*/ 2152650 w 8633687"/>
              <a:gd name="connsiteY1066" fmla="*/ 2776540 h 5603837"/>
              <a:gd name="connsiteX1067" fmla="*/ 2158045 w 8633687"/>
              <a:gd name="connsiteY1067" fmla="*/ 2794171 h 5603837"/>
              <a:gd name="connsiteX1068" fmla="*/ 2160742 w 8633687"/>
              <a:gd name="connsiteY1068" fmla="*/ 2813872 h 5603837"/>
              <a:gd name="connsiteX1069" fmla="*/ 2171319 w 8633687"/>
              <a:gd name="connsiteY1069" fmla="*/ 2827354 h 5603837"/>
              <a:gd name="connsiteX1070" fmla="*/ 2176299 w 8633687"/>
              <a:gd name="connsiteY1070" fmla="*/ 2844988 h 5603837"/>
              <a:gd name="connsiteX1071" fmla="*/ 2171731 w 8633687"/>
              <a:gd name="connsiteY1071" fmla="*/ 2865934 h 5603837"/>
              <a:gd name="connsiteX1072" fmla="*/ 2158460 w 8633687"/>
              <a:gd name="connsiteY1072" fmla="*/ 2876304 h 5603837"/>
              <a:gd name="connsiteX1073" fmla="*/ 2142488 w 8633687"/>
              <a:gd name="connsiteY1073" fmla="*/ 2911357 h 5603837"/>
              <a:gd name="connsiteX1074" fmla="*/ 2127142 w 8633687"/>
              <a:gd name="connsiteY1074" fmla="*/ 2918822 h 5603837"/>
              <a:gd name="connsiteX1075" fmla="*/ 2107851 w 8633687"/>
              <a:gd name="connsiteY1075" fmla="*/ 2916544 h 5603837"/>
              <a:gd name="connsiteX1076" fmla="*/ 2076111 w 8633687"/>
              <a:gd name="connsiteY1076" fmla="*/ 2898706 h 5603837"/>
              <a:gd name="connsiteX1077" fmla="*/ 2038777 w 8633687"/>
              <a:gd name="connsiteY1077" fmla="*/ 2885017 h 5603837"/>
              <a:gd name="connsiteX1078" fmla="*/ 1996256 w 8633687"/>
              <a:gd name="connsiteY1078" fmla="*/ 2875477 h 5603837"/>
              <a:gd name="connsiteX1079" fmla="*/ 1978835 w 8633687"/>
              <a:gd name="connsiteY1079" fmla="*/ 2880660 h 5603837"/>
              <a:gd name="connsiteX1080" fmla="*/ 1956228 w 8633687"/>
              <a:gd name="connsiteY1080" fmla="*/ 2907419 h 5603837"/>
              <a:gd name="connsiteX1081" fmla="*/ 1939011 w 8633687"/>
              <a:gd name="connsiteY1081" fmla="*/ 2912602 h 5603837"/>
              <a:gd name="connsiteX1082" fmla="*/ 1923036 w 8633687"/>
              <a:gd name="connsiteY1082" fmla="*/ 2903266 h 5603837"/>
              <a:gd name="connsiteX1083" fmla="*/ 1901677 w 8633687"/>
              <a:gd name="connsiteY1083" fmla="*/ 2876929 h 5603837"/>
              <a:gd name="connsiteX1084" fmla="*/ 1870151 w 8633687"/>
              <a:gd name="connsiteY1084" fmla="*/ 2858261 h 5603837"/>
              <a:gd name="connsiteX1085" fmla="*/ 1859360 w 8633687"/>
              <a:gd name="connsiteY1085" fmla="*/ 2845610 h 5603837"/>
              <a:gd name="connsiteX1086" fmla="*/ 1846085 w 8633687"/>
              <a:gd name="connsiteY1086" fmla="*/ 2812420 h 5603837"/>
              <a:gd name="connsiteX1087" fmla="*/ 1835715 w 8633687"/>
              <a:gd name="connsiteY1087" fmla="*/ 2798939 h 5603837"/>
              <a:gd name="connsiteX1088" fmla="*/ 1758557 w 8633687"/>
              <a:gd name="connsiteY1088" fmla="*/ 2773224 h 5603837"/>
              <a:gd name="connsiteX1089" fmla="*/ 1732215 w 8633687"/>
              <a:gd name="connsiteY1089" fmla="*/ 2751237 h 5603837"/>
              <a:gd name="connsiteX1090" fmla="*/ 1724123 w 8633687"/>
              <a:gd name="connsiteY1090" fmla="*/ 2735474 h 5603837"/>
              <a:gd name="connsiteX1091" fmla="*/ 1718733 w 8633687"/>
              <a:gd name="connsiteY1091" fmla="*/ 2717846 h 5603837"/>
              <a:gd name="connsiteX1092" fmla="*/ 1716240 w 8633687"/>
              <a:gd name="connsiteY1092" fmla="*/ 2698141 h 5603837"/>
              <a:gd name="connsiteX1093" fmla="*/ 1721222 w 8633687"/>
              <a:gd name="connsiteY1093" fmla="*/ 2677191 h 5603837"/>
              <a:gd name="connsiteX1094" fmla="*/ 1732215 w 8633687"/>
              <a:gd name="connsiteY1094" fmla="*/ 2663918 h 5603837"/>
              <a:gd name="connsiteX1095" fmla="*/ 1753788 w 8633687"/>
              <a:gd name="connsiteY1095" fmla="*/ 2664128 h 5603837"/>
              <a:gd name="connsiteX1096" fmla="*/ 1772454 w 8633687"/>
              <a:gd name="connsiteY1096" fmla="*/ 2670556 h 5603837"/>
              <a:gd name="connsiteX1097" fmla="*/ 1791745 w 8633687"/>
              <a:gd name="connsiteY1097" fmla="*/ 2672835 h 5603837"/>
              <a:gd name="connsiteX1098" fmla="*/ 1802948 w 8633687"/>
              <a:gd name="connsiteY1098" fmla="*/ 2659567 h 5603837"/>
              <a:gd name="connsiteX1099" fmla="*/ 1807921 w 8633687"/>
              <a:gd name="connsiteY1099" fmla="*/ 2638618 h 5603837"/>
              <a:gd name="connsiteX1100" fmla="*/ 1805016 w 8633687"/>
              <a:gd name="connsiteY1100" fmla="*/ 2596929 h 5603837"/>
              <a:gd name="connsiteX1101" fmla="*/ 1812070 w 8633687"/>
              <a:gd name="connsiteY1101" fmla="*/ 2578468 h 5603837"/>
              <a:gd name="connsiteX1102" fmla="*/ 1834266 w 8633687"/>
              <a:gd name="connsiteY1102" fmla="*/ 2552336 h 5603837"/>
              <a:gd name="connsiteX1103" fmla="*/ 1847537 w 8633687"/>
              <a:gd name="connsiteY1103" fmla="*/ 2541340 h 5603837"/>
              <a:gd name="connsiteX1104" fmla="*/ 1880515 w 8633687"/>
              <a:gd name="connsiteY1104" fmla="*/ 2528070 h 5603837"/>
              <a:gd name="connsiteX1105" fmla="*/ 1898150 w 8633687"/>
              <a:gd name="connsiteY1105" fmla="*/ 2522887 h 5603837"/>
              <a:gd name="connsiteX1106" fmla="*/ 1917853 w 8633687"/>
              <a:gd name="connsiteY1106" fmla="*/ 2520812 h 5603837"/>
              <a:gd name="connsiteX1107" fmla="*/ 1939011 w 8633687"/>
              <a:gd name="connsiteY1107" fmla="*/ 2525165 h 5603837"/>
              <a:gd name="connsiteX1108" fmla="*/ 2025505 w 8633687"/>
              <a:gd name="connsiteY1108" fmla="*/ 2573490 h 5603837"/>
              <a:gd name="connsiteX1109" fmla="*/ 3000787 w 8633687"/>
              <a:gd name="connsiteY1109" fmla="*/ 3973073 h 5603837"/>
              <a:gd name="connsiteX1110" fmla="*/ 3000994 w 8633687"/>
              <a:gd name="connsiteY1110" fmla="*/ 3995054 h 5603837"/>
              <a:gd name="connsiteX1111" fmla="*/ 2987094 w 8633687"/>
              <a:gd name="connsiteY1111" fmla="*/ 4032389 h 5603837"/>
              <a:gd name="connsiteX1112" fmla="*/ 2978179 w 8633687"/>
              <a:gd name="connsiteY1112" fmla="*/ 4048150 h 5603837"/>
              <a:gd name="connsiteX1113" fmla="*/ 2966768 w 8633687"/>
              <a:gd name="connsiteY1113" fmla="*/ 4061015 h 5603837"/>
              <a:gd name="connsiteX1114" fmla="*/ 2951422 w 8633687"/>
              <a:gd name="connsiteY1114" fmla="*/ 4069310 h 5603837"/>
              <a:gd name="connsiteX1115" fmla="*/ 2933583 w 8633687"/>
              <a:gd name="connsiteY1115" fmla="*/ 4074497 h 5603837"/>
              <a:gd name="connsiteX1116" fmla="*/ 2912636 w 8633687"/>
              <a:gd name="connsiteY1116" fmla="*/ 4069722 h 5603837"/>
              <a:gd name="connsiteX1117" fmla="*/ 2899154 w 8633687"/>
              <a:gd name="connsiteY1117" fmla="*/ 4058315 h 5603837"/>
              <a:gd name="connsiteX1118" fmla="*/ 2888780 w 8633687"/>
              <a:gd name="connsiteY1118" fmla="*/ 4045041 h 5603837"/>
              <a:gd name="connsiteX1119" fmla="*/ 2880692 w 8633687"/>
              <a:gd name="connsiteY1119" fmla="*/ 4029485 h 5603837"/>
              <a:gd name="connsiteX1120" fmla="*/ 2883597 w 8633687"/>
              <a:gd name="connsiteY1120" fmla="*/ 3983855 h 5603837"/>
              <a:gd name="connsiteX1121" fmla="*/ 2895419 w 8633687"/>
              <a:gd name="connsiteY1121" fmla="*/ 3944240 h 5603837"/>
              <a:gd name="connsiteX1122" fmla="*/ 2906408 w 8633687"/>
              <a:gd name="connsiteY1122" fmla="*/ 3930759 h 5603837"/>
              <a:gd name="connsiteX1123" fmla="*/ 2919683 w 8633687"/>
              <a:gd name="connsiteY1123" fmla="*/ 3920182 h 5603837"/>
              <a:gd name="connsiteX1124" fmla="*/ 2939393 w 8633687"/>
              <a:gd name="connsiteY1124" fmla="*/ 3917696 h 5603837"/>
              <a:gd name="connsiteX1125" fmla="*/ 2960752 w 8633687"/>
              <a:gd name="connsiteY1125" fmla="*/ 3922671 h 5603837"/>
              <a:gd name="connsiteX1126" fmla="*/ 2997678 w 8633687"/>
              <a:gd name="connsiteY1126" fmla="*/ 3958551 h 5603837"/>
              <a:gd name="connsiteX1127" fmla="*/ 3000787 w 8633687"/>
              <a:gd name="connsiteY1127" fmla="*/ 3973073 h 5603837"/>
              <a:gd name="connsiteX1128" fmla="*/ 1922832 w 8633687"/>
              <a:gd name="connsiteY1128" fmla="*/ 4817632 h 5603837"/>
              <a:gd name="connsiteX1129" fmla="*/ 1938807 w 8633687"/>
              <a:gd name="connsiteY1129" fmla="*/ 4848744 h 5603837"/>
              <a:gd name="connsiteX1130" fmla="*/ 1941086 w 8633687"/>
              <a:gd name="connsiteY1130" fmla="*/ 4868446 h 5603837"/>
              <a:gd name="connsiteX1131" fmla="*/ 1931957 w 8633687"/>
              <a:gd name="connsiteY1131" fmla="*/ 4884209 h 5603837"/>
              <a:gd name="connsiteX1132" fmla="*/ 1914741 w 8633687"/>
              <a:gd name="connsiteY1132" fmla="*/ 4889396 h 5603837"/>
              <a:gd name="connsiteX1133" fmla="*/ 1893167 w 8633687"/>
              <a:gd name="connsiteY1133" fmla="*/ 4884832 h 5603837"/>
              <a:gd name="connsiteX1134" fmla="*/ 1861438 w 8633687"/>
              <a:gd name="connsiteY1134" fmla="*/ 4866371 h 5603837"/>
              <a:gd name="connsiteX1135" fmla="*/ 1848160 w 8633687"/>
              <a:gd name="connsiteY1135" fmla="*/ 4855590 h 5603837"/>
              <a:gd name="connsiteX1136" fmla="*/ 1837582 w 8633687"/>
              <a:gd name="connsiteY1136" fmla="*/ 4820332 h 5603837"/>
              <a:gd name="connsiteX1137" fmla="*/ 1837582 w 8633687"/>
              <a:gd name="connsiteY1137" fmla="*/ 4798549 h 5603837"/>
              <a:gd name="connsiteX1138" fmla="*/ 1844429 w 8633687"/>
              <a:gd name="connsiteY1138" fmla="*/ 4779882 h 5603837"/>
              <a:gd name="connsiteX1139" fmla="*/ 1922832 w 8633687"/>
              <a:gd name="connsiteY1139" fmla="*/ 4817632 h 5603837"/>
              <a:gd name="connsiteX1140" fmla="*/ 938633 w 8633687"/>
              <a:gd name="connsiteY1140" fmla="*/ 3838049 h 5603837"/>
              <a:gd name="connsiteX1141" fmla="*/ 962485 w 8633687"/>
              <a:gd name="connsiteY1141" fmla="*/ 3862315 h 5603837"/>
              <a:gd name="connsiteX1142" fmla="*/ 967876 w 8633687"/>
              <a:gd name="connsiteY1142" fmla="*/ 3879323 h 5603837"/>
              <a:gd name="connsiteX1143" fmla="*/ 945476 w 8633687"/>
              <a:gd name="connsiteY1143" fmla="*/ 3905874 h 5603837"/>
              <a:gd name="connsiteX1144" fmla="*/ 936555 w 8633687"/>
              <a:gd name="connsiteY1144" fmla="*/ 3922260 h 5603837"/>
              <a:gd name="connsiteX1145" fmla="*/ 923073 w 8633687"/>
              <a:gd name="connsiteY1145" fmla="*/ 3932418 h 5603837"/>
              <a:gd name="connsiteX1146" fmla="*/ 909798 w 8633687"/>
              <a:gd name="connsiteY1146" fmla="*/ 3921634 h 5603837"/>
              <a:gd name="connsiteX1147" fmla="*/ 875579 w 8633687"/>
              <a:gd name="connsiteY1147" fmla="*/ 3883679 h 5603837"/>
              <a:gd name="connsiteX1148" fmla="*/ 867284 w 8633687"/>
              <a:gd name="connsiteY1148" fmla="*/ 3868746 h 5603837"/>
              <a:gd name="connsiteX1149" fmla="*/ 874538 w 8633687"/>
              <a:gd name="connsiteY1149" fmla="*/ 3849456 h 5603837"/>
              <a:gd name="connsiteX1150" fmla="*/ 887609 w 8633687"/>
              <a:gd name="connsiteY1150" fmla="*/ 3839086 h 5603837"/>
              <a:gd name="connsiteX1151" fmla="*/ 899639 w 8633687"/>
              <a:gd name="connsiteY1151" fmla="*/ 3799060 h 5603837"/>
              <a:gd name="connsiteX1152" fmla="*/ 910631 w 8633687"/>
              <a:gd name="connsiteY1152" fmla="*/ 3785783 h 5603837"/>
              <a:gd name="connsiteX1153" fmla="*/ 938633 w 8633687"/>
              <a:gd name="connsiteY1153" fmla="*/ 3838049 h 5603837"/>
              <a:gd name="connsiteX1154" fmla="*/ 1684714 w 8633687"/>
              <a:gd name="connsiteY1154" fmla="*/ 2784219 h 5603837"/>
              <a:gd name="connsiteX1155" fmla="*/ 1698197 w 8633687"/>
              <a:gd name="connsiteY1155" fmla="*/ 2795623 h 5603837"/>
              <a:gd name="connsiteX1156" fmla="*/ 1714172 w 8633687"/>
              <a:gd name="connsiteY1156" fmla="*/ 2804955 h 5603837"/>
              <a:gd name="connsiteX1157" fmla="*/ 1737813 w 8633687"/>
              <a:gd name="connsiteY1157" fmla="*/ 2807448 h 5603837"/>
              <a:gd name="connsiteX1158" fmla="*/ 1756482 w 8633687"/>
              <a:gd name="connsiteY1158" fmla="*/ 2814702 h 5603837"/>
              <a:gd name="connsiteX1159" fmla="*/ 1777430 w 8633687"/>
              <a:gd name="connsiteY1159" fmla="*/ 2840835 h 5603837"/>
              <a:gd name="connsiteX1160" fmla="*/ 1793197 w 8633687"/>
              <a:gd name="connsiteY1160" fmla="*/ 2893937 h 5603837"/>
              <a:gd name="connsiteX1161" fmla="*/ 1801282 w 8633687"/>
              <a:gd name="connsiteY1161" fmla="*/ 2930647 h 5603837"/>
              <a:gd name="connsiteX1162" fmla="*/ 1819951 w 8633687"/>
              <a:gd name="connsiteY1162" fmla="*/ 2937902 h 5603837"/>
              <a:gd name="connsiteX1163" fmla="*/ 1843803 w 8633687"/>
              <a:gd name="connsiteY1163" fmla="*/ 2940184 h 5603837"/>
              <a:gd name="connsiteX1164" fmla="*/ 1864965 w 8633687"/>
              <a:gd name="connsiteY1164" fmla="*/ 2945370 h 5603837"/>
              <a:gd name="connsiteX1165" fmla="*/ 1947102 w 8633687"/>
              <a:gd name="connsiteY1165" fmla="*/ 2988511 h 5603837"/>
              <a:gd name="connsiteX1166" fmla="*/ 1984644 w 8633687"/>
              <a:gd name="connsiteY1166" fmla="*/ 3002203 h 5603837"/>
              <a:gd name="connsiteX1167" fmla="*/ 1997919 w 8633687"/>
              <a:gd name="connsiteY1167" fmla="*/ 3013610 h 5603837"/>
              <a:gd name="connsiteX1168" fmla="*/ 2019074 w 8633687"/>
              <a:gd name="connsiteY1168" fmla="*/ 3039947 h 5603837"/>
              <a:gd name="connsiteX1169" fmla="*/ 2026747 w 8633687"/>
              <a:gd name="connsiteY1169" fmla="*/ 3055503 h 5603837"/>
              <a:gd name="connsiteX1170" fmla="*/ 2058690 w 8633687"/>
              <a:gd name="connsiteY1170" fmla="*/ 3095117 h 5603837"/>
              <a:gd name="connsiteX1171" fmla="*/ 2074659 w 8633687"/>
              <a:gd name="connsiteY1171" fmla="*/ 3126233 h 5603837"/>
              <a:gd name="connsiteX1172" fmla="*/ 2074659 w 8633687"/>
              <a:gd name="connsiteY1172" fmla="*/ 3148009 h 5603837"/>
              <a:gd name="connsiteX1173" fmla="*/ 2067608 w 8633687"/>
              <a:gd name="connsiteY1173" fmla="*/ 3166674 h 5603837"/>
              <a:gd name="connsiteX1174" fmla="*/ 2048113 w 8633687"/>
              <a:gd name="connsiteY1174" fmla="*/ 3168956 h 5603837"/>
              <a:gd name="connsiteX1175" fmla="*/ 2032144 w 8633687"/>
              <a:gd name="connsiteY1175" fmla="*/ 3160242 h 5603837"/>
              <a:gd name="connsiteX1176" fmla="*/ 2021560 w 8633687"/>
              <a:gd name="connsiteY1176" fmla="*/ 3124985 h 5603837"/>
              <a:gd name="connsiteX1177" fmla="*/ 2013265 w 8633687"/>
              <a:gd name="connsiteY1177" fmla="*/ 3109429 h 5603837"/>
              <a:gd name="connsiteX1178" fmla="*/ 2002895 w 8633687"/>
              <a:gd name="connsiteY1178" fmla="*/ 3095947 h 5603837"/>
              <a:gd name="connsiteX1179" fmla="*/ 1989623 w 8633687"/>
              <a:gd name="connsiteY1179" fmla="*/ 3084540 h 5603837"/>
              <a:gd name="connsiteX1180" fmla="*/ 1950211 w 8633687"/>
              <a:gd name="connsiteY1180" fmla="*/ 3090349 h 5603837"/>
              <a:gd name="connsiteX1181" fmla="*/ 1946062 w 8633687"/>
              <a:gd name="connsiteY1181" fmla="*/ 3106942 h 5603837"/>
              <a:gd name="connsiteX1182" fmla="*/ 1972614 w 8633687"/>
              <a:gd name="connsiteY1182" fmla="*/ 3128923 h 5603837"/>
              <a:gd name="connsiteX1183" fmla="*/ 2001653 w 8633687"/>
              <a:gd name="connsiteY1183" fmla="*/ 3149043 h 5603837"/>
              <a:gd name="connsiteX1184" fmla="*/ 1999783 w 8633687"/>
              <a:gd name="connsiteY1184" fmla="*/ 3168537 h 5603837"/>
              <a:gd name="connsiteX1185" fmla="*/ 1984226 w 8633687"/>
              <a:gd name="connsiteY1185" fmla="*/ 3176628 h 5603837"/>
              <a:gd name="connsiteX1186" fmla="*/ 1960374 w 8633687"/>
              <a:gd name="connsiteY1186" fmla="*/ 3173724 h 5603837"/>
              <a:gd name="connsiteX1187" fmla="*/ 1928223 w 8633687"/>
              <a:gd name="connsiteY1187" fmla="*/ 3155682 h 5603837"/>
              <a:gd name="connsiteX1188" fmla="*/ 1901881 w 8633687"/>
              <a:gd name="connsiteY1188" fmla="*/ 3132865 h 5603837"/>
              <a:gd name="connsiteX1189" fmla="*/ 1891307 w 8633687"/>
              <a:gd name="connsiteY1189" fmla="*/ 3120216 h 5603837"/>
              <a:gd name="connsiteX1190" fmla="*/ 1887984 w 8633687"/>
              <a:gd name="connsiteY1190" fmla="*/ 3104660 h 5603837"/>
              <a:gd name="connsiteX1191" fmla="*/ 1892963 w 8633687"/>
              <a:gd name="connsiteY1191" fmla="*/ 3083918 h 5603837"/>
              <a:gd name="connsiteX1192" fmla="*/ 1874294 w 8633687"/>
              <a:gd name="connsiteY1192" fmla="*/ 3076657 h 5603837"/>
              <a:gd name="connsiteX1193" fmla="*/ 1861019 w 8633687"/>
              <a:gd name="connsiteY1193" fmla="*/ 3065876 h 5603837"/>
              <a:gd name="connsiteX1194" fmla="*/ 1853346 w 8633687"/>
              <a:gd name="connsiteY1194" fmla="*/ 3050320 h 5603837"/>
              <a:gd name="connsiteX1195" fmla="*/ 1837167 w 8633687"/>
              <a:gd name="connsiteY1195" fmla="*/ 3040981 h 5603837"/>
              <a:gd name="connsiteX1196" fmla="*/ 1823896 w 8633687"/>
              <a:gd name="connsiteY1196" fmla="*/ 3051354 h 5603837"/>
              <a:gd name="connsiteX1197" fmla="*/ 1821614 w 8633687"/>
              <a:gd name="connsiteY1197" fmla="*/ 3070848 h 5603837"/>
              <a:gd name="connsiteX1198" fmla="*/ 1821821 w 8633687"/>
              <a:gd name="connsiteY1198" fmla="*/ 3114615 h 5603837"/>
              <a:gd name="connsiteX1199" fmla="*/ 1814560 w 8633687"/>
              <a:gd name="connsiteY1199" fmla="*/ 3133075 h 5603837"/>
              <a:gd name="connsiteX1200" fmla="*/ 1783239 w 8633687"/>
              <a:gd name="connsiteY1200" fmla="*/ 3175594 h 5603837"/>
              <a:gd name="connsiteX1201" fmla="*/ 1764366 w 8633687"/>
              <a:gd name="connsiteY1201" fmla="*/ 3173312 h 5603837"/>
              <a:gd name="connsiteX1202" fmla="*/ 1748397 w 8633687"/>
              <a:gd name="connsiteY1202" fmla="*/ 3163977 h 5603837"/>
              <a:gd name="connsiteX1203" fmla="*/ 1732837 w 8633687"/>
              <a:gd name="connsiteY1203" fmla="*/ 3172067 h 5603837"/>
              <a:gd name="connsiteX1204" fmla="*/ 1723919 w 8633687"/>
              <a:gd name="connsiteY1204" fmla="*/ 3187623 h 5603837"/>
              <a:gd name="connsiteX1205" fmla="*/ 1721845 w 8633687"/>
              <a:gd name="connsiteY1205" fmla="*/ 3207325 h 5603837"/>
              <a:gd name="connsiteX1206" fmla="*/ 1732215 w 8633687"/>
              <a:gd name="connsiteY1206" fmla="*/ 3242583 h 5603837"/>
              <a:gd name="connsiteX1207" fmla="*/ 1729933 w 8633687"/>
              <a:gd name="connsiteY1207" fmla="*/ 3261461 h 5603837"/>
              <a:gd name="connsiteX1208" fmla="*/ 1701519 w 8633687"/>
              <a:gd name="connsiteY1208" fmla="*/ 3279915 h 5603837"/>
              <a:gd name="connsiteX1209" fmla="*/ 1667916 w 8633687"/>
              <a:gd name="connsiteY1209" fmla="*/ 3319948 h 5603837"/>
              <a:gd name="connsiteX1210" fmla="*/ 1649873 w 8633687"/>
              <a:gd name="connsiteY1210" fmla="*/ 3351267 h 5603837"/>
              <a:gd name="connsiteX1211" fmla="*/ 1631412 w 8633687"/>
              <a:gd name="connsiteY1211" fmla="*/ 3344628 h 5603837"/>
              <a:gd name="connsiteX1212" fmla="*/ 1565035 w 8633687"/>
              <a:gd name="connsiteY1212" fmla="*/ 3288836 h 5603837"/>
              <a:gd name="connsiteX1213" fmla="*/ 1543465 w 8633687"/>
              <a:gd name="connsiteY1213" fmla="*/ 3284272 h 5603837"/>
              <a:gd name="connsiteX1214" fmla="*/ 1532680 w 8633687"/>
              <a:gd name="connsiteY1214" fmla="*/ 3296923 h 5603837"/>
              <a:gd name="connsiteX1215" fmla="*/ 1559022 w 8633687"/>
              <a:gd name="connsiteY1215" fmla="*/ 3341724 h 5603837"/>
              <a:gd name="connsiteX1216" fmla="*/ 1564413 w 8633687"/>
              <a:gd name="connsiteY1216" fmla="*/ 3358528 h 5603837"/>
              <a:gd name="connsiteX1217" fmla="*/ 1555287 w 8633687"/>
              <a:gd name="connsiteY1217" fmla="*/ 3374914 h 5603837"/>
              <a:gd name="connsiteX1218" fmla="*/ 1539730 w 8633687"/>
              <a:gd name="connsiteY1218" fmla="*/ 3382995 h 5603837"/>
              <a:gd name="connsiteX1219" fmla="*/ 1526248 w 8633687"/>
              <a:gd name="connsiteY1219" fmla="*/ 3393367 h 5603837"/>
              <a:gd name="connsiteX1220" fmla="*/ 1501359 w 8633687"/>
              <a:gd name="connsiteY1220" fmla="*/ 3443977 h 5603837"/>
              <a:gd name="connsiteX1221" fmla="*/ 1481241 w 8633687"/>
              <a:gd name="connsiteY1221" fmla="*/ 3472807 h 5603837"/>
              <a:gd name="connsiteX1222" fmla="*/ 1465681 w 8633687"/>
              <a:gd name="connsiteY1222" fmla="*/ 3480898 h 5603837"/>
              <a:gd name="connsiteX1223" fmla="*/ 1430421 w 8633687"/>
              <a:gd name="connsiteY1223" fmla="*/ 3491679 h 5603837"/>
              <a:gd name="connsiteX1224" fmla="*/ 1417354 w 8633687"/>
              <a:gd name="connsiteY1224" fmla="*/ 3502052 h 5603837"/>
              <a:gd name="connsiteX1225" fmla="*/ 1401794 w 8633687"/>
              <a:gd name="connsiteY1225" fmla="*/ 3510139 h 5603837"/>
              <a:gd name="connsiteX1226" fmla="*/ 1379605 w 8633687"/>
              <a:gd name="connsiteY1226" fmla="*/ 3536898 h 5603837"/>
              <a:gd name="connsiteX1227" fmla="*/ 1372755 w 8633687"/>
              <a:gd name="connsiteY1227" fmla="*/ 3554736 h 5603837"/>
              <a:gd name="connsiteX1228" fmla="*/ 1361351 w 8633687"/>
              <a:gd name="connsiteY1228" fmla="*/ 3568003 h 5603837"/>
              <a:gd name="connsiteX1229" fmla="*/ 1346209 w 8633687"/>
              <a:gd name="connsiteY1229" fmla="*/ 3576094 h 5603837"/>
              <a:gd name="connsiteX1230" fmla="*/ 1276309 w 8633687"/>
              <a:gd name="connsiteY1230" fmla="*/ 3570907 h 5603837"/>
              <a:gd name="connsiteX1231" fmla="*/ 1232750 w 8633687"/>
              <a:gd name="connsiteY1231" fmla="*/ 3571115 h 5603837"/>
              <a:gd name="connsiteX1232" fmla="*/ 1215329 w 8633687"/>
              <a:gd name="connsiteY1232" fmla="*/ 3576094 h 5603837"/>
              <a:gd name="connsiteX1233" fmla="*/ 1202259 w 8633687"/>
              <a:gd name="connsiteY1233" fmla="*/ 3586467 h 5603837"/>
              <a:gd name="connsiteX1234" fmla="*/ 1202677 w 8633687"/>
              <a:gd name="connsiteY1234" fmla="*/ 3603886 h 5603837"/>
              <a:gd name="connsiteX1235" fmla="*/ 1221132 w 8633687"/>
              <a:gd name="connsiteY1235" fmla="*/ 3610522 h 5603837"/>
              <a:gd name="connsiteX1236" fmla="*/ 1237107 w 8633687"/>
              <a:gd name="connsiteY1236" fmla="*/ 3619861 h 5603837"/>
              <a:gd name="connsiteX1237" fmla="*/ 1263653 w 8633687"/>
              <a:gd name="connsiteY1237" fmla="*/ 3642259 h 5603837"/>
              <a:gd name="connsiteX1238" fmla="*/ 1263449 w 8633687"/>
              <a:gd name="connsiteY1238" fmla="*/ 3664036 h 5603837"/>
              <a:gd name="connsiteX1239" fmla="*/ 1256398 w 8633687"/>
              <a:gd name="connsiteY1239" fmla="*/ 3682703 h 5603837"/>
              <a:gd name="connsiteX1240" fmla="*/ 1229846 w 8633687"/>
              <a:gd name="connsiteY1240" fmla="*/ 3703232 h 5603837"/>
              <a:gd name="connsiteX1241" fmla="*/ 1208068 w 8633687"/>
              <a:gd name="connsiteY1241" fmla="*/ 3703650 h 5603837"/>
              <a:gd name="connsiteX1242" fmla="*/ 1186702 w 8633687"/>
              <a:gd name="connsiteY1242" fmla="*/ 3698464 h 5603837"/>
              <a:gd name="connsiteX1243" fmla="*/ 1171145 w 8633687"/>
              <a:gd name="connsiteY1243" fmla="*/ 3689750 h 5603837"/>
              <a:gd name="connsiteX1244" fmla="*/ 1149786 w 8633687"/>
              <a:gd name="connsiteY1244" fmla="*/ 3684982 h 5603837"/>
              <a:gd name="connsiteX1245" fmla="*/ 1130287 w 8633687"/>
              <a:gd name="connsiteY1245" fmla="*/ 3687682 h 5603837"/>
              <a:gd name="connsiteX1246" fmla="*/ 1116390 w 8633687"/>
              <a:gd name="connsiteY1246" fmla="*/ 3681251 h 5603837"/>
              <a:gd name="connsiteX1247" fmla="*/ 1113901 w 8633687"/>
              <a:gd name="connsiteY1247" fmla="*/ 3661549 h 5603837"/>
              <a:gd name="connsiteX1248" fmla="*/ 1118669 w 8633687"/>
              <a:gd name="connsiteY1248" fmla="*/ 3639977 h 5603837"/>
              <a:gd name="connsiteX1249" fmla="*/ 1110581 w 8633687"/>
              <a:gd name="connsiteY1249" fmla="*/ 3624421 h 5603837"/>
              <a:gd name="connsiteX1250" fmla="*/ 1097310 w 8633687"/>
              <a:gd name="connsiteY1250" fmla="*/ 3613634 h 5603837"/>
              <a:gd name="connsiteX1251" fmla="*/ 1051466 w 8633687"/>
              <a:gd name="connsiteY1251" fmla="*/ 3610736 h 5603837"/>
              <a:gd name="connsiteX1252" fmla="*/ 1036120 w 8633687"/>
              <a:gd name="connsiteY1252" fmla="*/ 3618613 h 5603837"/>
              <a:gd name="connsiteX1253" fmla="*/ 1023049 w 8633687"/>
              <a:gd name="connsiteY1253" fmla="*/ 3628985 h 5603837"/>
              <a:gd name="connsiteX1254" fmla="*/ 1013924 w 8633687"/>
              <a:gd name="connsiteY1254" fmla="*/ 3645164 h 5603837"/>
              <a:gd name="connsiteX1255" fmla="*/ 1002520 w 8633687"/>
              <a:gd name="connsiteY1255" fmla="*/ 3658434 h 5603837"/>
              <a:gd name="connsiteX1256" fmla="*/ 989449 w 8633687"/>
              <a:gd name="connsiteY1256" fmla="*/ 3668804 h 5603837"/>
              <a:gd name="connsiteX1257" fmla="*/ 981358 w 8633687"/>
              <a:gd name="connsiteY1257" fmla="*/ 3653870 h 5603837"/>
              <a:gd name="connsiteX1258" fmla="*/ 978872 w 8633687"/>
              <a:gd name="connsiteY1258" fmla="*/ 3634168 h 5603837"/>
              <a:gd name="connsiteX1259" fmla="*/ 973481 w 8633687"/>
              <a:gd name="connsiteY1259" fmla="*/ 3616331 h 5603837"/>
              <a:gd name="connsiteX1260" fmla="*/ 963107 w 8633687"/>
              <a:gd name="connsiteY1260" fmla="*/ 3603475 h 5603837"/>
              <a:gd name="connsiteX1261" fmla="*/ 947969 w 8633687"/>
              <a:gd name="connsiteY1261" fmla="*/ 3606379 h 5603837"/>
              <a:gd name="connsiteX1262" fmla="*/ 938837 w 8633687"/>
              <a:gd name="connsiteY1262" fmla="*/ 3621935 h 5603837"/>
              <a:gd name="connsiteX1263" fmla="*/ 933446 w 8633687"/>
              <a:gd name="connsiteY1263" fmla="*/ 3669844 h 5603837"/>
              <a:gd name="connsiteX1264" fmla="*/ 926807 w 8633687"/>
              <a:gd name="connsiteY1264" fmla="*/ 3688298 h 5603837"/>
              <a:gd name="connsiteX1265" fmla="*/ 911669 w 8633687"/>
              <a:gd name="connsiteY1265" fmla="*/ 3692032 h 5603837"/>
              <a:gd name="connsiteX1266" fmla="*/ 906482 w 8633687"/>
              <a:gd name="connsiteY1266" fmla="*/ 3674201 h 5603837"/>
              <a:gd name="connsiteX1267" fmla="*/ 901091 w 8633687"/>
              <a:gd name="connsiteY1267" fmla="*/ 3634794 h 5603837"/>
              <a:gd name="connsiteX1268" fmla="*/ 893418 w 8633687"/>
              <a:gd name="connsiteY1268" fmla="*/ 3619861 h 5603837"/>
              <a:gd name="connsiteX1269" fmla="*/ 876195 w 8633687"/>
              <a:gd name="connsiteY1269" fmla="*/ 3619647 h 5603837"/>
              <a:gd name="connsiteX1270" fmla="*/ 838449 w 8633687"/>
              <a:gd name="connsiteY1270" fmla="*/ 3654288 h 5603837"/>
              <a:gd name="connsiteX1271" fmla="*/ 805675 w 8633687"/>
              <a:gd name="connsiteY1271" fmla="*/ 3667770 h 5603837"/>
              <a:gd name="connsiteX1272" fmla="*/ 740754 w 8633687"/>
              <a:gd name="connsiteY1272" fmla="*/ 3662379 h 5603837"/>
              <a:gd name="connsiteX1273" fmla="*/ 725408 w 8633687"/>
              <a:gd name="connsiteY1273" fmla="*/ 3670256 h 5603837"/>
              <a:gd name="connsiteX1274" fmla="*/ 658617 w 8633687"/>
              <a:gd name="connsiteY1274" fmla="*/ 3723770 h 5603837"/>
              <a:gd name="connsiteX1275" fmla="*/ 612569 w 8633687"/>
              <a:gd name="connsiteY1275" fmla="*/ 3747417 h 5603837"/>
              <a:gd name="connsiteX1276" fmla="*/ 599087 w 8633687"/>
              <a:gd name="connsiteY1276" fmla="*/ 3757780 h 5603837"/>
              <a:gd name="connsiteX1277" fmla="*/ 587887 w 8633687"/>
              <a:gd name="connsiteY1277" fmla="*/ 3770849 h 5603837"/>
              <a:gd name="connsiteX1278" fmla="*/ 580836 w 8633687"/>
              <a:gd name="connsiteY1278" fmla="*/ 3789517 h 5603837"/>
              <a:gd name="connsiteX1279" fmla="*/ 578761 w 8633687"/>
              <a:gd name="connsiteY1279" fmla="*/ 3809012 h 5603837"/>
              <a:gd name="connsiteX1280" fmla="*/ 589131 w 8633687"/>
              <a:gd name="connsiteY1280" fmla="*/ 3865634 h 5603837"/>
              <a:gd name="connsiteX1281" fmla="*/ 584570 w 8633687"/>
              <a:gd name="connsiteY1281" fmla="*/ 3887206 h 5603837"/>
              <a:gd name="connsiteX1282" fmla="*/ 570670 w 8633687"/>
              <a:gd name="connsiteY1282" fmla="*/ 3924124 h 5603837"/>
              <a:gd name="connsiteX1283" fmla="*/ 567976 w 8633687"/>
              <a:gd name="connsiteY1283" fmla="*/ 3969962 h 5603837"/>
              <a:gd name="connsiteX1284" fmla="*/ 562997 w 8633687"/>
              <a:gd name="connsiteY1284" fmla="*/ 3991534 h 5603837"/>
              <a:gd name="connsiteX1285" fmla="*/ 553668 w 8633687"/>
              <a:gd name="connsiteY1285" fmla="*/ 4006879 h 5603837"/>
              <a:gd name="connsiteX1286" fmla="*/ 533128 w 8633687"/>
              <a:gd name="connsiteY1286" fmla="*/ 4062672 h 5603837"/>
              <a:gd name="connsiteX1287" fmla="*/ 528149 w 8633687"/>
              <a:gd name="connsiteY1287" fmla="*/ 4084244 h 5603837"/>
              <a:gd name="connsiteX1288" fmla="*/ 519228 w 8633687"/>
              <a:gd name="connsiteY1288" fmla="*/ 4099793 h 5603837"/>
              <a:gd name="connsiteX1289" fmla="*/ 496624 w 8633687"/>
              <a:gd name="connsiteY1289" fmla="*/ 4126140 h 5603837"/>
              <a:gd name="connsiteX1290" fmla="*/ 467377 w 8633687"/>
              <a:gd name="connsiteY1290" fmla="*/ 4171767 h 5603837"/>
              <a:gd name="connsiteX1291" fmla="*/ 460534 w 8633687"/>
              <a:gd name="connsiteY1291" fmla="*/ 4212212 h 5603837"/>
              <a:gd name="connsiteX1292" fmla="*/ 471112 w 8633687"/>
              <a:gd name="connsiteY1292" fmla="*/ 4247058 h 5603837"/>
              <a:gd name="connsiteX1293" fmla="*/ 465925 w 8633687"/>
              <a:gd name="connsiteY1293" fmla="*/ 4268630 h 5603837"/>
              <a:gd name="connsiteX1294" fmla="*/ 397270 w 8633687"/>
              <a:gd name="connsiteY1294" fmla="*/ 4318614 h 5603837"/>
              <a:gd name="connsiteX1295" fmla="*/ 386274 w 8633687"/>
              <a:gd name="connsiteY1295" fmla="*/ 4331884 h 5603837"/>
              <a:gd name="connsiteX1296" fmla="*/ 373006 w 8633687"/>
              <a:gd name="connsiteY1296" fmla="*/ 4342050 h 5603837"/>
              <a:gd name="connsiteX1297" fmla="*/ 361802 w 8633687"/>
              <a:gd name="connsiteY1297" fmla="*/ 4355946 h 5603837"/>
              <a:gd name="connsiteX1298" fmla="*/ 348528 w 8633687"/>
              <a:gd name="connsiteY1298" fmla="*/ 4366312 h 5603837"/>
              <a:gd name="connsiteX1299" fmla="*/ 314924 w 8633687"/>
              <a:gd name="connsiteY1299" fmla="*/ 4405933 h 5603837"/>
              <a:gd name="connsiteX1300" fmla="*/ 288375 w 8633687"/>
              <a:gd name="connsiteY1300" fmla="*/ 4426880 h 5603837"/>
              <a:gd name="connsiteX1301" fmla="*/ 277172 w 8633687"/>
              <a:gd name="connsiteY1301" fmla="*/ 4440150 h 5603837"/>
              <a:gd name="connsiteX1302" fmla="*/ 246065 w 8633687"/>
              <a:gd name="connsiteY1302" fmla="*/ 4456536 h 5603837"/>
              <a:gd name="connsiteX1303" fmla="*/ 226774 w 8633687"/>
              <a:gd name="connsiteY1303" fmla="*/ 4459233 h 5603837"/>
              <a:gd name="connsiteX1304" fmla="*/ 205200 w 8633687"/>
              <a:gd name="connsiteY1304" fmla="*/ 4454465 h 5603837"/>
              <a:gd name="connsiteX1305" fmla="*/ 176369 w 8633687"/>
              <a:gd name="connsiteY1305" fmla="*/ 4433930 h 5603837"/>
              <a:gd name="connsiteX1306" fmla="*/ 168277 w 8633687"/>
              <a:gd name="connsiteY1306" fmla="*/ 4418166 h 5603837"/>
              <a:gd name="connsiteX1307" fmla="*/ 170770 w 8633687"/>
              <a:gd name="connsiteY1307" fmla="*/ 4372332 h 5603837"/>
              <a:gd name="connsiteX1308" fmla="*/ 175957 w 8633687"/>
              <a:gd name="connsiteY1308" fmla="*/ 4351589 h 5603837"/>
              <a:gd name="connsiteX1309" fmla="*/ 170352 w 8633687"/>
              <a:gd name="connsiteY1309" fmla="*/ 4333751 h 5603837"/>
              <a:gd name="connsiteX1310" fmla="*/ 154591 w 8633687"/>
              <a:gd name="connsiteY1310" fmla="*/ 4325038 h 5603837"/>
              <a:gd name="connsiteX1311" fmla="*/ 133436 w 8633687"/>
              <a:gd name="connsiteY1311" fmla="*/ 4298283 h 5603837"/>
              <a:gd name="connsiteX1312" fmla="*/ 164543 w 8633687"/>
              <a:gd name="connsiteY1312" fmla="*/ 4277547 h 5603837"/>
              <a:gd name="connsiteX1313" fmla="*/ 180100 w 8633687"/>
              <a:gd name="connsiteY1313" fmla="*/ 4269664 h 5603837"/>
              <a:gd name="connsiteX1314" fmla="*/ 191303 w 8633687"/>
              <a:gd name="connsiteY1314" fmla="*/ 4256387 h 5603837"/>
              <a:gd name="connsiteX1315" fmla="*/ 206030 w 8633687"/>
              <a:gd name="connsiteY1315" fmla="*/ 4192510 h 5603837"/>
              <a:gd name="connsiteX1316" fmla="*/ 228226 w 8633687"/>
              <a:gd name="connsiteY1316" fmla="*/ 4166166 h 5603837"/>
              <a:gd name="connsiteX1317" fmla="*/ 237351 w 8633687"/>
              <a:gd name="connsiteY1317" fmla="*/ 4149991 h 5603837"/>
              <a:gd name="connsiteX1318" fmla="*/ 248551 w 8633687"/>
              <a:gd name="connsiteY1318" fmla="*/ 4136717 h 5603837"/>
              <a:gd name="connsiteX1319" fmla="*/ 275720 w 8633687"/>
              <a:gd name="connsiteY1319" fmla="*/ 4089430 h 5603837"/>
              <a:gd name="connsiteX1320" fmla="*/ 286923 w 8633687"/>
              <a:gd name="connsiteY1320" fmla="*/ 4076360 h 5603837"/>
              <a:gd name="connsiteX1321" fmla="*/ 312432 w 8633687"/>
              <a:gd name="connsiteY1321" fmla="*/ 4023057 h 5603837"/>
              <a:gd name="connsiteX1322" fmla="*/ 323635 w 8633687"/>
              <a:gd name="connsiteY1322" fmla="*/ 4009987 h 5603837"/>
              <a:gd name="connsiteX1323" fmla="*/ 338984 w 8633687"/>
              <a:gd name="connsiteY1323" fmla="*/ 4002111 h 5603837"/>
              <a:gd name="connsiteX1324" fmla="*/ 355371 w 8633687"/>
              <a:gd name="connsiteY1324" fmla="*/ 4006461 h 5603837"/>
              <a:gd name="connsiteX1325" fmla="*/ 371339 w 8633687"/>
              <a:gd name="connsiteY1325" fmla="*/ 4037161 h 5603837"/>
              <a:gd name="connsiteX1326" fmla="*/ 389804 w 8633687"/>
              <a:gd name="connsiteY1326" fmla="*/ 4044007 h 5603837"/>
              <a:gd name="connsiteX1327" fmla="*/ 402871 w 8633687"/>
              <a:gd name="connsiteY1327" fmla="*/ 4038198 h 5603837"/>
              <a:gd name="connsiteX1328" fmla="*/ 411792 w 8633687"/>
              <a:gd name="connsiteY1328" fmla="*/ 4022642 h 5603837"/>
              <a:gd name="connsiteX1329" fmla="*/ 408888 w 8633687"/>
              <a:gd name="connsiteY1329" fmla="*/ 4002941 h 5603837"/>
              <a:gd name="connsiteX1330" fmla="*/ 425064 w 8633687"/>
              <a:gd name="connsiteY1330" fmla="*/ 3968094 h 5603837"/>
              <a:gd name="connsiteX1331" fmla="*/ 434604 w 8633687"/>
              <a:gd name="connsiteY1331" fmla="*/ 3925780 h 5603837"/>
              <a:gd name="connsiteX1332" fmla="*/ 441865 w 8633687"/>
              <a:gd name="connsiteY1332" fmla="*/ 3907112 h 5603837"/>
              <a:gd name="connsiteX1333" fmla="*/ 452861 w 8633687"/>
              <a:gd name="connsiteY1333" fmla="*/ 3894049 h 5603837"/>
              <a:gd name="connsiteX1334" fmla="*/ 479825 w 8633687"/>
              <a:gd name="connsiteY1334" fmla="*/ 3872895 h 5603837"/>
              <a:gd name="connsiteX1335" fmla="*/ 486461 w 8633687"/>
              <a:gd name="connsiteY1335" fmla="*/ 3854230 h 5603837"/>
              <a:gd name="connsiteX1336" fmla="*/ 481278 w 8633687"/>
              <a:gd name="connsiteY1336" fmla="*/ 3836597 h 5603837"/>
              <a:gd name="connsiteX1337" fmla="*/ 470489 w 8633687"/>
              <a:gd name="connsiteY1337" fmla="*/ 3822911 h 5603837"/>
              <a:gd name="connsiteX1338" fmla="*/ 454929 w 8633687"/>
              <a:gd name="connsiteY1338" fmla="*/ 3813990 h 5603837"/>
              <a:gd name="connsiteX1339" fmla="*/ 411170 w 8633687"/>
              <a:gd name="connsiteY1339" fmla="*/ 3813990 h 5603837"/>
              <a:gd name="connsiteX1340" fmla="*/ 320941 w 8633687"/>
              <a:gd name="connsiteY1340" fmla="*/ 3777070 h 5603837"/>
              <a:gd name="connsiteX1341" fmla="*/ 307871 w 8633687"/>
              <a:gd name="connsiteY1341" fmla="*/ 3766081 h 5603837"/>
              <a:gd name="connsiteX1342" fmla="*/ 297089 w 8633687"/>
              <a:gd name="connsiteY1342" fmla="*/ 3753219 h 5603837"/>
              <a:gd name="connsiteX1343" fmla="*/ 288998 w 8633687"/>
              <a:gd name="connsiteY1343" fmla="*/ 3737455 h 5603837"/>
              <a:gd name="connsiteX1344" fmla="*/ 273233 w 8633687"/>
              <a:gd name="connsiteY1344" fmla="*/ 3684982 h 5603837"/>
              <a:gd name="connsiteX1345" fmla="*/ 241708 w 8633687"/>
              <a:gd name="connsiteY1345" fmla="*/ 3622765 h 5603837"/>
              <a:gd name="connsiteX1346" fmla="*/ 220342 w 8633687"/>
              <a:gd name="connsiteY1346" fmla="*/ 3596006 h 5603837"/>
              <a:gd name="connsiteX1347" fmla="*/ 206238 w 8633687"/>
              <a:gd name="connsiteY1347" fmla="*/ 3594554 h 5603837"/>
              <a:gd name="connsiteX1348" fmla="*/ 190892 w 8633687"/>
              <a:gd name="connsiteY1348" fmla="*/ 3602434 h 5603837"/>
              <a:gd name="connsiteX1349" fmla="*/ 166825 w 8633687"/>
              <a:gd name="connsiteY1349" fmla="*/ 3599530 h 5603837"/>
              <a:gd name="connsiteX1350" fmla="*/ 129702 w 8633687"/>
              <a:gd name="connsiteY1350" fmla="*/ 3585841 h 5603837"/>
              <a:gd name="connsiteX1351" fmla="*/ 108540 w 8633687"/>
              <a:gd name="connsiteY1351" fmla="*/ 3581073 h 5603837"/>
              <a:gd name="connsiteX1352" fmla="*/ 92571 w 8633687"/>
              <a:gd name="connsiteY1352" fmla="*/ 3572155 h 5603837"/>
              <a:gd name="connsiteX1353" fmla="*/ 66019 w 8633687"/>
              <a:gd name="connsiteY1353" fmla="*/ 3549549 h 5603837"/>
              <a:gd name="connsiteX1354" fmla="*/ 57934 w 8633687"/>
              <a:gd name="connsiteY1354" fmla="*/ 3534405 h 5603837"/>
              <a:gd name="connsiteX1355" fmla="*/ 47353 w 8633687"/>
              <a:gd name="connsiteY1355" fmla="*/ 3521546 h 5603837"/>
              <a:gd name="connsiteX1356" fmla="*/ 31385 w 8633687"/>
              <a:gd name="connsiteY1356" fmla="*/ 3490022 h 5603837"/>
              <a:gd name="connsiteX1357" fmla="*/ 20807 w 8633687"/>
              <a:gd name="connsiteY1357" fmla="*/ 3476953 h 5603837"/>
              <a:gd name="connsiteX1358" fmla="*/ 12920 w 8633687"/>
              <a:gd name="connsiteY1358" fmla="*/ 3439413 h 5603837"/>
              <a:gd name="connsiteX1359" fmla="*/ 17277 w 8633687"/>
              <a:gd name="connsiteY1359" fmla="*/ 3423650 h 5603837"/>
              <a:gd name="connsiteX1360" fmla="*/ 34912 w 8633687"/>
              <a:gd name="connsiteY1360" fmla="*/ 3418048 h 5603837"/>
              <a:gd name="connsiteX1361" fmla="*/ 69549 w 8633687"/>
              <a:gd name="connsiteY1361" fmla="*/ 3434022 h 5603837"/>
              <a:gd name="connsiteX1362" fmla="*/ 90707 w 8633687"/>
              <a:gd name="connsiteY1362" fmla="*/ 3438791 h 5603837"/>
              <a:gd name="connsiteX1363" fmla="*/ 108128 w 8633687"/>
              <a:gd name="connsiteY1363" fmla="*/ 3433400 h 5603837"/>
              <a:gd name="connsiteX1364" fmla="*/ 105431 w 8633687"/>
              <a:gd name="connsiteY1364" fmla="*/ 3414314 h 5603837"/>
              <a:gd name="connsiteX1365" fmla="*/ 73698 w 8633687"/>
              <a:gd name="connsiteY1365" fmla="*/ 3373873 h 5603837"/>
              <a:gd name="connsiteX1366" fmla="*/ 65815 w 8633687"/>
              <a:gd name="connsiteY1366" fmla="*/ 3358732 h 5603837"/>
              <a:gd name="connsiteX1367" fmla="*/ 63121 w 8633687"/>
              <a:gd name="connsiteY1367" fmla="*/ 3339030 h 5603837"/>
              <a:gd name="connsiteX1368" fmla="*/ 65403 w 8633687"/>
              <a:gd name="connsiteY1368" fmla="*/ 3319529 h 5603837"/>
              <a:gd name="connsiteX1369" fmla="*/ 80749 w 8633687"/>
              <a:gd name="connsiteY1369" fmla="*/ 3311653 h 5603837"/>
              <a:gd name="connsiteX1370" fmla="*/ 99833 w 8633687"/>
              <a:gd name="connsiteY1370" fmla="*/ 3314139 h 5603837"/>
              <a:gd name="connsiteX1371" fmla="*/ 116219 w 8633687"/>
              <a:gd name="connsiteY1371" fmla="*/ 3339860 h 5603837"/>
              <a:gd name="connsiteX1372" fmla="*/ 135511 w 8633687"/>
              <a:gd name="connsiteY1372" fmla="*/ 3364337 h 5603837"/>
              <a:gd name="connsiteX1373" fmla="*/ 143388 w 8633687"/>
              <a:gd name="connsiteY1373" fmla="*/ 3379270 h 5603837"/>
              <a:gd name="connsiteX1374" fmla="*/ 156458 w 8633687"/>
              <a:gd name="connsiteY1374" fmla="*/ 3390881 h 5603837"/>
              <a:gd name="connsiteX1375" fmla="*/ 175957 w 8633687"/>
              <a:gd name="connsiteY1375" fmla="*/ 3392748 h 5603837"/>
              <a:gd name="connsiteX1376" fmla="*/ 180518 w 8633687"/>
              <a:gd name="connsiteY1376" fmla="*/ 3372009 h 5603837"/>
              <a:gd name="connsiteX1377" fmla="*/ 172634 w 8633687"/>
              <a:gd name="connsiteY1377" fmla="*/ 3334470 h 5603837"/>
              <a:gd name="connsiteX1378" fmla="*/ 177195 w 8633687"/>
              <a:gd name="connsiteY1378" fmla="*/ 3317873 h 5603837"/>
              <a:gd name="connsiteX1379" fmla="*/ 185909 w 8633687"/>
              <a:gd name="connsiteY1379" fmla="*/ 3302528 h 5603837"/>
              <a:gd name="connsiteX1380" fmla="*/ 199187 w 8633687"/>
              <a:gd name="connsiteY1380" fmla="*/ 3291533 h 5603837"/>
              <a:gd name="connsiteX1381" fmla="*/ 214326 w 8633687"/>
              <a:gd name="connsiteY1381" fmla="*/ 3288006 h 5603837"/>
              <a:gd name="connsiteX1382" fmla="*/ 236103 w 8633687"/>
              <a:gd name="connsiteY1382" fmla="*/ 3288424 h 5603837"/>
              <a:gd name="connsiteX1383" fmla="*/ 249799 w 8633687"/>
              <a:gd name="connsiteY1383" fmla="*/ 3295059 h 5603837"/>
              <a:gd name="connsiteX1384" fmla="*/ 249174 w 8633687"/>
              <a:gd name="connsiteY1384" fmla="*/ 3277633 h 5603837"/>
              <a:gd name="connsiteX1385" fmla="*/ 243990 w 8633687"/>
              <a:gd name="connsiteY1385" fmla="*/ 3260632 h 5603837"/>
              <a:gd name="connsiteX1386" fmla="*/ 238596 w 8633687"/>
              <a:gd name="connsiteY1386" fmla="*/ 3221017 h 5603837"/>
              <a:gd name="connsiteX1387" fmla="*/ 230712 w 8633687"/>
              <a:gd name="connsiteY1387" fmla="*/ 3205247 h 5603837"/>
              <a:gd name="connsiteX1388" fmla="*/ 199187 w 8633687"/>
              <a:gd name="connsiteY1388" fmla="*/ 3165633 h 5603837"/>
              <a:gd name="connsiteX1389" fmla="*/ 183423 w 8633687"/>
              <a:gd name="connsiteY1389" fmla="*/ 3113163 h 5603837"/>
              <a:gd name="connsiteX1390" fmla="*/ 167662 w 8633687"/>
              <a:gd name="connsiteY1390" fmla="*/ 3082466 h 5603837"/>
              <a:gd name="connsiteX1391" fmla="*/ 157077 w 8633687"/>
              <a:gd name="connsiteY1391" fmla="*/ 3068780 h 5603837"/>
              <a:gd name="connsiteX1392" fmla="*/ 140902 w 8633687"/>
              <a:gd name="connsiteY1392" fmla="*/ 3016096 h 5603837"/>
              <a:gd name="connsiteX1393" fmla="*/ 133018 w 8633687"/>
              <a:gd name="connsiteY1393" fmla="*/ 3001163 h 5603837"/>
              <a:gd name="connsiteX1394" fmla="*/ 122440 w 8633687"/>
              <a:gd name="connsiteY1394" fmla="*/ 2987477 h 5603837"/>
              <a:gd name="connsiteX1395" fmla="*/ 90707 w 8633687"/>
              <a:gd name="connsiteY1395" fmla="*/ 2969639 h 5603837"/>
              <a:gd name="connsiteX1396" fmla="*/ 77433 w 8633687"/>
              <a:gd name="connsiteY1396" fmla="*/ 2957814 h 5603837"/>
              <a:gd name="connsiteX1397" fmla="*/ 56482 w 8633687"/>
              <a:gd name="connsiteY1397" fmla="*/ 2931889 h 5603837"/>
              <a:gd name="connsiteX1398" fmla="*/ 32419 w 8633687"/>
              <a:gd name="connsiteY1398" fmla="*/ 2885428 h 5603837"/>
              <a:gd name="connsiteX1399" fmla="*/ 47768 w 8633687"/>
              <a:gd name="connsiteY1399" fmla="*/ 2877552 h 5603837"/>
              <a:gd name="connsiteX1400" fmla="*/ 58346 w 8633687"/>
              <a:gd name="connsiteY1400" fmla="*/ 2890615 h 5603837"/>
              <a:gd name="connsiteX1401" fmla="*/ 106261 w 8633687"/>
              <a:gd name="connsiteY1401" fmla="*/ 2917996 h 5603837"/>
              <a:gd name="connsiteX1402" fmla="*/ 124927 w 8633687"/>
              <a:gd name="connsiteY1402" fmla="*/ 2925043 h 5603837"/>
              <a:gd name="connsiteX1403" fmla="*/ 140691 w 8633687"/>
              <a:gd name="connsiteY1403" fmla="*/ 2933963 h 5603837"/>
              <a:gd name="connsiteX1404" fmla="*/ 153965 w 8633687"/>
              <a:gd name="connsiteY1404" fmla="*/ 2922968 h 5603837"/>
              <a:gd name="connsiteX1405" fmla="*/ 148993 w 8633687"/>
              <a:gd name="connsiteY1405" fmla="*/ 2884184 h 5603837"/>
              <a:gd name="connsiteX1406" fmla="*/ 203748 w 8633687"/>
              <a:gd name="connsiteY1406" fmla="*/ 2868420 h 5603837"/>
              <a:gd name="connsiteX1407" fmla="*/ 225114 w 8633687"/>
              <a:gd name="connsiteY1407" fmla="*/ 2873195 h 5603837"/>
              <a:gd name="connsiteX1408" fmla="*/ 242538 w 8633687"/>
              <a:gd name="connsiteY1408" fmla="*/ 2867590 h 5603837"/>
              <a:gd name="connsiteX1409" fmla="*/ 263897 w 8633687"/>
              <a:gd name="connsiteY1409" fmla="*/ 2872573 h 5603837"/>
              <a:gd name="connsiteX1410" fmla="*/ 274686 w 8633687"/>
              <a:gd name="connsiteY1410" fmla="*/ 2886258 h 5603837"/>
              <a:gd name="connsiteX1411" fmla="*/ 282566 w 8633687"/>
              <a:gd name="connsiteY1411" fmla="*/ 2901192 h 5603837"/>
              <a:gd name="connsiteX1412" fmla="*/ 301027 w 8633687"/>
              <a:gd name="connsiteY1412" fmla="*/ 2952424 h 5603837"/>
              <a:gd name="connsiteX1413" fmla="*/ 316788 w 8633687"/>
              <a:gd name="connsiteY1413" fmla="*/ 2983121 h 5603837"/>
              <a:gd name="connsiteX1414" fmla="*/ 327366 w 8633687"/>
              <a:gd name="connsiteY1414" fmla="*/ 2995976 h 5603837"/>
              <a:gd name="connsiteX1415" fmla="*/ 335253 w 8633687"/>
              <a:gd name="connsiteY1415" fmla="*/ 3011740 h 5603837"/>
              <a:gd name="connsiteX1416" fmla="*/ 340436 w 8633687"/>
              <a:gd name="connsiteY1416" fmla="*/ 3028748 h 5603837"/>
              <a:gd name="connsiteX1417" fmla="*/ 345831 w 8633687"/>
              <a:gd name="connsiteY1417" fmla="*/ 3068362 h 5603837"/>
              <a:gd name="connsiteX1418" fmla="*/ 348110 w 8633687"/>
              <a:gd name="connsiteY1418" fmla="*/ 3110051 h 5603837"/>
              <a:gd name="connsiteX1419" fmla="*/ 356201 w 8633687"/>
              <a:gd name="connsiteY1419" fmla="*/ 3124985 h 5603837"/>
              <a:gd name="connsiteX1420" fmla="*/ 369475 w 8633687"/>
              <a:gd name="connsiteY1420" fmla="*/ 3136596 h 5603837"/>
              <a:gd name="connsiteX1421" fmla="*/ 380679 w 8633687"/>
              <a:gd name="connsiteY1421" fmla="*/ 3123328 h 5603837"/>
              <a:gd name="connsiteX1422" fmla="*/ 385658 w 8633687"/>
              <a:gd name="connsiteY1422" fmla="*/ 3101756 h 5603837"/>
              <a:gd name="connsiteX1423" fmla="*/ 382958 w 8633687"/>
              <a:gd name="connsiteY1423" fmla="*/ 3039117 h 5603837"/>
              <a:gd name="connsiteX1424" fmla="*/ 393123 w 8633687"/>
              <a:gd name="connsiteY1424" fmla="*/ 2969843 h 5603837"/>
              <a:gd name="connsiteX1425" fmla="*/ 402456 w 8633687"/>
              <a:gd name="connsiteY1425" fmla="*/ 2953665 h 5603837"/>
              <a:gd name="connsiteX1426" fmla="*/ 413449 w 8633687"/>
              <a:gd name="connsiteY1426" fmla="*/ 2940394 h 5603837"/>
              <a:gd name="connsiteX1427" fmla="*/ 442073 w 8633687"/>
              <a:gd name="connsiteY1427" fmla="*/ 2922352 h 5603837"/>
              <a:gd name="connsiteX1428" fmla="*/ 468830 w 8633687"/>
              <a:gd name="connsiteY1428" fmla="*/ 2901192 h 5603837"/>
              <a:gd name="connsiteX1429" fmla="*/ 484386 w 8633687"/>
              <a:gd name="connsiteY1429" fmla="*/ 2893315 h 5603837"/>
              <a:gd name="connsiteX1430" fmla="*/ 504508 w 8633687"/>
              <a:gd name="connsiteY1430" fmla="*/ 2863859 h 5603837"/>
              <a:gd name="connsiteX1431" fmla="*/ 511558 w 8633687"/>
              <a:gd name="connsiteY1431" fmla="*/ 2845402 h 5603837"/>
              <a:gd name="connsiteX1432" fmla="*/ 516119 w 8633687"/>
              <a:gd name="connsiteY1432" fmla="*/ 2823834 h 5603837"/>
              <a:gd name="connsiteX1433" fmla="*/ 525455 w 8633687"/>
              <a:gd name="connsiteY1433" fmla="*/ 2808278 h 5603837"/>
              <a:gd name="connsiteX1434" fmla="*/ 538519 w 8633687"/>
              <a:gd name="connsiteY1434" fmla="*/ 2797282 h 5603837"/>
              <a:gd name="connsiteX1435" fmla="*/ 552001 w 8633687"/>
              <a:gd name="connsiteY1435" fmla="*/ 2808900 h 5603837"/>
              <a:gd name="connsiteX1436" fmla="*/ 559888 w 8633687"/>
              <a:gd name="connsiteY1436" fmla="*/ 2823834 h 5603837"/>
              <a:gd name="connsiteX1437" fmla="*/ 565072 w 8633687"/>
              <a:gd name="connsiteY1437" fmla="*/ 2841671 h 5603837"/>
              <a:gd name="connsiteX1438" fmla="*/ 572952 w 8633687"/>
              <a:gd name="connsiteY1438" fmla="*/ 2900988 h 5603837"/>
              <a:gd name="connsiteX1439" fmla="*/ 578136 w 8633687"/>
              <a:gd name="connsiteY1439" fmla="*/ 2917996 h 5603837"/>
              <a:gd name="connsiteX1440" fmla="*/ 588713 w 8633687"/>
              <a:gd name="connsiteY1440" fmla="*/ 2931681 h 5603837"/>
              <a:gd name="connsiteX1441" fmla="*/ 604688 w 8633687"/>
              <a:gd name="connsiteY1441" fmla="*/ 2940394 h 5603837"/>
              <a:gd name="connsiteX1442" fmla="*/ 623357 w 8633687"/>
              <a:gd name="connsiteY1442" fmla="*/ 2947237 h 5603837"/>
              <a:gd name="connsiteX1443" fmla="*/ 636839 w 8633687"/>
              <a:gd name="connsiteY1443" fmla="*/ 2937072 h 5603837"/>
              <a:gd name="connsiteX1444" fmla="*/ 644101 w 8633687"/>
              <a:gd name="connsiteY1444" fmla="*/ 2891649 h 5603837"/>
              <a:gd name="connsiteX1445" fmla="*/ 655301 w 8633687"/>
              <a:gd name="connsiteY1445" fmla="*/ 2878381 h 5603837"/>
              <a:gd name="connsiteX1446" fmla="*/ 662351 w 8633687"/>
              <a:gd name="connsiteY1446" fmla="*/ 2859714 h 5603837"/>
              <a:gd name="connsiteX1447" fmla="*/ 664838 w 8633687"/>
              <a:gd name="connsiteY1447" fmla="*/ 2835863 h 5603837"/>
              <a:gd name="connsiteX1448" fmla="*/ 656753 w 8633687"/>
              <a:gd name="connsiteY1448" fmla="*/ 2820929 h 5603837"/>
              <a:gd name="connsiteX1449" fmla="*/ 651566 w 8633687"/>
              <a:gd name="connsiteY1449" fmla="*/ 2803295 h 5603837"/>
              <a:gd name="connsiteX1450" fmla="*/ 649287 w 8633687"/>
              <a:gd name="connsiteY1450" fmla="*/ 2783383 h 5603837"/>
              <a:gd name="connsiteX1451" fmla="*/ 657994 w 8633687"/>
              <a:gd name="connsiteY1451" fmla="*/ 2767211 h 5603837"/>
              <a:gd name="connsiteX1452" fmla="*/ 671477 w 8633687"/>
              <a:gd name="connsiteY1452" fmla="*/ 2757046 h 5603837"/>
              <a:gd name="connsiteX1453" fmla="*/ 717943 w 8633687"/>
              <a:gd name="connsiteY1453" fmla="*/ 2733192 h 5603837"/>
              <a:gd name="connsiteX1454" fmla="*/ 778711 w 8633687"/>
              <a:gd name="connsiteY1454" fmla="*/ 2728219 h 5603837"/>
              <a:gd name="connsiteX1455" fmla="*/ 866035 w 8633687"/>
              <a:gd name="connsiteY1455" fmla="*/ 2728219 h 5603837"/>
              <a:gd name="connsiteX1456" fmla="*/ 885534 w 8633687"/>
              <a:gd name="connsiteY1456" fmla="*/ 2725726 h 5603837"/>
              <a:gd name="connsiteX1457" fmla="*/ 931786 w 8633687"/>
              <a:gd name="connsiteY1457" fmla="*/ 2701668 h 5603837"/>
              <a:gd name="connsiteX1458" fmla="*/ 958546 w 8633687"/>
              <a:gd name="connsiteY1458" fmla="*/ 2680514 h 5603837"/>
              <a:gd name="connsiteX1459" fmla="*/ 1029896 w 8633687"/>
              <a:gd name="connsiteY1459" fmla="*/ 2606054 h 5603837"/>
              <a:gd name="connsiteX1460" fmla="*/ 1049391 w 8633687"/>
              <a:gd name="connsiteY1460" fmla="*/ 2603357 h 5603837"/>
              <a:gd name="connsiteX1461" fmla="*/ 1068060 w 8633687"/>
              <a:gd name="connsiteY1461" fmla="*/ 2610822 h 5603837"/>
              <a:gd name="connsiteX1462" fmla="*/ 1076566 w 8633687"/>
              <a:gd name="connsiteY1462" fmla="*/ 2619328 h 5603837"/>
              <a:gd name="connsiteX1463" fmla="*/ 1084657 w 8633687"/>
              <a:gd name="connsiteY1463" fmla="*/ 2634261 h 5603837"/>
              <a:gd name="connsiteX1464" fmla="*/ 1095439 w 8633687"/>
              <a:gd name="connsiteY1464" fmla="*/ 2647742 h 5603837"/>
              <a:gd name="connsiteX1465" fmla="*/ 1100626 w 8633687"/>
              <a:gd name="connsiteY1465" fmla="*/ 2665370 h 5603837"/>
              <a:gd name="connsiteX1466" fmla="*/ 1124274 w 8633687"/>
              <a:gd name="connsiteY1466" fmla="*/ 2711623 h 5603837"/>
              <a:gd name="connsiteX1467" fmla="*/ 1135056 w 8633687"/>
              <a:gd name="connsiteY1467" fmla="*/ 2724485 h 5603837"/>
              <a:gd name="connsiteX1468" fmla="*/ 1166795 w 8633687"/>
              <a:gd name="connsiteY1468" fmla="*/ 2742735 h 5603837"/>
              <a:gd name="connsiteX1469" fmla="*/ 1182345 w 8633687"/>
              <a:gd name="connsiteY1469" fmla="*/ 2734644 h 5603837"/>
              <a:gd name="connsiteX1470" fmla="*/ 1191266 w 8633687"/>
              <a:gd name="connsiteY1470" fmla="*/ 2719088 h 5603837"/>
              <a:gd name="connsiteX1471" fmla="*/ 1204745 w 8633687"/>
              <a:gd name="connsiteY1471" fmla="*/ 2708099 h 5603837"/>
              <a:gd name="connsiteX1472" fmla="*/ 1223625 w 8633687"/>
              <a:gd name="connsiteY1472" fmla="*/ 2710381 h 5603837"/>
              <a:gd name="connsiteX1473" fmla="*/ 1237107 w 8633687"/>
              <a:gd name="connsiteY1473" fmla="*/ 2721992 h 5603837"/>
              <a:gd name="connsiteX1474" fmla="*/ 1244780 w 8633687"/>
              <a:gd name="connsiteY1474" fmla="*/ 2736926 h 5603837"/>
              <a:gd name="connsiteX1475" fmla="*/ 1258262 w 8633687"/>
              <a:gd name="connsiteY1475" fmla="*/ 2748336 h 5603837"/>
              <a:gd name="connsiteX1476" fmla="*/ 1274649 w 8633687"/>
              <a:gd name="connsiteY1476" fmla="*/ 2752689 h 5603837"/>
              <a:gd name="connsiteX1477" fmla="*/ 1291865 w 8633687"/>
              <a:gd name="connsiteY1477" fmla="*/ 2747713 h 5603837"/>
              <a:gd name="connsiteX1478" fmla="*/ 1305348 w 8633687"/>
              <a:gd name="connsiteY1478" fmla="*/ 2736718 h 5603837"/>
              <a:gd name="connsiteX1479" fmla="*/ 1314473 w 8633687"/>
              <a:gd name="connsiteY1479" fmla="*/ 2721162 h 5603837"/>
              <a:gd name="connsiteX1480" fmla="*/ 1321323 w 8633687"/>
              <a:gd name="connsiteY1480" fmla="*/ 2702498 h 5603837"/>
              <a:gd name="connsiteX1481" fmla="*/ 1343723 w 8633687"/>
              <a:gd name="connsiteY1481" fmla="*/ 2675953 h 5603837"/>
              <a:gd name="connsiteX1482" fmla="*/ 1361351 w 8633687"/>
              <a:gd name="connsiteY1482" fmla="*/ 2670767 h 5603837"/>
              <a:gd name="connsiteX1483" fmla="*/ 1376908 w 8633687"/>
              <a:gd name="connsiteY1483" fmla="*/ 2662884 h 5603837"/>
              <a:gd name="connsiteX1484" fmla="*/ 1398478 w 8633687"/>
              <a:gd name="connsiteY1484" fmla="*/ 2662258 h 5603837"/>
              <a:gd name="connsiteX1485" fmla="*/ 1414242 w 8633687"/>
              <a:gd name="connsiteY1485" fmla="*/ 2671801 h 5603837"/>
              <a:gd name="connsiteX1486" fmla="*/ 1428554 w 8633687"/>
              <a:gd name="connsiteY1486" fmla="*/ 2673049 h 5603837"/>
              <a:gd name="connsiteX1487" fmla="*/ 1463814 w 8633687"/>
              <a:gd name="connsiteY1487" fmla="*/ 2662884 h 5603837"/>
              <a:gd name="connsiteX1488" fmla="*/ 1509654 w 8633687"/>
              <a:gd name="connsiteY1488" fmla="*/ 2665580 h 5603837"/>
              <a:gd name="connsiteX1489" fmla="*/ 1525626 w 8633687"/>
              <a:gd name="connsiteY1489" fmla="*/ 2669930 h 5603837"/>
              <a:gd name="connsiteX1490" fmla="*/ 1539319 w 8633687"/>
              <a:gd name="connsiteY1490" fmla="*/ 2680721 h 5603837"/>
              <a:gd name="connsiteX1491" fmla="*/ 1557774 w 8633687"/>
              <a:gd name="connsiteY1491" fmla="*/ 2687982 h 5603837"/>
              <a:gd name="connsiteX1492" fmla="*/ 1684714 w 8633687"/>
              <a:gd name="connsiteY1492" fmla="*/ 2784219 h 5603837"/>
              <a:gd name="connsiteX1493" fmla="*/ 60216 w 8633687"/>
              <a:gd name="connsiteY1493" fmla="*/ 3173724 h 5603837"/>
              <a:gd name="connsiteX1494" fmla="*/ 77637 w 8633687"/>
              <a:gd name="connsiteY1494" fmla="*/ 3168956 h 5603837"/>
              <a:gd name="connsiteX1495" fmla="*/ 99415 w 8633687"/>
              <a:gd name="connsiteY1495" fmla="*/ 3168751 h 5603837"/>
              <a:gd name="connsiteX1496" fmla="*/ 120784 w 8633687"/>
              <a:gd name="connsiteY1496" fmla="*/ 3173520 h 5603837"/>
              <a:gd name="connsiteX1497" fmla="*/ 131566 w 8633687"/>
              <a:gd name="connsiteY1497" fmla="*/ 3187205 h 5603837"/>
              <a:gd name="connsiteX1498" fmla="*/ 127209 w 8633687"/>
              <a:gd name="connsiteY1498" fmla="*/ 3203802 h 5603837"/>
              <a:gd name="connsiteX1499" fmla="*/ 113522 w 8633687"/>
              <a:gd name="connsiteY1499" fmla="*/ 3213960 h 5603837"/>
              <a:gd name="connsiteX1500" fmla="*/ 94024 w 8633687"/>
              <a:gd name="connsiteY1500" fmla="*/ 3216450 h 5603837"/>
              <a:gd name="connsiteX1501" fmla="*/ 50469 w 8633687"/>
              <a:gd name="connsiteY1501" fmla="*/ 3216865 h 5603837"/>
              <a:gd name="connsiteX1502" fmla="*/ 26616 w 8633687"/>
              <a:gd name="connsiteY1502" fmla="*/ 3213960 h 5603837"/>
              <a:gd name="connsiteX1503" fmla="*/ 7947 w 8633687"/>
              <a:gd name="connsiteY1503" fmla="*/ 3207118 h 5603837"/>
              <a:gd name="connsiteX1504" fmla="*/ 64 w 8633687"/>
              <a:gd name="connsiteY1504" fmla="*/ 3191358 h 5603837"/>
              <a:gd name="connsiteX1505" fmla="*/ 11056 w 8633687"/>
              <a:gd name="connsiteY1505" fmla="*/ 3178080 h 5603837"/>
              <a:gd name="connsiteX1506" fmla="*/ 67471 w 8633687"/>
              <a:gd name="connsiteY1506" fmla="*/ 3172690 h 5603837"/>
              <a:gd name="connsiteX1507" fmla="*/ 60216 w 8633687"/>
              <a:gd name="connsiteY1507" fmla="*/ 3173724 h 5603837"/>
              <a:gd name="connsiteX1508" fmla="*/ 8042706 w 8633687"/>
              <a:gd name="connsiteY1508" fmla="*/ 4299113 h 5603837"/>
              <a:gd name="connsiteX1509" fmla="*/ 8024662 w 8633687"/>
              <a:gd name="connsiteY1509" fmla="*/ 4312601 h 5603837"/>
              <a:gd name="connsiteX1510" fmla="*/ 8010140 w 8633687"/>
              <a:gd name="connsiteY1510" fmla="*/ 4321726 h 5603837"/>
              <a:gd name="connsiteX1511" fmla="*/ 8000603 w 8633687"/>
              <a:gd name="connsiteY1511" fmla="*/ 4336656 h 5603837"/>
              <a:gd name="connsiteX1512" fmla="*/ 7986498 w 8633687"/>
              <a:gd name="connsiteY1512" fmla="*/ 4370461 h 5603837"/>
              <a:gd name="connsiteX1513" fmla="*/ 7969904 w 8633687"/>
              <a:gd name="connsiteY1513" fmla="*/ 4425427 h 5603837"/>
              <a:gd name="connsiteX1514" fmla="*/ 7960150 w 8633687"/>
              <a:gd name="connsiteY1514" fmla="*/ 4421278 h 5603837"/>
              <a:gd name="connsiteX1515" fmla="*/ 7952684 w 8633687"/>
              <a:gd name="connsiteY1515" fmla="*/ 4356153 h 5603837"/>
              <a:gd name="connsiteX1516" fmla="*/ 7952684 w 8633687"/>
              <a:gd name="connsiteY1516" fmla="*/ 4332095 h 5603837"/>
              <a:gd name="connsiteX1517" fmla="*/ 7947504 w 8633687"/>
              <a:gd name="connsiteY1517" fmla="*/ 4312601 h 5603837"/>
              <a:gd name="connsiteX1518" fmla="*/ 7940243 w 8633687"/>
              <a:gd name="connsiteY1518" fmla="*/ 4296215 h 5603837"/>
              <a:gd name="connsiteX1519" fmla="*/ 7930495 w 8633687"/>
              <a:gd name="connsiteY1519" fmla="*/ 4281897 h 5603837"/>
              <a:gd name="connsiteX1520" fmla="*/ 7916183 w 8633687"/>
              <a:gd name="connsiteY1520" fmla="*/ 4248092 h 5603837"/>
              <a:gd name="connsiteX1521" fmla="*/ 7918251 w 8633687"/>
              <a:gd name="connsiteY1521" fmla="*/ 4226315 h 5603837"/>
              <a:gd name="connsiteX1522" fmla="*/ 7923026 w 8633687"/>
              <a:gd name="connsiteY1522" fmla="*/ 4207233 h 5603837"/>
              <a:gd name="connsiteX1523" fmla="*/ 7922815 w 8633687"/>
              <a:gd name="connsiteY1523" fmla="*/ 4158493 h 5603837"/>
              <a:gd name="connsiteX1524" fmla="*/ 7932570 w 8633687"/>
              <a:gd name="connsiteY1524" fmla="*/ 4144600 h 5603837"/>
              <a:gd name="connsiteX1525" fmla="*/ 7934638 w 8633687"/>
              <a:gd name="connsiteY1525" fmla="*/ 4122610 h 5603837"/>
              <a:gd name="connsiteX1526" fmla="*/ 7910578 w 8633687"/>
              <a:gd name="connsiteY1526" fmla="*/ 4098555 h 5603837"/>
              <a:gd name="connsiteX1527" fmla="*/ 7896062 w 8633687"/>
              <a:gd name="connsiteY1527" fmla="*/ 4089634 h 5603837"/>
              <a:gd name="connsiteX1528" fmla="*/ 7859762 w 8633687"/>
              <a:gd name="connsiteY1528" fmla="*/ 4053547 h 5603837"/>
              <a:gd name="connsiteX1529" fmla="*/ 7854782 w 8633687"/>
              <a:gd name="connsiteY1529" fmla="*/ 4039025 h 5603837"/>
              <a:gd name="connsiteX1530" fmla="*/ 7854782 w 8633687"/>
              <a:gd name="connsiteY1530" fmla="*/ 4015174 h 5603837"/>
              <a:gd name="connsiteX1531" fmla="*/ 7845035 w 8633687"/>
              <a:gd name="connsiteY1531" fmla="*/ 3976182 h 5603837"/>
              <a:gd name="connsiteX1532" fmla="*/ 7815584 w 8633687"/>
              <a:gd name="connsiteY1532" fmla="*/ 3909401 h 5603837"/>
              <a:gd name="connsiteX1533" fmla="*/ 7776794 w 8633687"/>
              <a:gd name="connsiteY1533" fmla="*/ 3851530 h 5603837"/>
              <a:gd name="connsiteX1534" fmla="*/ 7745269 w 8633687"/>
              <a:gd name="connsiteY1534" fmla="*/ 3738908 h 5603837"/>
              <a:gd name="connsiteX1535" fmla="*/ 7747133 w 8633687"/>
              <a:gd name="connsiteY1535" fmla="*/ 3693073 h 5603837"/>
              <a:gd name="connsiteX1536" fmla="*/ 7739871 w 8633687"/>
              <a:gd name="connsiteY1536" fmla="*/ 3676687 h 5603837"/>
              <a:gd name="connsiteX1537" fmla="*/ 7701295 w 8633687"/>
              <a:gd name="connsiteY1537" fmla="*/ 3618820 h 5603837"/>
              <a:gd name="connsiteX1538" fmla="*/ 7686987 w 8633687"/>
              <a:gd name="connsiteY1538" fmla="*/ 3608865 h 5603837"/>
              <a:gd name="connsiteX1539" fmla="*/ 7674743 w 8633687"/>
              <a:gd name="connsiteY1539" fmla="*/ 3596836 h 5603837"/>
              <a:gd name="connsiteX1540" fmla="*/ 7667488 w 8633687"/>
              <a:gd name="connsiteY1540" fmla="*/ 3580450 h 5603837"/>
              <a:gd name="connsiteX1541" fmla="*/ 7674743 w 8633687"/>
              <a:gd name="connsiteY1541" fmla="*/ 3563442 h 5603837"/>
              <a:gd name="connsiteX1542" fmla="*/ 7677025 w 8633687"/>
              <a:gd name="connsiteY1542" fmla="*/ 3546645 h 5603837"/>
              <a:gd name="connsiteX1543" fmla="*/ 7662301 w 8633687"/>
              <a:gd name="connsiteY1543" fmla="*/ 3512833 h 5603837"/>
              <a:gd name="connsiteX1544" fmla="*/ 7644874 w 8633687"/>
              <a:gd name="connsiteY1544" fmla="*/ 3458081 h 5603837"/>
              <a:gd name="connsiteX1545" fmla="*/ 7645088 w 8633687"/>
              <a:gd name="connsiteY1545" fmla="*/ 3434227 h 5603837"/>
              <a:gd name="connsiteX1546" fmla="*/ 7668730 w 8633687"/>
              <a:gd name="connsiteY1546" fmla="*/ 3385695 h 5603837"/>
              <a:gd name="connsiteX1547" fmla="*/ 7666243 w 8633687"/>
              <a:gd name="connsiteY1547" fmla="*/ 3363919 h 5603837"/>
              <a:gd name="connsiteX1548" fmla="*/ 7641973 w 8633687"/>
              <a:gd name="connsiteY1548" fmla="*/ 3339860 h 5603837"/>
              <a:gd name="connsiteX1549" fmla="*/ 7608580 w 8633687"/>
              <a:gd name="connsiteY1549" fmla="*/ 3326168 h 5603837"/>
              <a:gd name="connsiteX1550" fmla="*/ 7579541 w 8633687"/>
              <a:gd name="connsiteY1550" fmla="*/ 3306466 h 5603837"/>
              <a:gd name="connsiteX1551" fmla="*/ 7562532 w 8633687"/>
              <a:gd name="connsiteY1551" fmla="*/ 3299623 h 5603837"/>
              <a:gd name="connsiteX1552" fmla="*/ 7550502 w 8633687"/>
              <a:gd name="connsiteY1552" fmla="*/ 3287594 h 5603837"/>
              <a:gd name="connsiteX1553" fmla="*/ 7535980 w 8633687"/>
              <a:gd name="connsiteY1553" fmla="*/ 3282820 h 5603837"/>
              <a:gd name="connsiteX1554" fmla="*/ 7514620 w 8633687"/>
              <a:gd name="connsiteY1554" fmla="*/ 3280333 h 5603837"/>
              <a:gd name="connsiteX1555" fmla="*/ 7473552 w 8633687"/>
              <a:gd name="connsiteY1555" fmla="*/ 3287798 h 5603837"/>
              <a:gd name="connsiteX1556" fmla="*/ 7454464 w 8633687"/>
              <a:gd name="connsiteY1556" fmla="*/ 3283238 h 5603837"/>
              <a:gd name="connsiteX1557" fmla="*/ 7442435 w 8633687"/>
              <a:gd name="connsiteY1557" fmla="*/ 3271209 h 5603837"/>
              <a:gd name="connsiteX1558" fmla="*/ 7432483 w 8633687"/>
              <a:gd name="connsiteY1558" fmla="*/ 3256687 h 5603837"/>
              <a:gd name="connsiteX1559" fmla="*/ 7408423 w 8633687"/>
              <a:gd name="connsiteY1559" fmla="*/ 3232628 h 5603837"/>
              <a:gd name="connsiteX1560" fmla="*/ 7401162 w 8633687"/>
              <a:gd name="connsiteY1560" fmla="*/ 3216038 h 5603837"/>
              <a:gd name="connsiteX1561" fmla="*/ 7398461 w 8633687"/>
              <a:gd name="connsiteY1561" fmla="*/ 3194262 h 5603837"/>
              <a:gd name="connsiteX1562" fmla="*/ 7412773 w 8633687"/>
              <a:gd name="connsiteY1562" fmla="*/ 3136596 h 5603837"/>
              <a:gd name="connsiteX1563" fmla="*/ 7414848 w 8633687"/>
              <a:gd name="connsiteY1563" fmla="*/ 3114819 h 5603837"/>
              <a:gd name="connsiteX1564" fmla="*/ 7412157 w 8633687"/>
              <a:gd name="connsiteY1564" fmla="*/ 3045134 h 5603837"/>
              <a:gd name="connsiteX1565" fmla="*/ 7407587 w 8633687"/>
              <a:gd name="connsiteY1565" fmla="*/ 3002407 h 5603837"/>
              <a:gd name="connsiteX1566" fmla="*/ 7402614 w 8633687"/>
              <a:gd name="connsiteY1566" fmla="*/ 2982913 h 5603837"/>
              <a:gd name="connsiteX1567" fmla="*/ 7402406 w 8633687"/>
              <a:gd name="connsiteY1567" fmla="*/ 2958848 h 5603837"/>
              <a:gd name="connsiteX1568" fmla="*/ 7392448 w 8633687"/>
              <a:gd name="connsiteY1568" fmla="*/ 2920482 h 5603837"/>
              <a:gd name="connsiteX1569" fmla="*/ 7370875 w 8633687"/>
              <a:gd name="connsiteY1569" fmla="*/ 2870083 h 5603837"/>
              <a:gd name="connsiteX1570" fmla="*/ 7365902 w 8633687"/>
              <a:gd name="connsiteY1570" fmla="*/ 2850582 h 5603837"/>
              <a:gd name="connsiteX1571" fmla="*/ 7363202 w 8633687"/>
              <a:gd name="connsiteY1571" fmla="*/ 2829017 h 5603837"/>
              <a:gd name="connsiteX1572" fmla="*/ 7367766 w 8633687"/>
              <a:gd name="connsiteY1572" fmla="*/ 2766997 h 5603837"/>
              <a:gd name="connsiteX1573" fmla="*/ 8042706 w 8633687"/>
              <a:gd name="connsiteY1573" fmla="*/ 4299113 h 5603837"/>
              <a:gd name="connsiteX1574" fmla="*/ 5921233 w 8633687"/>
              <a:gd name="connsiteY1574" fmla="*/ 3395860 h 5603837"/>
              <a:gd name="connsiteX1575" fmla="*/ 5929320 w 8633687"/>
              <a:gd name="connsiteY1575" fmla="*/ 3410998 h 5603837"/>
              <a:gd name="connsiteX1576" fmla="*/ 5937201 w 8633687"/>
              <a:gd name="connsiteY1576" fmla="*/ 3429043 h 5603837"/>
              <a:gd name="connsiteX1577" fmla="*/ 5942384 w 8633687"/>
              <a:gd name="connsiteY1577" fmla="*/ 3468246 h 5603837"/>
              <a:gd name="connsiteX1578" fmla="*/ 5942384 w 8633687"/>
              <a:gd name="connsiteY1578" fmla="*/ 3490227 h 5603837"/>
              <a:gd name="connsiteX1579" fmla="*/ 5925998 w 8633687"/>
              <a:gd name="connsiteY1579" fmla="*/ 3551209 h 5603837"/>
              <a:gd name="connsiteX1580" fmla="*/ 5920607 w 8633687"/>
              <a:gd name="connsiteY1580" fmla="*/ 3598493 h 5603837"/>
              <a:gd name="connsiteX1581" fmla="*/ 5923307 w 8633687"/>
              <a:gd name="connsiteY1581" fmla="*/ 3748869 h 5603837"/>
              <a:gd name="connsiteX1582" fmla="*/ 5920814 w 8633687"/>
              <a:gd name="connsiteY1582" fmla="*/ 3772713 h 5603837"/>
              <a:gd name="connsiteX1583" fmla="*/ 5913971 w 8633687"/>
              <a:gd name="connsiteY1583" fmla="*/ 3791799 h 5603837"/>
              <a:gd name="connsiteX1584" fmla="*/ 5869168 w 8633687"/>
              <a:gd name="connsiteY1584" fmla="*/ 3844895 h 5603837"/>
              <a:gd name="connsiteX1585" fmla="*/ 5844074 w 8633687"/>
              <a:gd name="connsiteY1585" fmla="*/ 3895297 h 5603837"/>
              <a:gd name="connsiteX1586" fmla="*/ 5837435 w 8633687"/>
              <a:gd name="connsiteY1586" fmla="*/ 3914169 h 5603837"/>
              <a:gd name="connsiteX1587" fmla="*/ 5832456 w 8633687"/>
              <a:gd name="connsiteY1587" fmla="*/ 3935323 h 5603837"/>
              <a:gd name="connsiteX1588" fmla="*/ 5832660 w 8633687"/>
              <a:gd name="connsiteY1588" fmla="*/ 3957099 h 5603837"/>
              <a:gd name="connsiteX1589" fmla="*/ 5835361 w 8633687"/>
              <a:gd name="connsiteY1589" fmla="*/ 3976594 h 5603837"/>
              <a:gd name="connsiteX1590" fmla="*/ 5845938 w 8633687"/>
              <a:gd name="connsiteY1590" fmla="*/ 4011440 h 5603837"/>
              <a:gd name="connsiteX1591" fmla="*/ 5854026 w 8633687"/>
              <a:gd name="connsiteY1591" fmla="*/ 4026581 h 5603837"/>
              <a:gd name="connsiteX1592" fmla="*/ 5854234 w 8633687"/>
              <a:gd name="connsiteY1592" fmla="*/ 4049190 h 5603837"/>
              <a:gd name="connsiteX1593" fmla="*/ 5844278 w 8633687"/>
              <a:gd name="connsiteY1593" fmla="*/ 4091294 h 5603837"/>
              <a:gd name="connsiteX1594" fmla="*/ 5837643 w 8633687"/>
              <a:gd name="connsiteY1594" fmla="*/ 4109547 h 5603837"/>
              <a:gd name="connsiteX1595" fmla="*/ 5822501 w 8633687"/>
              <a:gd name="connsiteY1595" fmla="*/ 4113281 h 5603837"/>
              <a:gd name="connsiteX1596" fmla="*/ 5817103 w 8633687"/>
              <a:gd name="connsiteY1596" fmla="*/ 4095855 h 5603837"/>
              <a:gd name="connsiteX1597" fmla="*/ 5814617 w 8633687"/>
              <a:gd name="connsiteY1597" fmla="*/ 4054377 h 5603837"/>
              <a:gd name="connsiteX1598" fmla="*/ 5804039 w 8633687"/>
              <a:gd name="connsiteY1598" fmla="*/ 4018908 h 5603837"/>
              <a:gd name="connsiteX1599" fmla="*/ 5795948 w 8633687"/>
              <a:gd name="connsiteY1599" fmla="*/ 4003767 h 5603837"/>
              <a:gd name="connsiteX1600" fmla="*/ 5793258 w 8633687"/>
              <a:gd name="connsiteY1600" fmla="*/ 3984065 h 5603837"/>
              <a:gd name="connsiteX1601" fmla="*/ 5796156 w 8633687"/>
              <a:gd name="connsiteY1601" fmla="*/ 3938227 h 5603837"/>
              <a:gd name="connsiteX1602" fmla="*/ 5793258 w 8633687"/>
              <a:gd name="connsiteY1602" fmla="*/ 3896953 h 5603837"/>
              <a:gd name="connsiteX1603" fmla="*/ 5785578 w 8633687"/>
              <a:gd name="connsiteY1603" fmla="*/ 3881816 h 5603837"/>
              <a:gd name="connsiteX1604" fmla="*/ 5721484 w 8633687"/>
              <a:gd name="connsiteY1604" fmla="*/ 3845721 h 5603837"/>
              <a:gd name="connsiteX1605" fmla="*/ 5710906 w 8633687"/>
              <a:gd name="connsiteY1605" fmla="*/ 3810045 h 5603837"/>
              <a:gd name="connsiteX1606" fmla="*/ 5713606 w 8633687"/>
              <a:gd name="connsiteY1606" fmla="*/ 3786195 h 5603837"/>
              <a:gd name="connsiteX1607" fmla="*/ 5710702 w 8633687"/>
              <a:gd name="connsiteY1607" fmla="*/ 3766493 h 5603837"/>
              <a:gd name="connsiteX1608" fmla="*/ 5713811 w 8633687"/>
              <a:gd name="connsiteY1608" fmla="*/ 3742642 h 5603837"/>
              <a:gd name="connsiteX1609" fmla="*/ 5703029 w 8633687"/>
              <a:gd name="connsiteY1609" fmla="*/ 3707802 h 5603837"/>
              <a:gd name="connsiteX1610" fmla="*/ 5692240 w 8633687"/>
              <a:gd name="connsiteY1610" fmla="*/ 3694733 h 5603837"/>
              <a:gd name="connsiteX1611" fmla="*/ 5684567 w 8633687"/>
              <a:gd name="connsiteY1611" fmla="*/ 3678765 h 5603837"/>
              <a:gd name="connsiteX1612" fmla="*/ 5652212 w 8633687"/>
              <a:gd name="connsiteY1612" fmla="*/ 3639559 h 5603837"/>
              <a:gd name="connsiteX1613" fmla="*/ 5644533 w 8633687"/>
              <a:gd name="connsiteY1613" fmla="*/ 3623591 h 5603837"/>
              <a:gd name="connsiteX1614" fmla="*/ 5633748 w 8633687"/>
              <a:gd name="connsiteY1614" fmla="*/ 3610522 h 5603837"/>
              <a:gd name="connsiteX1615" fmla="*/ 5610103 w 8633687"/>
              <a:gd name="connsiteY1615" fmla="*/ 3564272 h 5603837"/>
              <a:gd name="connsiteX1616" fmla="*/ 5604709 w 8633687"/>
              <a:gd name="connsiteY1616" fmla="*/ 3546852 h 5603837"/>
              <a:gd name="connsiteX1617" fmla="*/ 5602012 w 8633687"/>
              <a:gd name="connsiteY1617" fmla="*/ 3527151 h 5603837"/>
              <a:gd name="connsiteX1618" fmla="*/ 5604505 w 8633687"/>
              <a:gd name="connsiteY1618" fmla="*/ 3503086 h 5603837"/>
              <a:gd name="connsiteX1619" fmla="*/ 5633748 w 8633687"/>
              <a:gd name="connsiteY1619" fmla="*/ 3458081 h 5603837"/>
              <a:gd name="connsiteX1620" fmla="*/ 5647437 w 8633687"/>
              <a:gd name="connsiteY1620" fmla="*/ 3420953 h 5603837"/>
              <a:gd name="connsiteX1621" fmla="*/ 5654903 w 8633687"/>
              <a:gd name="connsiteY1621" fmla="*/ 3375948 h 5603837"/>
              <a:gd name="connsiteX1622" fmla="*/ 5666521 w 8633687"/>
              <a:gd name="connsiteY1622" fmla="*/ 3335915 h 5603837"/>
              <a:gd name="connsiteX1623" fmla="*/ 5676065 w 8633687"/>
              <a:gd name="connsiteY1623" fmla="*/ 3317873 h 5603837"/>
              <a:gd name="connsiteX1624" fmla="*/ 5698465 w 8633687"/>
              <a:gd name="connsiteY1624" fmla="*/ 3290910 h 5603837"/>
              <a:gd name="connsiteX1625" fmla="*/ 5731027 w 8633687"/>
              <a:gd name="connsiteY1625" fmla="*/ 3277633 h 5603837"/>
              <a:gd name="connsiteX1626" fmla="*/ 5752805 w 8633687"/>
              <a:gd name="connsiteY1626" fmla="*/ 3277633 h 5603837"/>
              <a:gd name="connsiteX1627" fmla="*/ 5784748 w 8633687"/>
              <a:gd name="connsiteY1627" fmla="*/ 3295471 h 5603837"/>
              <a:gd name="connsiteX1628" fmla="*/ 5803417 w 8633687"/>
              <a:gd name="connsiteY1628" fmla="*/ 3302732 h 5603837"/>
              <a:gd name="connsiteX1629" fmla="*/ 5822912 w 8633687"/>
              <a:gd name="connsiteY1629" fmla="*/ 3300450 h 5603837"/>
              <a:gd name="connsiteX1630" fmla="*/ 5842408 w 8633687"/>
              <a:gd name="connsiteY1630" fmla="*/ 3302528 h 5603837"/>
              <a:gd name="connsiteX1631" fmla="*/ 5921233 w 8633687"/>
              <a:gd name="connsiteY1631" fmla="*/ 3395860 h 560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</a:cxnLst>
            <a:rect l="l" t="t" r="r" b="b"/>
            <a:pathLst>
              <a:path w="8633687" h="5603837">
                <a:moveTo>
                  <a:pt x="8042706" y="4299113"/>
                </a:moveTo>
                <a:cubicBezTo>
                  <a:pt x="8053076" y="4373642"/>
                  <a:pt x="8032487" y="4459822"/>
                  <a:pt x="8073819" y="4522701"/>
                </a:cubicBezTo>
                <a:cubicBezTo>
                  <a:pt x="8109145" y="4576443"/>
                  <a:pt x="8195452" y="4569728"/>
                  <a:pt x="8246393" y="4608977"/>
                </a:cubicBezTo>
                <a:cubicBezTo>
                  <a:pt x="8262859" y="4621665"/>
                  <a:pt x="8273871" y="4650850"/>
                  <a:pt x="8263606" y="4668922"/>
                </a:cubicBezTo>
                <a:cubicBezTo>
                  <a:pt x="8244246" y="4703004"/>
                  <a:pt x="8207975" y="4728228"/>
                  <a:pt x="8171099" y="4741515"/>
                </a:cubicBezTo>
                <a:cubicBezTo>
                  <a:pt x="8078924" y="4774725"/>
                  <a:pt x="7969792" y="4757858"/>
                  <a:pt x="7884240" y="4805603"/>
                </a:cubicBezTo>
                <a:cubicBezTo>
                  <a:pt x="7848387" y="4825611"/>
                  <a:pt x="7849586" y="4881865"/>
                  <a:pt x="7846279" y="4922790"/>
                </a:cubicBezTo>
                <a:cubicBezTo>
                  <a:pt x="7842713" y="4966942"/>
                  <a:pt x="7887566" y="5016909"/>
                  <a:pt x="7864118" y="5054488"/>
                </a:cubicBezTo>
                <a:cubicBezTo>
                  <a:pt x="7833828" y="5103040"/>
                  <a:pt x="7755105" y="5097326"/>
                  <a:pt x="7713121" y="5136213"/>
                </a:cubicBezTo>
                <a:cubicBezTo>
                  <a:pt x="7689490" y="5158101"/>
                  <a:pt x="7678520" y="5194215"/>
                  <a:pt x="7678477" y="5226427"/>
                </a:cubicBezTo>
                <a:cubicBezTo>
                  <a:pt x="7678448" y="5251658"/>
                  <a:pt x="7720603" y="5269818"/>
                  <a:pt x="7712907" y="5293840"/>
                </a:cubicBezTo>
                <a:cubicBezTo>
                  <a:pt x="7698249" y="5339573"/>
                  <a:pt x="7631217" y="5358037"/>
                  <a:pt x="7621233" y="5405011"/>
                </a:cubicBezTo>
                <a:cubicBezTo>
                  <a:pt x="7610958" y="5453374"/>
                  <a:pt x="7679360" y="5503582"/>
                  <a:pt x="7658774" y="5548534"/>
                </a:cubicBezTo>
                <a:cubicBezTo>
                  <a:pt x="7643810" y="5581207"/>
                  <a:pt x="7585080" y="5570001"/>
                  <a:pt x="7551332" y="5557659"/>
                </a:cubicBezTo>
                <a:cubicBezTo>
                  <a:pt x="7362303" y="5488530"/>
                  <a:pt x="7202549" y="5299343"/>
                  <a:pt x="7001469" y="5308152"/>
                </a:cubicBezTo>
                <a:cubicBezTo>
                  <a:pt x="6807783" y="5316634"/>
                  <a:pt x="6694285" y="5610989"/>
                  <a:pt x="6500553" y="5603705"/>
                </a:cubicBezTo>
                <a:cubicBezTo>
                  <a:pt x="6324033" y="5597069"/>
                  <a:pt x="6210683" y="5398754"/>
                  <a:pt x="6085919" y="5273720"/>
                </a:cubicBezTo>
                <a:cubicBezTo>
                  <a:pt x="6020389" y="5208055"/>
                  <a:pt x="5997436" y="5108931"/>
                  <a:pt x="5936789" y="5038728"/>
                </a:cubicBezTo>
                <a:cubicBezTo>
                  <a:pt x="5893267" y="4988349"/>
                  <a:pt x="5809615" y="4976050"/>
                  <a:pt x="5778109" y="4917399"/>
                </a:cubicBezTo>
                <a:cubicBezTo>
                  <a:pt x="5754863" y="4874120"/>
                  <a:pt x="5834412" y="4796919"/>
                  <a:pt x="5792839" y="4770757"/>
                </a:cubicBezTo>
                <a:cubicBezTo>
                  <a:pt x="5695932" y="4709771"/>
                  <a:pt x="5554268" y="4769018"/>
                  <a:pt x="5454123" y="4713512"/>
                </a:cubicBezTo>
                <a:cubicBezTo>
                  <a:pt x="5402088" y="4684672"/>
                  <a:pt x="5441915" y="4575162"/>
                  <a:pt x="5389413" y="4547175"/>
                </a:cubicBezTo>
                <a:cubicBezTo>
                  <a:pt x="5334496" y="4517910"/>
                  <a:pt x="5259337" y="4612988"/>
                  <a:pt x="5205850" y="4581188"/>
                </a:cubicBezTo>
                <a:cubicBezTo>
                  <a:pt x="5093218" y="4514209"/>
                  <a:pt x="5041617" y="4376105"/>
                  <a:pt x="4947819" y="4284597"/>
                </a:cubicBezTo>
                <a:cubicBezTo>
                  <a:pt x="4890008" y="4228192"/>
                  <a:pt x="4830882" y="4162913"/>
                  <a:pt x="4753470" y="4139826"/>
                </a:cubicBezTo>
                <a:cubicBezTo>
                  <a:pt x="4726885" y="4131896"/>
                  <a:pt x="4725568" y="4190922"/>
                  <a:pt x="4726714" y="4218643"/>
                </a:cubicBezTo>
                <a:cubicBezTo>
                  <a:pt x="4727794" y="4244881"/>
                  <a:pt x="4757221" y="4264049"/>
                  <a:pt x="4759691" y="4290192"/>
                </a:cubicBezTo>
                <a:cubicBezTo>
                  <a:pt x="4761743" y="4311913"/>
                  <a:pt x="4755295" y="4337509"/>
                  <a:pt x="4739366" y="4352419"/>
                </a:cubicBezTo>
                <a:cubicBezTo>
                  <a:pt x="4720200" y="4370369"/>
                  <a:pt x="4681798" y="4399038"/>
                  <a:pt x="4665112" y="4378760"/>
                </a:cubicBezTo>
                <a:cubicBezTo>
                  <a:pt x="4619486" y="4323316"/>
                  <a:pt x="4639501" y="4230843"/>
                  <a:pt x="4593760" y="4175502"/>
                </a:cubicBezTo>
                <a:cubicBezTo>
                  <a:pt x="4571468" y="4148532"/>
                  <a:pt x="4520853" y="4151002"/>
                  <a:pt x="4489219" y="4165959"/>
                </a:cubicBezTo>
                <a:cubicBezTo>
                  <a:pt x="4354825" y="4229503"/>
                  <a:pt x="4250762" y="4350839"/>
                  <a:pt x="4111722" y="4403440"/>
                </a:cubicBezTo>
                <a:cubicBezTo>
                  <a:pt x="4073808" y="4417778"/>
                  <a:pt x="4041526" y="4339514"/>
                  <a:pt x="4002406" y="4350137"/>
                </a:cubicBezTo>
                <a:cubicBezTo>
                  <a:pt x="3937913" y="4367659"/>
                  <a:pt x="3905295" y="4444754"/>
                  <a:pt x="3846018" y="4475619"/>
                </a:cubicBezTo>
                <a:cubicBezTo>
                  <a:pt x="3769983" y="4515210"/>
                  <a:pt x="3675051" y="4512704"/>
                  <a:pt x="3602510" y="4558374"/>
                </a:cubicBezTo>
                <a:cubicBezTo>
                  <a:pt x="3564784" y="4582123"/>
                  <a:pt x="3571917" y="4650873"/>
                  <a:pt x="3533025" y="4672656"/>
                </a:cubicBezTo>
                <a:cubicBezTo>
                  <a:pt x="3489245" y="4697172"/>
                  <a:pt x="3432017" y="4690972"/>
                  <a:pt x="3382748" y="4681468"/>
                </a:cubicBezTo>
                <a:cubicBezTo>
                  <a:pt x="3370323" y="4679078"/>
                  <a:pt x="3393319" y="4658434"/>
                  <a:pt x="3397574" y="4646523"/>
                </a:cubicBezTo>
                <a:cubicBezTo>
                  <a:pt x="3402208" y="4633549"/>
                  <a:pt x="3406367" y="4620348"/>
                  <a:pt x="3409400" y="4606909"/>
                </a:cubicBezTo>
                <a:cubicBezTo>
                  <a:pt x="3414320" y="4585110"/>
                  <a:pt x="3416098" y="4562648"/>
                  <a:pt x="3421430" y="4540948"/>
                </a:cubicBezTo>
                <a:cubicBezTo>
                  <a:pt x="3428069" y="4513909"/>
                  <a:pt x="3436822" y="4487414"/>
                  <a:pt x="3445282" y="4460893"/>
                </a:cubicBezTo>
                <a:cubicBezTo>
                  <a:pt x="3449263" y="4448416"/>
                  <a:pt x="3453479" y="4435958"/>
                  <a:pt x="3458764" y="4423975"/>
                </a:cubicBezTo>
                <a:cubicBezTo>
                  <a:pt x="3466427" y="4406608"/>
                  <a:pt x="3476363" y="4390295"/>
                  <a:pt x="3484072" y="4372951"/>
                </a:cubicBezTo>
                <a:cubicBezTo>
                  <a:pt x="3489374" y="4361020"/>
                  <a:pt x="3492473" y="4348175"/>
                  <a:pt x="3497758" y="4336241"/>
                </a:cubicBezTo>
                <a:cubicBezTo>
                  <a:pt x="3505342" y="4319114"/>
                  <a:pt x="3514790" y="4302847"/>
                  <a:pt x="3522651" y="4285842"/>
                </a:cubicBezTo>
                <a:cubicBezTo>
                  <a:pt x="3525440" y="4279809"/>
                  <a:pt x="3526204" y="4272825"/>
                  <a:pt x="3529702" y="4267178"/>
                </a:cubicBezTo>
                <a:cubicBezTo>
                  <a:pt x="3539008" y="4252155"/>
                  <a:pt x="3549444" y="4237768"/>
                  <a:pt x="3560815" y="4224241"/>
                </a:cubicBezTo>
                <a:cubicBezTo>
                  <a:pt x="3568113" y="4215557"/>
                  <a:pt x="3578121" y="4209413"/>
                  <a:pt x="3585497" y="4200805"/>
                </a:cubicBezTo>
                <a:cubicBezTo>
                  <a:pt x="3589485" y="4196155"/>
                  <a:pt x="3592472" y="4190570"/>
                  <a:pt x="3594623" y="4184830"/>
                </a:cubicBezTo>
                <a:cubicBezTo>
                  <a:pt x="3597142" y="4178129"/>
                  <a:pt x="3599510" y="4171046"/>
                  <a:pt x="3599391" y="4163884"/>
                </a:cubicBezTo>
                <a:cubicBezTo>
                  <a:pt x="3599292" y="4157805"/>
                  <a:pt x="3595295" y="4152401"/>
                  <a:pt x="3594000" y="4146464"/>
                </a:cubicBezTo>
                <a:cubicBezTo>
                  <a:pt x="3592591" y="4139990"/>
                  <a:pt x="3591725" y="4133375"/>
                  <a:pt x="3591307" y="4126762"/>
                </a:cubicBezTo>
                <a:cubicBezTo>
                  <a:pt x="3590832" y="4119241"/>
                  <a:pt x="3590457" y="4111635"/>
                  <a:pt x="3591307" y="4104150"/>
                </a:cubicBezTo>
                <a:cubicBezTo>
                  <a:pt x="3592120" y="4097020"/>
                  <a:pt x="3594076" y="4090029"/>
                  <a:pt x="3596283" y="4083203"/>
                </a:cubicBezTo>
                <a:cubicBezTo>
                  <a:pt x="3600297" y="4070779"/>
                  <a:pt x="3606047" y="4058944"/>
                  <a:pt x="3609975" y="4046493"/>
                </a:cubicBezTo>
                <a:cubicBezTo>
                  <a:pt x="3612208" y="4039407"/>
                  <a:pt x="3613552" y="4032047"/>
                  <a:pt x="3614744" y="4024717"/>
                </a:cubicBezTo>
                <a:cubicBezTo>
                  <a:pt x="3616032" y="4016827"/>
                  <a:pt x="3617125" y="4008855"/>
                  <a:pt x="3617441" y="4000863"/>
                </a:cubicBezTo>
                <a:cubicBezTo>
                  <a:pt x="3618017" y="3986360"/>
                  <a:pt x="3618060" y="3971809"/>
                  <a:pt x="3617441" y="3957310"/>
                </a:cubicBezTo>
                <a:cubicBezTo>
                  <a:pt x="3617161" y="3950691"/>
                  <a:pt x="3616443" y="3944006"/>
                  <a:pt x="3614744" y="3937602"/>
                </a:cubicBezTo>
                <a:cubicBezTo>
                  <a:pt x="3608484" y="3914014"/>
                  <a:pt x="3596082" y="3891780"/>
                  <a:pt x="3593589" y="3867498"/>
                </a:cubicBezTo>
                <a:cubicBezTo>
                  <a:pt x="3592100" y="3852989"/>
                  <a:pt x="3598963" y="3838757"/>
                  <a:pt x="3603126" y="3824775"/>
                </a:cubicBezTo>
                <a:cubicBezTo>
                  <a:pt x="3606867" y="3812216"/>
                  <a:pt x="3613779" y="3800703"/>
                  <a:pt x="3617230" y="3788065"/>
                </a:cubicBezTo>
                <a:cubicBezTo>
                  <a:pt x="3619354" y="3780294"/>
                  <a:pt x="3619430" y="3772061"/>
                  <a:pt x="3619723" y="3764007"/>
                </a:cubicBezTo>
                <a:cubicBezTo>
                  <a:pt x="3620253" y="3749498"/>
                  <a:pt x="3618613" y="3734923"/>
                  <a:pt x="3619723" y="3720447"/>
                </a:cubicBezTo>
                <a:cubicBezTo>
                  <a:pt x="3620270" y="3713292"/>
                  <a:pt x="3621498" y="3705925"/>
                  <a:pt x="3624699" y="3699501"/>
                </a:cubicBezTo>
                <a:cubicBezTo>
                  <a:pt x="3629994" y="3688858"/>
                  <a:pt x="3636604" y="3678647"/>
                  <a:pt x="3644817" y="3670052"/>
                </a:cubicBezTo>
                <a:cubicBezTo>
                  <a:pt x="3648762" y="3665916"/>
                  <a:pt x="3655348" y="3665448"/>
                  <a:pt x="3660170" y="3662379"/>
                </a:cubicBezTo>
                <a:cubicBezTo>
                  <a:pt x="3664938" y="3659340"/>
                  <a:pt x="3669413" y="3655764"/>
                  <a:pt x="3673444" y="3651802"/>
                </a:cubicBezTo>
                <a:cubicBezTo>
                  <a:pt x="3677679" y="3647640"/>
                  <a:pt x="3680212" y="3641811"/>
                  <a:pt x="3684852" y="3638107"/>
                </a:cubicBezTo>
                <a:cubicBezTo>
                  <a:pt x="3689320" y="3634547"/>
                  <a:pt x="3695976" y="3634287"/>
                  <a:pt x="3700198" y="3630438"/>
                </a:cubicBezTo>
                <a:cubicBezTo>
                  <a:pt x="3708717" y="3622669"/>
                  <a:pt x="3715866" y="3613387"/>
                  <a:pt x="3722393" y="3603886"/>
                </a:cubicBezTo>
                <a:cubicBezTo>
                  <a:pt x="3729401" y="3593685"/>
                  <a:pt x="3735135" y="3582614"/>
                  <a:pt x="3740651" y="3571533"/>
                </a:cubicBezTo>
                <a:cubicBezTo>
                  <a:pt x="3743512" y="3565777"/>
                  <a:pt x="3746065" y="3559754"/>
                  <a:pt x="3747494" y="3553488"/>
                </a:cubicBezTo>
                <a:cubicBezTo>
                  <a:pt x="3749269" y="3545693"/>
                  <a:pt x="3750184" y="3537632"/>
                  <a:pt x="3750184" y="3529637"/>
                </a:cubicBezTo>
                <a:cubicBezTo>
                  <a:pt x="3750184" y="3523011"/>
                  <a:pt x="3748834" y="3516419"/>
                  <a:pt x="3747494" y="3509928"/>
                </a:cubicBezTo>
                <a:cubicBezTo>
                  <a:pt x="3746275" y="3504014"/>
                  <a:pt x="3745294" y="3497866"/>
                  <a:pt x="3742511" y="3492509"/>
                </a:cubicBezTo>
                <a:cubicBezTo>
                  <a:pt x="3739867" y="3487411"/>
                  <a:pt x="3734687" y="3484026"/>
                  <a:pt x="3731519" y="3479235"/>
                </a:cubicBezTo>
                <a:cubicBezTo>
                  <a:pt x="3728295" y="3474361"/>
                  <a:pt x="3726849" y="3468417"/>
                  <a:pt x="3723434" y="3463682"/>
                </a:cubicBezTo>
                <a:cubicBezTo>
                  <a:pt x="3713538" y="3449967"/>
                  <a:pt x="3703873" y="3435810"/>
                  <a:pt x="3691695" y="3424068"/>
                </a:cubicBezTo>
                <a:cubicBezTo>
                  <a:pt x="3666667" y="3399927"/>
                  <a:pt x="3640974" y="3376060"/>
                  <a:pt x="3612258" y="3356450"/>
                </a:cubicBezTo>
                <a:cubicBezTo>
                  <a:pt x="3596276" y="3345541"/>
                  <a:pt x="3577080" y="3340183"/>
                  <a:pt x="3558948" y="3333429"/>
                </a:cubicBezTo>
                <a:cubicBezTo>
                  <a:pt x="3546052" y="3328625"/>
                  <a:pt x="3532830" y="3324469"/>
                  <a:pt x="3519332" y="3321818"/>
                </a:cubicBezTo>
                <a:cubicBezTo>
                  <a:pt x="3506725" y="3319342"/>
                  <a:pt x="3493800" y="3318360"/>
                  <a:pt x="3480960" y="3318084"/>
                </a:cubicBezTo>
                <a:cubicBezTo>
                  <a:pt x="3474416" y="3317942"/>
                  <a:pt x="3467866" y="3319213"/>
                  <a:pt x="3461465" y="3320570"/>
                </a:cubicBezTo>
                <a:cubicBezTo>
                  <a:pt x="3455455" y="3321848"/>
                  <a:pt x="3449333" y="3323234"/>
                  <a:pt x="3443830" y="3325961"/>
                </a:cubicBezTo>
                <a:cubicBezTo>
                  <a:pt x="3438880" y="3328420"/>
                  <a:pt x="3433634" y="3331325"/>
                  <a:pt x="3430555" y="3335915"/>
                </a:cubicBezTo>
                <a:cubicBezTo>
                  <a:pt x="3416902" y="3356246"/>
                  <a:pt x="3405649" y="3378118"/>
                  <a:pt x="3394261" y="3399799"/>
                </a:cubicBezTo>
                <a:cubicBezTo>
                  <a:pt x="3391172" y="3405683"/>
                  <a:pt x="3388080" y="3411874"/>
                  <a:pt x="3387204" y="3418466"/>
                </a:cubicBezTo>
                <a:cubicBezTo>
                  <a:pt x="3383289" y="3447820"/>
                  <a:pt x="3383806" y="3477671"/>
                  <a:pt x="3379949" y="3507031"/>
                </a:cubicBezTo>
                <a:cubicBezTo>
                  <a:pt x="3379090" y="3513597"/>
                  <a:pt x="3376356" y="3519929"/>
                  <a:pt x="3373100" y="3525698"/>
                </a:cubicBezTo>
                <a:cubicBezTo>
                  <a:pt x="3364274" y="3541317"/>
                  <a:pt x="3354072" y="3556158"/>
                  <a:pt x="3343853" y="3570907"/>
                </a:cubicBezTo>
                <a:cubicBezTo>
                  <a:pt x="3340504" y="3575741"/>
                  <a:pt x="3335640" y="3579453"/>
                  <a:pt x="3332449" y="3584389"/>
                </a:cubicBezTo>
                <a:cubicBezTo>
                  <a:pt x="3325863" y="3594574"/>
                  <a:pt x="3321193" y="3605945"/>
                  <a:pt x="3314610" y="3616126"/>
                </a:cubicBezTo>
                <a:cubicBezTo>
                  <a:pt x="3311416" y="3621066"/>
                  <a:pt x="3308123" y="3626384"/>
                  <a:pt x="3303203" y="3629608"/>
                </a:cubicBezTo>
                <a:cubicBezTo>
                  <a:pt x="3298118" y="3632934"/>
                  <a:pt x="3291845" y="3635344"/>
                  <a:pt x="3285775" y="3634998"/>
                </a:cubicBezTo>
                <a:cubicBezTo>
                  <a:pt x="3262470" y="3633665"/>
                  <a:pt x="3239704" y="3627214"/>
                  <a:pt x="3216504" y="3624629"/>
                </a:cubicBezTo>
                <a:cubicBezTo>
                  <a:pt x="3209289" y="3623829"/>
                  <a:pt x="3201922" y="3623918"/>
                  <a:pt x="3194720" y="3624833"/>
                </a:cubicBezTo>
                <a:cubicBezTo>
                  <a:pt x="3188815" y="3625587"/>
                  <a:pt x="3182525" y="3626410"/>
                  <a:pt x="3177503" y="3629608"/>
                </a:cubicBezTo>
                <a:cubicBezTo>
                  <a:pt x="3172541" y="3632769"/>
                  <a:pt x="3168572" y="3637751"/>
                  <a:pt x="3166096" y="3643089"/>
                </a:cubicBezTo>
                <a:cubicBezTo>
                  <a:pt x="3157814" y="3660944"/>
                  <a:pt x="3153068" y="3680263"/>
                  <a:pt x="3145566" y="3698464"/>
                </a:cubicBezTo>
                <a:cubicBezTo>
                  <a:pt x="3143162" y="3704302"/>
                  <a:pt x="3139991" y="3709847"/>
                  <a:pt x="3136434" y="3715057"/>
                </a:cubicBezTo>
                <a:cubicBezTo>
                  <a:pt x="3133260" y="3719706"/>
                  <a:pt x="3131073" y="3727583"/>
                  <a:pt x="3125445" y="3727912"/>
                </a:cubicBezTo>
                <a:cubicBezTo>
                  <a:pt x="3119570" y="3728262"/>
                  <a:pt x="3116050" y="3720740"/>
                  <a:pt x="3111963" y="3716509"/>
                </a:cubicBezTo>
                <a:cubicBezTo>
                  <a:pt x="3108064" y="3712468"/>
                  <a:pt x="3104672" y="3707924"/>
                  <a:pt x="3101593" y="3703232"/>
                </a:cubicBezTo>
                <a:cubicBezTo>
                  <a:pt x="3092221" y="3688963"/>
                  <a:pt x="3084271" y="3673766"/>
                  <a:pt x="3074629" y="3659679"/>
                </a:cubicBezTo>
                <a:cubicBezTo>
                  <a:pt x="3068207" y="3650297"/>
                  <a:pt x="3059925" y="3642282"/>
                  <a:pt x="3053467" y="3632924"/>
                </a:cubicBezTo>
                <a:cubicBezTo>
                  <a:pt x="3050204" y="3628192"/>
                  <a:pt x="3048899" y="3622274"/>
                  <a:pt x="3045590" y="3617579"/>
                </a:cubicBezTo>
                <a:cubicBezTo>
                  <a:pt x="3037304" y="3605833"/>
                  <a:pt x="3027738" y="3595032"/>
                  <a:pt x="3018813" y="3583766"/>
                </a:cubicBezTo>
                <a:cubicBezTo>
                  <a:pt x="3010113" y="3572771"/>
                  <a:pt x="3002058" y="3561233"/>
                  <a:pt x="2992695" y="3550791"/>
                </a:cubicBezTo>
                <a:cubicBezTo>
                  <a:pt x="2988800" y="3546444"/>
                  <a:pt x="2983290" y="3543770"/>
                  <a:pt x="2979213" y="3539591"/>
                </a:cubicBezTo>
                <a:cubicBezTo>
                  <a:pt x="2975298" y="3535567"/>
                  <a:pt x="2972910" y="3530177"/>
                  <a:pt x="2968843" y="3526314"/>
                </a:cubicBezTo>
                <a:cubicBezTo>
                  <a:pt x="2960548" y="3518437"/>
                  <a:pt x="2951834" y="3510847"/>
                  <a:pt x="2942290" y="3504538"/>
                </a:cubicBezTo>
                <a:cubicBezTo>
                  <a:pt x="2926875" y="3494343"/>
                  <a:pt x="2910900" y="3484813"/>
                  <a:pt x="2894171" y="3476953"/>
                </a:cubicBezTo>
                <a:cubicBezTo>
                  <a:pt x="2887621" y="3473877"/>
                  <a:pt x="2880254" y="3471901"/>
                  <a:pt x="2873019" y="3471977"/>
                </a:cubicBezTo>
                <a:cubicBezTo>
                  <a:pt x="2866937" y="3472043"/>
                  <a:pt x="2860983" y="3474565"/>
                  <a:pt x="2855592" y="3477371"/>
                </a:cubicBezTo>
                <a:cubicBezTo>
                  <a:pt x="2850576" y="3479979"/>
                  <a:pt x="2847731" y="3486311"/>
                  <a:pt x="2842320" y="3487948"/>
                </a:cubicBezTo>
                <a:cubicBezTo>
                  <a:pt x="2835372" y="3490045"/>
                  <a:pt x="2827594" y="3489640"/>
                  <a:pt x="2820536" y="3487948"/>
                </a:cubicBezTo>
                <a:cubicBezTo>
                  <a:pt x="2814523" y="3486506"/>
                  <a:pt x="2809429" y="3482366"/>
                  <a:pt x="2804360" y="3478823"/>
                </a:cubicBezTo>
                <a:cubicBezTo>
                  <a:pt x="2799704" y="3475566"/>
                  <a:pt x="2795278" y="3471868"/>
                  <a:pt x="2791504" y="3467620"/>
                </a:cubicBezTo>
                <a:cubicBezTo>
                  <a:pt x="2780238" y="3454959"/>
                  <a:pt x="2768920" y="3442199"/>
                  <a:pt x="2759346" y="3428214"/>
                </a:cubicBezTo>
                <a:cubicBezTo>
                  <a:pt x="2752803" y="3418648"/>
                  <a:pt x="2752540" y="3404415"/>
                  <a:pt x="2743378" y="3397312"/>
                </a:cubicBezTo>
                <a:cubicBezTo>
                  <a:pt x="2738646" y="3393644"/>
                  <a:pt x="2730867" y="3398788"/>
                  <a:pt x="2726165" y="3402499"/>
                </a:cubicBezTo>
                <a:cubicBezTo>
                  <a:pt x="2721373" y="3406279"/>
                  <a:pt x="2722908" y="3417637"/>
                  <a:pt x="2716832" y="3418259"/>
                </a:cubicBezTo>
                <a:cubicBezTo>
                  <a:pt x="2704634" y="3419514"/>
                  <a:pt x="2694020" y="3407764"/>
                  <a:pt x="2681780" y="3407060"/>
                </a:cubicBezTo>
                <a:cubicBezTo>
                  <a:pt x="2676033" y="3406730"/>
                  <a:pt x="2670583" y="3411176"/>
                  <a:pt x="2666631" y="3415355"/>
                </a:cubicBezTo>
                <a:cubicBezTo>
                  <a:pt x="2658484" y="3423979"/>
                  <a:pt x="2655645" y="3437273"/>
                  <a:pt x="2646306" y="3444599"/>
                </a:cubicBezTo>
                <a:cubicBezTo>
                  <a:pt x="2641798" y="3448139"/>
                  <a:pt x="2634253" y="3447303"/>
                  <a:pt x="2629093" y="3444804"/>
                </a:cubicBezTo>
                <a:cubicBezTo>
                  <a:pt x="2624028" y="3442354"/>
                  <a:pt x="2621518" y="3436308"/>
                  <a:pt x="2618927" y="3431322"/>
                </a:cubicBezTo>
                <a:cubicBezTo>
                  <a:pt x="2616203" y="3426090"/>
                  <a:pt x="2613934" y="3420393"/>
                  <a:pt x="2613328" y="3414528"/>
                </a:cubicBezTo>
                <a:cubicBezTo>
                  <a:pt x="2611152" y="3393466"/>
                  <a:pt x="2612413" y="3372154"/>
                  <a:pt x="2610631" y="3351060"/>
                </a:cubicBezTo>
                <a:cubicBezTo>
                  <a:pt x="2608962" y="3331266"/>
                  <a:pt x="2607862" y="3311198"/>
                  <a:pt x="2602958" y="3291951"/>
                </a:cubicBezTo>
                <a:cubicBezTo>
                  <a:pt x="2601552" y="3286429"/>
                  <a:pt x="2595266" y="3283462"/>
                  <a:pt x="2592173" y="3278674"/>
                </a:cubicBezTo>
                <a:cubicBezTo>
                  <a:pt x="2589015" y="3273794"/>
                  <a:pt x="2587576" y="3267909"/>
                  <a:pt x="2584289" y="3263118"/>
                </a:cubicBezTo>
                <a:cubicBezTo>
                  <a:pt x="2577865" y="3253746"/>
                  <a:pt x="2569648" y="3245675"/>
                  <a:pt x="2563134" y="3236362"/>
                </a:cubicBezTo>
                <a:cubicBezTo>
                  <a:pt x="2559943" y="3231805"/>
                  <a:pt x="2557819" y="3226572"/>
                  <a:pt x="2555251" y="3221633"/>
                </a:cubicBezTo>
                <a:cubicBezTo>
                  <a:pt x="2552570" y="3216480"/>
                  <a:pt x="2549046" y="3211645"/>
                  <a:pt x="2547370" y="3206084"/>
                </a:cubicBezTo>
                <a:cubicBezTo>
                  <a:pt x="2543692" y="3193896"/>
                  <a:pt x="2538482" y="3181456"/>
                  <a:pt x="2539282" y="3168751"/>
                </a:cubicBezTo>
                <a:cubicBezTo>
                  <a:pt x="2540662" y="3146820"/>
                  <a:pt x="2550222" y="3126127"/>
                  <a:pt x="2553798" y="3104450"/>
                </a:cubicBezTo>
                <a:cubicBezTo>
                  <a:pt x="2557697" y="3080773"/>
                  <a:pt x="2561195" y="3056886"/>
                  <a:pt x="2561682" y="3032900"/>
                </a:cubicBezTo>
                <a:cubicBezTo>
                  <a:pt x="2562094" y="3012645"/>
                  <a:pt x="2557714" y="2992562"/>
                  <a:pt x="2556495" y="2972336"/>
                </a:cubicBezTo>
                <a:cubicBezTo>
                  <a:pt x="2556061" y="2965095"/>
                  <a:pt x="2557174" y="2957798"/>
                  <a:pt x="2556703" y="2950553"/>
                </a:cubicBezTo>
                <a:cubicBezTo>
                  <a:pt x="2556275" y="2943934"/>
                  <a:pt x="2555702" y="2937207"/>
                  <a:pt x="2553798" y="2930851"/>
                </a:cubicBezTo>
                <a:cubicBezTo>
                  <a:pt x="2552139" y="2925319"/>
                  <a:pt x="2551045" y="2918328"/>
                  <a:pt x="2546125" y="2915296"/>
                </a:cubicBezTo>
                <a:cubicBezTo>
                  <a:pt x="2541245" y="2912286"/>
                  <a:pt x="2533638" y="2912256"/>
                  <a:pt x="2528909" y="2915503"/>
                </a:cubicBezTo>
                <a:cubicBezTo>
                  <a:pt x="2519280" y="2922109"/>
                  <a:pt x="2515581" y="2935109"/>
                  <a:pt x="2506509" y="2942469"/>
                </a:cubicBezTo>
                <a:cubicBezTo>
                  <a:pt x="2501859" y="2946246"/>
                  <a:pt x="2495273" y="2947955"/>
                  <a:pt x="2489292" y="2947649"/>
                </a:cubicBezTo>
                <a:cubicBezTo>
                  <a:pt x="2482591" y="2947303"/>
                  <a:pt x="2476235" y="2943944"/>
                  <a:pt x="2470413" y="2940602"/>
                </a:cubicBezTo>
                <a:cubicBezTo>
                  <a:pt x="2465358" y="2937698"/>
                  <a:pt x="2460806" y="2933726"/>
                  <a:pt x="2457144" y="2929195"/>
                </a:cubicBezTo>
                <a:cubicBezTo>
                  <a:pt x="2453644" y="2924868"/>
                  <a:pt x="2452439" y="2919036"/>
                  <a:pt x="2449261" y="2914466"/>
                </a:cubicBezTo>
                <a:cubicBezTo>
                  <a:pt x="2442734" y="2905097"/>
                  <a:pt x="2435752" y="2895982"/>
                  <a:pt x="2428106" y="2887506"/>
                </a:cubicBezTo>
                <a:cubicBezTo>
                  <a:pt x="2424230" y="2883206"/>
                  <a:pt x="2418849" y="2880466"/>
                  <a:pt x="2414828" y="2876304"/>
                </a:cubicBezTo>
                <a:cubicBezTo>
                  <a:pt x="2410859" y="2872201"/>
                  <a:pt x="2405004" y="2868479"/>
                  <a:pt x="2404250" y="2862825"/>
                </a:cubicBezTo>
                <a:cubicBezTo>
                  <a:pt x="2402241" y="2847727"/>
                  <a:pt x="2406944" y="2832428"/>
                  <a:pt x="2406944" y="2817195"/>
                </a:cubicBezTo>
                <a:cubicBezTo>
                  <a:pt x="2406944" y="2810569"/>
                  <a:pt x="2408426" y="2802633"/>
                  <a:pt x="2404250" y="2797487"/>
                </a:cubicBezTo>
                <a:cubicBezTo>
                  <a:pt x="2401233" y="2793779"/>
                  <a:pt x="2394621" y="2795270"/>
                  <a:pt x="2389941" y="2796248"/>
                </a:cubicBezTo>
                <a:cubicBezTo>
                  <a:pt x="2384313" y="2797417"/>
                  <a:pt x="2377859" y="2799133"/>
                  <a:pt x="2374381" y="2803714"/>
                </a:cubicBezTo>
                <a:cubicBezTo>
                  <a:pt x="2363194" y="2818453"/>
                  <a:pt x="2355861" y="2835780"/>
                  <a:pt x="2347420" y="2852248"/>
                </a:cubicBezTo>
                <a:cubicBezTo>
                  <a:pt x="2344509" y="2857932"/>
                  <a:pt x="2346709" y="2870867"/>
                  <a:pt x="2340363" y="2870083"/>
                </a:cubicBezTo>
                <a:cubicBezTo>
                  <a:pt x="2328962" y="2868674"/>
                  <a:pt x="2317581" y="2858950"/>
                  <a:pt x="2313817" y="2848096"/>
                </a:cubicBezTo>
                <a:cubicBezTo>
                  <a:pt x="2308825" y="2833699"/>
                  <a:pt x="2313906" y="2817406"/>
                  <a:pt x="2316929" y="2802469"/>
                </a:cubicBezTo>
                <a:cubicBezTo>
                  <a:pt x="2319557" y="2789481"/>
                  <a:pt x="2325406" y="2777320"/>
                  <a:pt x="2330615" y="2765133"/>
                </a:cubicBezTo>
                <a:cubicBezTo>
                  <a:pt x="2332960" y="2759644"/>
                  <a:pt x="2337495" y="2755192"/>
                  <a:pt x="2339533" y="2749577"/>
                </a:cubicBezTo>
                <a:cubicBezTo>
                  <a:pt x="2342316" y="2741924"/>
                  <a:pt x="2344463" y="2733857"/>
                  <a:pt x="2344927" y="2725726"/>
                </a:cubicBezTo>
                <a:cubicBezTo>
                  <a:pt x="2345303" y="2719101"/>
                  <a:pt x="2343933" y="2712380"/>
                  <a:pt x="2342026" y="2706025"/>
                </a:cubicBezTo>
                <a:cubicBezTo>
                  <a:pt x="2340370" y="2700486"/>
                  <a:pt x="2336329" y="2695895"/>
                  <a:pt x="2334350" y="2690469"/>
                </a:cubicBezTo>
                <a:cubicBezTo>
                  <a:pt x="2330233" y="2679190"/>
                  <a:pt x="2325863" y="2667856"/>
                  <a:pt x="2323772" y="2656037"/>
                </a:cubicBezTo>
                <a:cubicBezTo>
                  <a:pt x="2321342" y="2642322"/>
                  <a:pt x="2320891" y="2628278"/>
                  <a:pt x="2320868" y="2614349"/>
                </a:cubicBezTo>
                <a:cubicBezTo>
                  <a:pt x="2320825" y="2591861"/>
                  <a:pt x="2323848" y="2569426"/>
                  <a:pt x="2323565" y="2546945"/>
                </a:cubicBezTo>
                <a:cubicBezTo>
                  <a:pt x="2323443" y="2536908"/>
                  <a:pt x="2320397" y="2527085"/>
                  <a:pt x="2319626" y="2517078"/>
                </a:cubicBezTo>
                <a:cubicBezTo>
                  <a:pt x="2319086" y="2510044"/>
                  <a:pt x="2317927" y="2502760"/>
                  <a:pt x="2319626" y="2495917"/>
                </a:cubicBezTo>
                <a:cubicBezTo>
                  <a:pt x="2321138" y="2489822"/>
                  <a:pt x="2324516" y="2483970"/>
                  <a:pt x="2328956" y="2479531"/>
                </a:cubicBezTo>
                <a:cubicBezTo>
                  <a:pt x="2333065" y="2475422"/>
                  <a:pt x="2338512" y="2470825"/>
                  <a:pt x="2344308" y="2471237"/>
                </a:cubicBezTo>
                <a:cubicBezTo>
                  <a:pt x="2358090" y="2472224"/>
                  <a:pt x="2370107" y="2483183"/>
                  <a:pt x="2383925" y="2483476"/>
                </a:cubicBezTo>
                <a:cubicBezTo>
                  <a:pt x="2388654" y="2483579"/>
                  <a:pt x="2392128" y="2476976"/>
                  <a:pt x="2392632" y="2472277"/>
                </a:cubicBezTo>
                <a:cubicBezTo>
                  <a:pt x="2393290" y="2466152"/>
                  <a:pt x="2389846" y="2460129"/>
                  <a:pt x="2387037" y="2454647"/>
                </a:cubicBezTo>
                <a:cubicBezTo>
                  <a:pt x="2384448" y="2449608"/>
                  <a:pt x="2379588" y="2446019"/>
                  <a:pt x="2376663" y="2441165"/>
                </a:cubicBezTo>
                <a:cubicBezTo>
                  <a:pt x="2370785" y="2431388"/>
                  <a:pt x="2363981" y="2421809"/>
                  <a:pt x="2360695" y="2410886"/>
                </a:cubicBezTo>
                <a:cubicBezTo>
                  <a:pt x="2358584" y="2403866"/>
                  <a:pt x="2359173" y="2396019"/>
                  <a:pt x="2360902" y="2388899"/>
                </a:cubicBezTo>
                <a:cubicBezTo>
                  <a:pt x="2362312" y="2383091"/>
                  <a:pt x="2366003" y="2377940"/>
                  <a:pt x="2369820" y="2373340"/>
                </a:cubicBezTo>
                <a:cubicBezTo>
                  <a:pt x="2373518" y="2368891"/>
                  <a:pt x="2377398" y="2363175"/>
                  <a:pt x="2383095" y="2362141"/>
                </a:cubicBezTo>
                <a:cubicBezTo>
                  <a:pt x="2388147" y="2361225"/>
                  <a:pt x="2393014" y="2365388"/>
                  <a:pt x="2397196" y="2368368"/>
                </a:cubicBezTo>
                <a:cubicBezTo>
                  <a:pt x="2406614" y="2375082"/>
                  <a:pt x="2413899" y="2384576"/>
                  <a:pt x="2423541" y="2390974"/>
                </a:cubicBezTo>
                <a:cubicBezTo>
                  <a:pt x="2429097" y="2394659"/>
                  <a:pt x="2435700" y="2396770"/>
                  <a:pt x="2442210" y="2398235"/>
                </a:cubicBezTo>
                <a:cubicBezTo>
                  <a:pt x="2449929" y="2399974"/>
                  <a:pt x="2458020" y="2401620"/>
                  <a:pt x="2465852" y="2400514"/>
                </a:cubicBezTo>
                <a:cubicBezTo>
                  <a:pt x="2477934" y="2398811"/>
                  <a:pt x="2490520" y="2396335"/>
                  <a:pt x="2500904" y="2389933"/>
                </a:cubicBezTo>
                <a:cubicBezTo>
                  <a:pt x="2515446" y="2380973"/>
                  <a:pt x="2524954" y="2365417"/>
                  <a:pt x="2538864" y="2355502"/>
                </a:cubicBezTo>
                <a:cubicBezTo>
                  <a:pt x="2543850" y="2351952"/>
                  <a:pt x="2550383" y="2350652"/>
                  <a:pt x="2556495" y="2350319"/>
                </a:cubicBezTo>
                <a:cubicBezTo>
                  <a:pt x="2564422" y="2349884"/>
                  <a:pt x="2572325" y="2351854"/>
                  <a:pt x="2580137" y="2353223"/>
                </a:cubicBezTo>
                <a:cubicBezTo>
                  <a:pt x="2587336" y="2354481"/>
                  <a:pt x="2594650" y="2355680"/>
                  <a:pt x="2601506" y="2358202"/>
                </a:cubicBezTo>
                <a:cubicBezTo>
                  <a:pt x="2613322" y="2362546"/>
                  <a:pt x="2624746" y="2367986"/>
                  <a:pt x="2635936" y="2373758"/>
                </a:cubicBezTo>
                <a:cubicBezTo>
                  <a:pt x="2646754" y="2379337"/>
                  <a:pt x="2658125" y="2384411"/>
                  <a:pt x="2667461" y="2392219"/>
                </a:cubicBezTo>
                <a:cubicBezTo>
                  <a:pt x="2676083" y="2399427"/>
                  <a:pt x="2680387" y="2410969"/>
                  <a:pt x="2689035" y="2418141"/>
                </a:cubicBezTo>
                <a:cubicBezTo>
                  <a:pt x="2698496" y="2425991"/>
                  <a:pt x="2709090" y="2433456"/>
                  <a:pt x="2720978" y="2436601"/>
                </a:cubicBezTo>
                <a:cubicBezTo>
                  <a:pt x="2726853" y="2438155"/>
                  <a:pt x="2733653" y="2435007"/>
                  <a:pt x="2738399" y="2431211"/>
                </a:cubicBezTo>
                <a:cubicBezTo>
                  <a:pt x="2743032" y="2427496"/>
                  <a:pt x="2745703" y="2421421"/>
                  <a:pt x="2747112" y="2415655"/>
                </a:cubicBezTo>
                <a:cubicBezTo>
                  <a:pt x="2748835" y="2408604"/>
                  <a:pt x="2748476" y="2401073"/>
                  <a:pt x="2747531" y="2393878"/>
                </a:cubicBezTo>
                <a:cubicBezTo>
                  <a:pt x="2746730" y="2387763"/>
                  <a:pt x="2744771" y="2381714"/>
                  <a:pt x="2741926" y="2376244"/>
                </a:cubicBezTo>
                <a:cubicBezTo>
                  <a:pt x="2739291" y="2371183"/>
                  <a:pt x="2735320" y="2366869"/>
                  <a:pt x="2731348" y="2362763"/>
                </a:cubicBezTo>
                <a:cubicBezTo>
                  <a:pt x="2727327" y="2358601"/>
                  <a:pt x="2721643" y="2356121"/>
                  <a:pt x="2718073" y="2351564"/>
                </a:cubicBezTo>
                <a:cubicBezTo>
                  <a:pt x="2714510" y="2347013"/>
                  <a:pt x="2712488" y="2341392"/>
                  <a:pt x="2710400" y="2336008"/>
                </a:cubicBezTo>
                <a:cubicBezTo>
                  <a:pt x="2708191" y="2330304"/>
                  <a:pt x="2705280" y="2324502"/>
                  <a:pt x="2705214" y="2318381"/>
                </a:cubicBezTo>
                <a:cubicBezTo>
                  <a:pt x="2705138" y="2311222"/>
                  <a:pt x="2707008" y="2303941"/>
                  <a:pt x="2709982" y="2297434"/>
                </a:cubicBezTo>
                <a:cubicBezTo>
                  <a:pt x="2712393" y="2292165"/>
                  <a:pt x="2715564" y="2286004"/>
                  <a:pt x="2720978" y="2283953"/>
                </a:cubicBezTo>
                <a:cubicBezTo>
                  <a:pt x="2726958" y="2281684"/>
                  <a:pt x="2733913" y="2284266"/>
                  <a:pt x="2740062" y="2286024"/>
                </a:cubicBezTo>
                <a:cubicBezTo>
                  <a:pt x="2752852" y="2289686"/>
                  <a:pt x="2765208" y="2294800"/>
                  <a:pt x="2777399" y="2300128"/>
                </a:cubicBezTo>
                <a:cubicBezTo>
                  <a:pt x="2782962" y="2302555"/>
                  <a:pt x="2787582" y="2306859"/>
                  <a:pt x="2793160" y="2309253"/>
                </a:cubicBezTo>
                <a:cubicBezTo>
                  <a:pt x="2805197" y="2314413"/>
                  <a:pt x="2817167" y="2320528"/>
                  <a:pt x="2830080" y="2322737"/>
                </a:cubicBezTo>
                <a:cubicBezTo>
                  <a:pt x="2833920" y="2323392"/>
                  <a:pt x="2841886" y="2320962"/>
                  <a:pt x="2840450" y="2317340"/>
                </a:cubicBezTo>
                <a:cubicBezTo>
                  <a:pt x="2836070" y="2306318"/>
                  <a:pt x="2825759" y="2298610"/>
                  <a:pt x="2817220" y="2290381"/>
                </a:cubicBezTo>
                <a:cubicBezTo>
                  <a:pt x="2804686" y="2278299"/>
                  <a:pt x="2791198" y="2267192"/>
                  <a:pt x="2777399" y="2256575"/>
                </a:cubicBezTo>
                <a:cubicBezTo>
                  <a:pt x="2772542" y="2252834"/>
                  <a:pt x="2766427" y="2250987"/>
                  <a:pt x="2761424" y="2247450"/>
                </a:cubicBezTo>
                <a:cubicBezTo>
                  <a:pt x="2756702" y="2244114"/>
                  <a:pt x="2753409" y="2238842"/>
                  <a:pt x="2748361" y="2236037"/>
                </a:cubicBezTo>
                <a:cubicBezTo>
                  <a:pt x="2742634" y="2232856"/>
                  <a:pt x="2736242" y="2230001"/>
                  <a:pt x="2729692" y="2229816"/>
                </a:cubicBezTo>
                <a:cubicBezTo>
                  <a:pt x="2723570" y="2229645"/>
                  <a:pt x="2717250" y="2231756"/>
                  <a:pt x="2712057" y="2235003"/>
                </a:cubicBezTo>
                <a:cubicBezTo>
                  <a:pt x="2707242" y="2238013"/>
                  <a:pt x="2704097" y="2243199"/>
                  <a:pt x="2700857" y="2247862"/>
                </a:cubicBezTo>
                <a:cubicBezTo>
                  <a:pt x="2697294" y="2252992"/>
                  <a:pt x="2696148" y="2259825"/>
                  <a:pt x="2691732" y="2264244"/>
                </a:cubicBezTo>
                <a:cubicBezTo>
                  <a:pt x="2688494" y="2267485"/>
                  <a:pt x="2683196" y="2271647"/>
                  <a:pt x="2679079" y="2269638"/>
                </a:cubicBezTo>
                <a:cubicBezTo>
                  <a:pt x="2673837" y="2267066"/>
                  <a:pt x="2674634" y="2258650"/>
                  <a:pt x="2670988" y="2254086"/>
                </a:cubicBezTo>
                <a:cubicBezTo>
                  <a:pt x="2667379" y="2249564"/>
                  <a:pt x="2663223" y="2244658"/>
                  <a:pt x="2657713" y="2242886"/>
                </a:cubicBezTo>
                <a:cubicBezTo>
                  <a:pt x="2650870" y="2240686"/>
                  <a:pt x="2643309" y="2242346"/>
                  <a:pt x="2636140" y="2242886"/>
                </a:cubicBezTo>
                <a:cubicBezTo>
                  <a:pt x="2629587" y="2243380"/>
                  <a:pt x="2622941" y="2244108"/>
                  <a:pt x="2616645" y="2245998"/>
                </a:cubicBezTo>
                <a:cubicBezTo>
                  <a:pt x="2593632" y="2252900"/>
                  <a:pt x="2571825" y="2263862"/>
                  <a:pt x="2548407" y="2269227"/>
                </a:cubicBezTo>
                <a:cubicBezTo>
                  <a:pt x="2540563" y="2271018"/>
                  <a:pt x="2532261" y="2268614"/>
                  <a:pt x="2524348" y="2267149"/>
                </a:cubicBezTo>
                <a:cubicBezTo>
                  <a:pt x="2510154" y="2264528"/>
                  <a:pt x="2496432" y="2259608"/>
                  <a:pt x="2482238" y="2256987"/>
                </a:cubicBezTo>
                <a:cubicBezTo>
                  <a:pt x="2474325" y="2255528"/>
                  <a:pt x="2466220" y="2254879"/>
                  <a:pt x="2458179" y="2254915"/>
                </a:cubicBezTo>
                <a:cubicBezTo>
                  <a:pt x="2451569" y="2254945"/>
                  <a:pt x="2444202" y="2253904"/>
                  <a:pt x="2438476" y="2257197"/>
                </a:cubicBezTo>
                <a:cubicBezTo>
                  <a:pt x="2423726" y="2265673"/>
                  <a:pt x="2412394" y="2279115"/>
                  <a:pt x="2398648" y="2289139"/>
                </a:cubicBezTo>
                <a:cubicBezTo>
                  <a:pt x="2393956" y="2292560"/>
                  <a:pt x="2389039" y="2296542"/>
                  <a:pt x="2383302" y="2297434"/>
                </a:cubicBezTo>
                <a:cubicBezTo>
                  <a:pt x="2376947" y="2298422"/>
                  <a:pt x="2370331" y="2296519"/>
                  <a:pt x="2364219" y="2294530"/>
                </a:cubicBezTo>
                <a:cubicBezTo>
                  <a:pt x="2358492" y="2292666"/>
                  <a:pt x="2354128" y="2287341"/>
                  <a:pt x="2348247" y="2286024"/>
                </a:cubicBezTo>
                <a:cubicBezTo>
                  <a:pt x="2341097" y="2284424"/>
                  <a:pt x="2333490" y="2284829"/>
                  <a:pt x="2326258" y="2286024"/>
                </a:cubicBezTo>
                <a:cubicBezTo>
                  <a:pt x="2307843" y="2289063"/>
                  <a:pt x="2288881" y="2291368"/>
                  <a:pt x="2271708" y="2298676"/>
                </a:cubicBezTo>
                <a:cubicBezTo>
                  <a:pt x="2261229" y="2303131"/>
                  <a:pt x="2248208" y="2331480"/>
                  <a:pt x="2245366" y="2320452"/>
                </a:cubicBezTo>
                <a:cubicBezTo>
                  <a:pt x="2240633" y="2302103"/>
                  <a:pt x="2257109" y="2284394"/>
                  <a:pt x="2263412" y="2266526"/>
                </a:cubicBezTo>
                <a:cubicBezTo>
                  <a:pt x="2270031" y="2247760"/>
                  <a:pt x="2275804" y="2228595"/>
                  <a:pt x="2284156" y="2210526"/>
                </a:cubicBezTo>
                <a:cubicBezTo>
                  <a:pt x="2286494" y="2205458"/>
                  <a:pt x="2290406" y="2200809"/>
                  <a:pt x="2295148" y="2197875"/>
                </a:cubicBezTo>
                <a:cubicBezTo>
                  <a:pt x="2300411" y="2194625"/>
                  <a:pt x="2306803" y="2192820"/>
                  <a:pt x="2312987" y="2192688"/>
                </a:cubicBezTo>
                <a:cubicBezTo>
                  <a:pt x="2320120" y="2192543"/>
                  <a:pt x="2327088" y="2195066"/>
                  <a:pt x="2333938" y="2197045"/>
                </a:cubicBezTo>
                <a:cubicBezTo>
                  <a:pt x="2340258" y="2198876"/>
                  <a:pt x="2345820" y="2203766"/>
                  <a:pt x="2352393" y="2204102"/>
                </a:cubicBezTo>
                <a:cubicBezTo>
                  <a:pt x="2358508" y="2204411"/>
                  <a:pt x="2365641" y="2203190"/>
                  <a:pt x="2370024" y="2198915"/>
                </a:cubicBezTo>
                <a:cubicBezTo>
                  <a:pt x="2374770" y="2194295"/>
                  <a:pt x="2376159" y="2186833"/>
                  <a:pt x="2376871" y="2180247"/>
                </a:cubicBezTo>
                <a:cubicBezTo>
                  <a:pt x="2377582" y="2173665"/>
                  <a:pt x="2376048" y="2166898"/>
                  <a:pt x="2374177" y="2160542"/>
                </a:cubicBezTo>
                <a:cubicBezTo>
                  <a:pt x="2372547" y="2154997"/>
                  <a:pt x="2369639" y="2149837"/>
                  <a:pt x="2366497" y="2144986"/>
                </a:cubicBezTo>
                <a:cubicBezTo>
                  <a:pt x="2363511" y="2140376"/>
                  <a:pt x="2360576" y="2135256"/>
                  <a:pt x="2355920" y="2132338"/>
                </a:cubicBezTo>
                <a:cubicBezTo>
                  <a:pt x="2339892" y="2122291"/>
                  <a:pt x="2320825" y="2117441"/>
                  <a:pt x="2305311" y="2106617"/>
                </a:cubicBezTo>
                <a:cubicBezTo>
                  <a:pt x="2300723" y="2103419"/>
                  <a:pt x="2298942" y="2097123"/>
                  <a:pt x="2297638" y="2091683"/>
                </a:cubicBezTo>
                <a:cubicBezTo>
                  <a:pt x="2294539" y="2078798"/>
                  <a:pt x="2295013" y="2065234"/>
                  <a:pt x="2292244" y="2052276"/>
                </a:cubicBezTo>
                <a:cubicBezTo>
                  <a:pt x="2289682" y="2040280"/>
                  <a:pt x="2285901" y="2028528"/>
                  <a:pt x="2281669" y="2017019"/>
                </a:cubicBezTo>
                <a:cubicBezTo>
                  <a:pt x="2279651" y="2011533"/>
                  <a:pt x="2276917" y="2006254"/>
                  <a:pt x="2273578" y="2001463"/>
                </a:cubicBezTo>
                <a:cubicBezTo>
                  <a:pt x="2267199" y="1992302"/>
                  <a:pt x="2258703" y="1984695"/>
                  <a:pt x="2252627" y="1975327"/>
                </a:cubicBezTo>
                <a:cubicBezTo>
                  <a:pt x="2246271" y="1965520"/>
                  <a:pt x="2241118" y="1954933"/>
                  <a:pt x="2236448" y="1944221"/>
                </a:cubicBezTo>
                <a:cubicBezTo>
                  <a:pt x="2234037" y="1938689"/>
                  <a:pt x="2232219" y="1932785"/>
                  <a:pt x="2231469" y="1926795"/>
                </a:cubicBezTo>
                <a:cubicBezTo>
                  <a:pt x="2230550" y="1919527"/>
                  <a:pt x="2229776" y="1911937"/>
                  <a:pt x="2231469" y="1904811"/>
                </a:cubicBezTo>
                <a:cubicBezTo>
                  <a:pt x="2232848" y="1898999"/>
                  <a:pt x="2238022" y="1894741"/>
                  <a:pt x="2240386" y="1889255"/>
                </a:cubicBezTo>
                <a:cubicBezTo>
                  <a:pt x="2245642" y="1877061"/>
                  <a:pt x="2245695" y="1862045"/>
                  <a:pt x="2254287" y="1851923"/>
                </a:cubicBezTo>
                <a:cubicBezTo>
                  <a:pt x="2258561" y="1846885"/>
                  <a:pt x="2267426" y="1848877"/>
                  <a:pt x="2273990" y="1849641"/>
                </a:cubicBezTo>
                <a:cubicBezTo>
                  <a:pt x="2288348" y="1851324"/>
                  <a:pt x="2301988" y="1857192"/>
                  <a:pt x="2316303" y="1859184"/>
                </a:cubicBezTo>
                <a:cubicBezTo>
                  <a:pt x="2329808" y="1861064"/>
                  <a:pt x="2343551" y="1861976"/>
                  <a:pt x="2357168" y="1861252"/>
                </a:cubicBezTo>
                <a:cubicBezTo>
                  <a:pt x="2363346" y="1860929"/>
                  <a:pt x="2369497" y="1858884"/>
                  <a:pt x="2375007" y="1856072"/>
                </a:cubicBezTo>
                <a:cubicBezTo>
                  <a:pt x="2379999" y="1853527"/>
                  <a:pt x="2384896" y="1850105"/>
                  <a:pt x="2388071" y="1845492"/>
                </a:cubicBezTo>
                <a:cubicBezTo>
                  <a:pt x="2391838" y="1840015"/>
                  <a:pt x="2388976" y="1829340"/>
                  <a:pt x="2395125" y="1826824"/>
                </a:cubicBezTo>
                <a:cubicBezTo>
                  <a:pt x="2400776" y="1824512"/>
                  <a:pt x="2405169" y="1834039"/>
                  <a:pt x="2410889" y="1836159"/>
                </a:cubicBezTo>
                <a:cubicBezTo>
                  <a:pt x="2417633" y="1838659"/>
                  <a:pt x="2424858" y="1840154"/>
                  <a:pt x="2432044" y="1840516"/>
                </a:cubicBezTo>
                <a:cubicBezTo>
                  <a:pt x="2438640" y="1840852"/>
                  <a:pt x="2445414" y="1840127"/>
                  <a:pt x="2451747" y="1838234"/>
                </a:cubicBezTo>
                <a:cubicBezTo>
                  <a:pt x="2457372" y="1836555"/>
                  <a:pt x="2463098" y="1834039"/>
                  <a:pt x="2467304" y="1829939"/>
                </a:cubicBezTo>
                <a:cubicBezTo>
                  <a:pt x="2479703" y="1817857"/>
                  <a:pt x="2487395" y="1801139"/>
                  <a:pt x="2500904" y="1790318"/>
                </a:cubicBezTo>
                <a:cubicBezTo>
                  <a:pt x="2506031" y="1786215"/>
                  <a:pt x="2514122" y="1789334"/>
                  <a:pt x="2520402" y="1787420"/>
                </a:cubicBezTo>
                <a:cubicBezTo>
                  <a:pt x="2525810" y="1785774"/>
                  <a:pt x="2533144" y="1784865"/>
                  <a:pt x="2535548" y="1779744"/>
                </a:cubicBezTo>
                <a:cubicBezTo>
                  <a:pt x="2538357" y="1773764"/>
                  <a:pt x="2534800" y="1766467"/>
                  <a:pt x="2533266" y="1760043"/>
                </a:cubicBezTo>
                <a:cubicBezTo>
                  <a:pt x="2530433" y="1748155"/>
                  <a:pt x="2524088" y="1737107"/>
                  <a:pt x="2522477" y="1724996"/>
                </a:cubicBezTo>
                <a:cubicBezTo>
                  <a:pt x="2521413" y="1716994"/>
                  <a:pt x="2525695" y="1709005"/>
                  <a:pt x="2525382" y="1700937"/>
                </a:cubicBezTo>
                <a:cubicBezTo>
                  <a:pt x="2524865" y="1687693"/>
                  <a:pt x="2523113" y="1674409"/>
                  <a:pt x="2519991" y="1661530"/>
                </a:cubicBezTo>
                <a:cubicBezTo>
                  <a:pt x="2518637" y="1655942"/>
                  <a:pt x="2516003" y="1650400"/>
                  <a:pt x="2512107" y="1646179"/>
                </a:cubicBezTo>
                <a:cubicBezTo>
                  <a:pt x="2504322" y="1637736"/>
                  <a:pt x="2493349" y="1632631"/>
                  <a:pt x="2485561" y="1624195"/>
                </a:cubicBezTo>
                <a:cubicBezTo>
                  <a:pt x="2481596" y="1619904"/>
                  <a:pt x="2481138" y="1613190"/>
                  <a:pt x="2477470" y="1608639"/>
                </a:cubicBezTo>
                <a:cubicBezTo>
                  <a:pt x="2470383" y="1599850"/>
                  <a:pt x="2462272" y="1591832"/>
                  <a:pt x="2453614" y="1584581"/>
                </a:cubicBezTo>
                <a:cubicBezTo>
                  <a:pt x="2448964" y="1580685"/>
                  <a:pt x="2438551" y="1569430"/>
                  <a:pt x="2437853" y="1575456"/>
                </a:cubicBezTo>
                <a:cubicBezTo>
                  <a:pt x="2436513" y="1587004"/>
                  <a:pt x="2443656" y="1598734"/>
                  <a:pt x="2450917" y="1607809"/>
                </a:cubicBezTo>
                <a:cubicBezTo>
                  <a:pt x="2461860" y="1621478"/>
                  <a:pt x="2480052" y="1628130"/>
                  <a:pt x="2490952" y="1641829"/>
                </a:cubicBezTo>
                <a:cubicBezTo>
                  <a:pt x="2498329" y="1651098"/>
                  <a:pt x="2503222" y="1662999"/>
                  <a:pt x="2504227" y="1674804"/>
                </a:cubicBezTo>
                <a:cubicBezTo>
                  <a:pt x="2504740" y="1680847"/>
                  <a:pt x="2499471" y="1686356"/>
                  <a:pt x="2495101" y="1690568"/>
                </a:cubicBezTo>
                <a:cubicBezTo>
                  <a:pt x="2491755" y="1693788"/>
                  <a:pt x="2486882" y="1695817"/>
                  <a:pt x="2482238" y="1695958"/>
                </a:cubicBezTo>
                <a:cubicBezTo>
                  <a:pt x="2474977" y="1696176"/>
                  <a:pt x="2468134" y="1691967"/>
                  <a:pt x="2460876" y="1691602"/>
                </a:cubicBezTo>
                <a:cubicBezTo>
                  <a:pt x="2454345" y="1691272"/>
                  <a:pt x="2445589" y="1688885"/>
                  <a:pt x="2441380" y="1693884"/>
                </a:cubicBezTo>
                <a:cubicBezTo>
                  <a:pt x="2432825" y="1704036"/>
                  <a:pt x="2429344" y="1718071"/>
                  <a:pt x="2427480" y="1731216"/>
                </a:cubicBezTo>
                <a:cubicBezTo>
                  <a:pt x="2425530" y="1744997"/>
                  <a:pt x="2431731" y="1759065"/>
                  <a:pt x="2430180" y="1772898"/>
                </a:cubicBezTo>
                <a:cubicBezTo>
                  <a:pt x="2429508" y="1778872"/>
                  <a:pt x="2426535" y="1786004"/>
                  <a:pt x="2421048" y="1788458"/>
                </a:cubicBezTo>
                <a:cubicBezTo>
                  <a:pt x="2415911" y="1790756"/>
                  <a:pt x="2409048" y="1787839"/>
                  <a:pt x="2404662" y="1784305"/>
                </a:cubicBezTo>
                <a:cubicBezTo>
                  <a:pt x="2400111" y="1780643"/>
                  <a:pt x="2400535" y="1773047"/>
                  <a:pt x="2396577" y="1768756"/>
                </a:cubicBezTo>
                <a:cubicBezTo>
                  <a:pt x="2388792" y="1760313"/>
                  <a:pt x="2380026" y="1752423"/>
                  <a:pt x="2370024" y="1746772"/>
                </a:cubicBezTo>
                <a:cubicBezTo>
                  <a:pt x="2363725" y="1743216"/>
                  <a:pt x="2356022" y="1742923"/>
                  <a:pt x="2348872" y="1741793"/>
                </a:cubicBezTo>
                <a:cubicBezTo>
                  <a:pt x="2334636" y="1739541"/>
                  <a:pt x="2320097" y="1739281"/>
                  <a:pt x="2305933" y="1736607"/>
                </a:cubicBezTo>
                <a:cubicBezTo>
                  <a:pt x="2299531" y="1735401"/>
                  <a:pt x="2292326" y="1734526"/>
                  <a:pt x="2287472" y="1730182"/>
                </a:cubicBezTo>
                <a:cubicBezTo>
                  <a:pt x="2278551" y="1722197"/>
                  <a:pt x="2272814" y="1711198"/>
                  <a:pt x="2266317" y="1701145"/>
                </a:cubicBezTo>
                <a:cubicBezTo>
                  <a:pt x="2263182" y="1696294"/>
                  <a:pt x="2261930" y="1690337"/>
                  <a:pt x="2258644" y="1685586"/>
                </a:cubicBezTo>
                <a:cubicBezTo>
                  <a:pt x="2252275" y="1676369"/>
                  <a:pt x="2243920" y="1668627"/>
                  <a:pt x="2237488" y="1659453"/>
                </a:cubicBezTo>
                <a:cubicBezTo>
                  <a:pt x="2234136" y="1654668"/>
                  <a:pt x="2228251" y="1649623"/>
                  <a:pt x="2229397" y="1643897"/>
                </a:cubicBezTo>
                <a:cubicBezTo>
                  <a:pt x="2230543" y="1638177"/>
                  <a:pt x="2237278" y="1634344"/>
                  <a:pt x="2242879" y="1632697"/>
                </a:cubicBezTo>
                <a:cubicBezTo>
                  <a:pt x="2249848" y="1630652"/>
                  <a:pt x="2258937" y="1637999"/>
                  <a:pt x="2264657" y="1633527"/>
                </a:cubicBezTo>
                <a:cubicBezTo>
                  <a:pt x="2269804" y="1629503"/>
                  <a:pt x="2266834" y="1620563"/>
                  <a:pt x="2266735" y="1614029"/>
                </a:cubicBezTo>
                <a:cubicBezTo>
                  <a:pt x="2266633" y="1607335"/>
                  <a:pt x="2265447" y="1600667"/>
                  <a:pt x="2264035" y="1594124"/>
                </a:cubicBezTo>
                <a:cubicBezTo>
                  <a:pt x="2262740" y="1588114"/>
                  <a:pt x="2259167" y="1582611"/>
                  <a:pt x="2258644" y="1576493"/>
                </a:cubicBezTo>
                <a:cubicBezTo>
                  <a:pt x="2258107" y="1570253"/>
                  <a:pt x="2259444" y="1563911"/>
                  <a:pt x="2260926" y="1557825"/>
                </a:cubicBezTo>
                <a:cubicBezTo>
                  <a:pt x="2262493" y="1551394"/>
                  <a:pt x="2264558" y="1544950"/>
                  <a:pt x="2267769" y="1539157"/>
                </a:cubicBezTo>
                <a:cubicBezTo>
                  <a:pt x="2270578" y="1534096"/>
                  <a:pt x="2274619" y="1529723"/>
                  <a:pt x="2278765" y="1525676"/>
                </a:cubicBezTo>
                <a:cubicBezTo>
                  <a:pt x="2282819" y="1521728"/>
                  <a:pt x="2287182" y="1517852"/>
                  <a:pt x="2292244" y="1515307"/>
                </a:cubicBezTo>
                <a:cubicBezTo>
                  <a:pt x="2297654" y="1512583"/>
                  <a:pt x="2304280" y="1512883"/>
                  <a:pt x="2309668" y="1510120"/>
                </a:cubicBezTo>
                <a:cubicBezTo>
                  <a:pt x="2314700" y="1507538"/>
                  <a:pt x="2320137" y="1504453"/>
                  <a:pt x="2322942" y="1499543"/>
                </a:cubicBezTo>
                <a:cubicBezTo>
                  <a:pt x="2329545" y="1487998"/>
                  <a:pt x="2329364" y="1473071"/>
                  <a:pt x="2337047" y="1462211"/>
                </a:cubicBezTo>
                <a:cubicBezTo>
                  <a:pt x="2339905" y="1458177"/>
                  <a:pt x="2348484" y="1455233"/>
                  <a:pt x="2351563" y="1459099"/>
                </a:cubicBezTo>
                <a:cubicBezTo>
                  <a:pt x="2365941" y="1477138"/>
                  <a:pt x="2369092" y="1502490"/>
                  <a:pt x="2383506" y="1520493"/>
                </a:cubicBezTo>
                <a:cubicBezTo>
                  <a:pt x="2386619" y="1524372"/>
                  <a:pt x="2389388" y="1511954"/>
                  <a:pt x="2389941" y="1507012"/>
                </a:cubicBezTo>
                <a:cubicBezTo>
                  <a:pt x="2391568" y="1492519"/>
                  <a:pt x="2388716" y="1477780"/>
                  <a:pt x="2389941" y="1463245"/>
                </a:cubicBezTo>
                <a:cubicBezTo>
                  <a:pt x="2391209" y="1448166"/>
                  <a:pt x="2397436" y="1433579"/>
                  <a:pt x="2397407" y="1418444"/>
                </a:cubicBezTo>
                <a:cubicBezTo>
                  <a:pt x="2397371" y="1398581"/>
                  <a:pt x="2393537" y="1378830"/>
                  <a:pt x="2389727" y="1359335"/>
                </a:cubicBezTo>
                <a:cubicBezTo>
                  <a:pt x="2387369" y="1347277"/>
                  <a:pt x="2383961" y="1335297"/>
                  <a:pt x="2378945" y="1324078"/>
                </a:cubicBezTo>
                <a:cubicBezTo>
                  <a:pt x="2367179" y="1297774"/>
                  <a:pt x="2350934" y="1273593"/>
                  <a:pt x="2339533" y="1247131"/>
                </a:cubicBezTo>
                <a:cubicBezTo>
                  <a:pt x="2332351" y="1230446"/>
                  <a:pt x="2327981" y="1212644"/>
                  <a:pt x="2323360" y="1195069"/>
                </a:cubicBezTo>
                <a:cubicBezTo>
                  <a:pt x="2321678" y="1188661"/>
                  <a:pt x="2320762" y="1181993"/>
                  <a:pt x="2320660" y="1175368"/>
                </a:cubicBezTo>
                <a:cubicBezTo>
                  <a:pt x="2320561" y="1168838"/>
                  <a:pt x="2320762" y="1162097"/>
                  <a:pt x="2322738" y="1155873"/>
                </a:cubicBezTo>
                <a:cubicBezTo>
                  <a:pt x="2324572" y="1150088"/>
                  <a:pt x="2327082" y="1143851"/>
                  <a:pt x="2331860" y="1140110"/>
                </a:cubicBezTo>
                <a:cubicBezTo>
                  <a:pt x="2336681" y="1136336"/>
                  <a:pt x="2344710" y="1138747"/>
                  <a:pt x="2349495" y="1134924"/>
                </a:cubicBezTo>
                <a:cubicBezTo>
                  <a:pt x="2358656" y="1127607"/>
                  <a:pt x="2363435" y="1115864"/>
                  <a:pt x="2372102" y="1107964"/>
                </a:cubicBezTo>
                <a:cubicBezTo>
                  <a:pt x="2376252" y="1104177"/>
                  <a:pt x="2381685" y="1101365"/>
                  <a:pt x="2387241" y="1100496"/>
                </a:cubicBezTo>
                <a:cubicBezTo>
                  <a:pt x="2393626" y="1099498"/>
                  <a:pt x="2400647" y="1099890"/>
                  <a:pt x="2406532" y="1102567"/>
                </a:cubicBezTo>
                <a:cubicBezTo>
                  <a:pt x="2417209" y="1107421"/>
                  <a:pt x="2425069" y="1117250"/>
                  <a:pt x="2435571" y="1122479"/>
                </a:cubicBezTo>
                <a:cubicBezTo>
                  <a:pt x="2441999" y="1125677"/>
                  <a:pt x="2449369" y="1128071"/>
                  <a:pt x="2456519" y="1127458"/>
                </a:cubicBezTo>
                <a:cubicBezTo>
                  <a:pt x="2462341" y="1126964"/>
                  <a:pt x="2467422" y="1122894"/>
                  <a:pt x="2472079" y="1119368"/>
                </a:cubicBezTo>
                <a:cubicBezTo>
                  <a:pt x="2490520" y="1105412"/>
                  <a:pt x="2509749" y="1092043"/>
                  <a:pt x="2525589" y="1075193"/>
                </a:cubicBezTo>
                <a:cubicBezTo>
                  <a:pt x="2533960" y="1066285"/>
                  <a:pt x="2536358" y="1053074"/>
                  <a:pt x="2543639" y="1043251"/>
                </a:cubicBezTo>
                <a:cubicBezTo>
                  <a:pt x="2547037" y="1038664"/>
                  <a:pt x="2551658" y="1034320"/>
                  <a:pt x="2557121" y="1032674"/>
                </a:cubicBezTo>
                <a:cubicBezTo>
                  <a:pt x="2564000" y="1030596"/>
                  <a:pt x="2571700" y="1030981"/>
                  <a:pt x="2578688" y="1032674"/>
                </a:cubicBezTo>
                <a:cubicBezTo>
                  <a:pt x="2584642" y="1034119"/>
                  <a:pt x="2589723" y="1038170"/>
                  <a:pt x="2594660" y="1041799"/>
                </a:cubicBezTo>
                <a:cubicBezTo>
                  <a:pt x="2603867" y="1048566"/>
                  <a:pt x="2613022" y="1055596"/>
                  <a:pt x="2621001" y="1063779"/>
                </a:cubicBezTo>
                <a:cubicBezTo>
                  <a:pt x="2628935" y="1071916"/>
                  <a:pt x="2634520" y="1082124"/>
                  <a:pt x="2642157" y="1090538"/>
                </a:cubicBezTo>
                <a:cubicBezTo>
                  <a:pt x="2646112" y="1094894"/>
                  <a:pt x="2650278" y="1099521"/>
                  <a:pt x="2655645" y="1101941"/>
                </a:cubicBezTo>
                <a:cubicBezTo>
                  <a:pt x="2662130" y="1104869"/>
                  <a:pt x="2669503" y="1106733"/>
                  <a:pt x="2676593" y="1106094"/>
                </a:cubicBezTo>
                <a:cubicBezTo>
                  <a:pt x="2682320" y="1105577"/>
                  <a:pt x="2688010" y="1102620"/>
                  <a:pt x="2692143" y="1098625"/>
                </a:cubicBezTo>
                <a:cubicBezTo>
                  <a:pt x="2696642" y="1094288"/>
                  <a:pt x="2700198" y="1088397"/>
                  <a:pt x="2701275" y="1082239"/>
                </a:cubicBezTo>
                <a:cubicBezTo>
                  <a:pt x="2702388" y="1075904"/>
                  <a:pt x="2700528" y="1069226"/>
                  <a:pt x="2698371" y="1063163"/>
                </a:cubicBezTo>
                <a:cubicBezTo>
                  <a:pt x="2692456" y="1046537"/>
                  <a:pt x="2683690" y="1031044"/>
                  <a:pt x="2677209" y="1014628"/>
                </a:cubicBezTo>
                <a:cubicBezTo>
                  <a:pt x="2674969" y="1008951"/>
                  <a:pt x="2671044" y="1002981"/>
                  <a:pt x="2672236" y="996998"/>
                </a:cubicBezTo>
                <a:cubicBezTo>
                  <a:pt x="2673376" y="991271"/>
                  <a:pt x="2678510" y="986645"/>
                  <a:pt x="2683436" y="983516"/>
                </a:cubicBezTo>
                <a:cubicBezTo>
                  <a:pt x="2688445" y="980335"/>
                  <a:pt x="2694761" y="978254"/>
                  <a:pt x="2700653" y="978956"/>
                </a:cubicBezTo>
                <a:cubicBezTo>
                  <a:pt x="2714421" y="980599"/>
                  <a:pt x="2726968" y="988262"/>
                  <a:pt x="2740681" y="990359"/>
                </a:cubicBezTo>
                <a:cubicBezTo>
                  <a:pt x="2747149" y="991347"/>
                  <a:pt x="2753923" y="989977"/>
                  <a:pt x="2760183" y="988077"/>
                </a:cubicBezTo>
                <a:cubicBezTo>
                  <a:pt x="2765745" y="986398"/>
                  <a:pt x="2770770" y="983121"/>
                  <a:pt x="2775529" y="979782"/>
                </a:cubicBezTo>
                <a:cubicBezTo>
                  <a:pt x="2784783" y="973282"/>
                  <a:pt x="2792367" y="964421"/>
                  <a:pt x="2802082" y="958628"/>
                </a:cubicBezTo>
                <a:cubicBezTo>
                  <a:pt x="2807337" y="955497"/>
                  <a:pt x="2813703" y="952250"/>
                  <a:pt x="2819706" y="953445"/>
                </a:cubicBezTo>
                <a:cubicBezTo>
                  <a:pt x="2832056" y="955902"/>
                  <a:pt x="2843190" y="962774"/>
                  <a:pt x="2854140" y="968995"/>
                </a:cubicBezTo>
                <a:cubicBezTo>
                  <a:pt x="2869677" y="977820"/>
                  <a:pt x="2883435" y="989559"/>
                  <a:pt x="2898940" y="998450"/>
                </a:cubicBezTo>
                <a:cubicBezTo>
                  <a:pt x="2904762" y="1001789"/>
                  <a:pt x="2911124" y="1004993"/>
                  <a:pt x="2917819" y="1005500"/>
                </a:cubicBezTo>
                <a:cubicBezTo>
                  <a:pt x="2931561" y="1006541"/>
                  <a:pt x="2945906" y="1007008"/>
                  <a:pt x="2959095" y="1003011"/>
                </a:cubicBezTo>
                <a:cubicBezTo>
                  <a:pt x="2975722" y="997973"/>
                  <a:pt x="2989386" y="985808"/>
                  <a:pt x="3005351" y="978956"/>
                </a:cubicBezTo>
                <a:cubicBezTo>
                  <a:pt x="3016521" y="974158"/>
                  <a:pt x="3028215" y="970243"/>
                  <a:pt x="3040199" y="968165"/>
                </a:cubicBezTo>
                <a:cubicBezTo>
                  <a:pt x="3053908" y="965790"/>
                  <a:pt x="3068062" y="964098"/>
                  <a:pt x="3081884" y="965679"/>
                </a:cubicBezTo>
                <a:cubicBezTo>
                  <a:pt x="3095570" y="967249"/>
                  <a:pt x="3108611" y="972633"/>
                  <a:pt x="3121500" y="977504"/>
                </a:cubicBezTo>
                <a:cubicBezTo>
                  <a:pt x="3127181" y="979647"/>
                  <a:pt x="3133484" y="981883"/>
                  <a:pt x="3137271" y="986625"/>
                </a:cubicBezTo>
                <a:cubicBezTo>
                  <a:pt x="3141114" y="991443"/>
                  <a:pt x="3137245" y="1001723"/>
                  <a:pt x="3142866" y="1004259"/>
                </a:cubicBezTo>
                <a:cubicBezTo>
                  <a:pt x="3149729" y="1007358"/>
                  <a:pt x="3159295" y="1004147"/>
                  <a:pt x="3164858" y="999072"/>
                </a:cubicBezTo>
                <a:cubicBezTo>
                  <a:pt x="3173828" y="990889"/>
                  <a:pt x="3179150" y="979018"/>
                  <a:pt x="3183108" y="967542"/>
                </a:cubicBezTo>
                <a:cubicBezTo>
                  <a:pt x="3185492" y="960624"/>
                  <a:pt x="3183783" y="952869"/>
                  <a:pt x="3183312" y="945559"/>
                </a:cubicBezTo>
                <a:cubicBezTo>
                  <a:pt x="3182888" y="939012"/>
                  <a:pt x="3182861" y="932156"/>
                  <a:pt x="3180408" y="926064"/>
                </a:cubicBezTo>
                <a:cubicBezTo>
                  <a:pt x="3173924" y="909948"/>
                  <a:pt x="3166237" y="894169"/>
                  <a:pt x="3156766" y="879607"/>
                </a:cubicBezTo>
                <a:cubicBezTo>
                  <a:pt x="3153654" y="874822"/>
                  <a:pt x="3147005" y="873357"/>
                  <a:pt x="3143284" y="869030"/>
                </a:cubicBezTo>
                <a:cubicBezTo>
                  <a:pt x="3124803" y="847540"/>
                  <a:pt x="3107290" y="825201"/>
                  <a:pt x="3090393" y="802446"/>
                </a:cubicBezTo>
                <a:cubicBezTo>
                  <a:pt x="3086912" y="797757"/>
                  <a:pt x="3084442" y="792334"/>
                  <a:pt x="3082302" y="786897"/>
                </a:cubicBezTo>
                <a:cubicBezTo>
                  <a:pt x="3080066" y="781217"/>
                  <a:pt x="3078116" y="775319"/>
                  <a:pt x="3077323" y="769263"/>
                </a:cubicBezTo>
                <a:cubicBezTo>
                  <a:pt x="3076374" y="762068"/>
                  <a:pt x="3076315" y="754702"/>
                  <a:pt x="3077115" y="747487"/>
                </a:cubicBezTo>
                <a:cubicBezTo>
                  <a:pt x="3077909" y="740358"/>
                  <a:pt x="3079555" y="733248"/>
                  <a:pt x="3082094" y="726540"/>
                </a:cubicBezTo>
                <a:cubicBezTo>
                  <a:pt x="3084228" y="720896"/>
                  <a:pt x="3087617" y="715769"/>
                  <a:pt x="3091015" y="710777"/>
                </a:cubicBezTo>
                <a:cubicBezTo>
                  <a:pt x="3094272" y="705992"/>
                  <a:pt x="3097164" y="700483"/>
                  <a:pt x="3102005" y="697296"/>
                </a:cubicBezTo>
                <a:cubicBezTo>
                  <a:pt x="3107135" y="693917"/>
                  <a:pt x="3113623" y="693170"/>
                  <a:pt x="3119636" y="691899"/>
                </a:cubicBezTo>
                <a:cubicBezTo>
                  <a:pt x="3126110" y="690535"/>
                  <a:pt x="3132736" y="689014"/>
                  <a:pt x="3139339" y="689412"/>
                </a:cubicBezTo>
                <a:cubicBezTo>
                  <a:pt x="3146571" y="689847"/>
                  <a:pt x="3153868" y="691484"/>
                  <a:pt x="3160501" y="694391"/>
                </a:cubicBezTo>
                <a:cubicBezTo>
                  <a:pt x="3171671" y="699294"/>
                  <a:pt x="3182377" y="705446"/>
                  <a:pt x="3192230" y="712641"/>
                </a:cubicBezTo>
                <a:cubicBezTo>
                  <a:pt x="3196669" y="715881"/>
                  <a:pt x="3198922" y="721413"/>
                  <a:pt x="3202808" y="725292"/>
                </a:cubicBezTo>
                <a:cubicBezTo>
                  <a:pt x="3206901" y="729386"/>
                  <a:pt x="3212262" y="732142"/>
                  <a:pt x="3216086" y="736495"/>
                </a:cubicBezTo>
                <a:cubicBezTo>
                  <a:pt x="3227322" y="749288"/>
                  <a:pt x="3236181" y="764103"/>
                  <a:pt x="3247822" y="776524"/>
                </a:cubicBezTo>
                <a:cubicBezTo>
                  <a:pt x="3255771" y="785010"/>
                  <a:pt x="3266168" y="790895"/>
                  <a:pt x="3274575" y="798926"/>
                </a:cubicBezTo>
                <a:cubicBezTo>
                  <a:pt x="3278662" y="802828"/>
                  <a:pt x="3281231" y="808133"/>
                  <a:pt x="3285159" y="812194"/>
                </a:cubicBezTo>
                <a:cubicBezTo>
                  <a:pt x="3289144" y="816316"/>
                  <a:pt x="3293132" y="820762"/>
                  <a:pt x="3298223" y="823396"/>
                </a:cubicBezTo>
                <a:cubicBezTo>
                  <a:pt x="3303285" y="826011"/>
                  <a:pt x="3309117" y="827753"/>
                  <a:pt x="3314814" y="827545"/>
                </a:cubicBezTo>
                <a:cubicBezTo>
                  <a:pt x="3320890" y="827322"/>
                  <a:pt x="3328349" y="826824"/>
                  <a:pt x="3332242" y="822155"/>
                </a:cubicBezTo>
                <a:cubicBezTo>
                  <a:pt x="3340379" y="812395"/>
                  <a:pt x="3344713" y="799730"/>
                  <a:pt x="3348210" y="787513"/>
                </a:cubicBezTo>
                <a:cubicBezTo>
                  <a:pt x="3350209" y="780535"/>
                  <a:pt x="3350522" y="772681"/>
                  <a:pt x="3348417" y="765737"/>
                </a:cubicBezTo>
                <a:cubicBezTo>
                  <a:pt x="3345118" y="754883"/>
                  <a:pt x="3338387" y="745330"/>
                  <a:pt x="3332449" y="735665"/>
                </a:cubicBezTo>
                <a:cubicBezTo>
                  <a:pt x="3329439" y="730762"/>
                  <a:pt x="3325863" y="726112"/>
                  <a:pt x="3321657" y="722184"/>
                </a:cubicBezTo>
                <a:cubicBezTo>
                  <a:pt x="3309005" y="710365"/>
                  <a:pt x="3294719" y="700378"/>
                  <a:pt x="3282041" y="688582"/>
                </a:cubicBezTo>
                <a:cubicBezTo>
                  <a:pt x="3277875" y="684703"/>
                  <a:pt x="3273871" y="680370"/>
                  <a:pt x="3271259" y="675309"/>
                </a:cubicBezTo>
                <a:cubicBezTo>
                  <a:pt x="3268450" y="669865"/>
                  <a:pt x="3264917" y="663691"/>
                  <a:pt x="3266072" y="657678"/>
                </a:cubicBezTo>
                <a:cubicBezTo>
                  <a:pt x="3267179" y="651945"/>
                  <a:pt x="3271628" y="645679"/>
                  <a:pt x="3277272" y="644197"/>
                </a:cubicBezTo>
                <a:cubicBezTo>
                  <a:pt x="3284277" y="642356"/>
                  <a:pt x="3292151" y="645570"/>
                  <a:pt x="3298428" y="649176"/>
                </a:cubicBezTo>
                <a:cubicBezTo>
                  <a:pt x="3308465" y="654938"/>
                  <a:pt x="3315680" y="664692"/>
                  <a:pt x="3324980" y="671574"/>
                </a:cubicBezTo>
                <a:cubicBezTo>
                  <a:pt x="3329831" y="675167"/>
                  <a:pt x="3334823" y="679306"/>
                  <a:pt x="3340744" y="680495"/>
                </a:cubicBezTo>
                <a:cubicBezTo>
                  <a:pt x="3354121" y="683185"/>
                  <a:pt x="3368496" y="686768"/>
                  <a:pt x="3381606" y="682981"/>
                </a:cubicBezTo>
                <a:cubicBezTo>
                  <a:pt x="3403914" y="676537"/>
                  <a:pt x="3423241" y="662321"/>
                  <a:pt x="3443418" y="650832"/>
                </a:cubicBezTo>
                <a:cubicBezTo>
                  <a:pt x="3448335" y="648040"/>
                  <a:pt x="3452626" y="644184"/>
                  <a:pt x="3456689" y="640255"/>
                </a:cubicBezTo>
                <a:cubicBezTo>
                  <a:pt x="3460740" y="636340"/>
                  <a:pt x="3464056" y="631706"/>
                  <a:pt x="3467685" y="627399"/>
                </a:cubicBezTo>
                <a:cubicBezTo>
                  <a:pt x="3471446" y="622937"/>
                  <a:pt x="3475576" y="618726"/>
                  <a:pt x="3478885" y="613918"/>
                </a:cubicBezTo>
                <a:cubicBezTo>
                  <a:pt x="3482307" y="608942"/>
                  <a:pt x="3487135" y="604151"/>
                  <a:pt x="3487803" y="598155"/>
                </a:cubicBezTo>
                <a:cubicBezTo>
                  <a:pt x="3490237" y="576451"/>
                  <a:pt x="3486186" y="554384"/>
                  <a:pt x="3488011" y="532615"/>
                </a:cubicBezTo>
                <a:cubicBezTo>
                  <a:pt x="3488564" y="526016"/>
                  <a:pt x="3491073" y="519384"/>
                  <a:pt x="3494854" y="513947"/>
                </a:cubicBezTo>
                <a:cubicBezTo>
                  <a:pt x="3498111" y="509261"/>
                  <a:pt x="3503515" y="506423"/>
                  <a:pt x="3508336" y="503370"/>
                </a:cubicBezTo>
                <a:cubicBezTo>
                  <a:pt x="3513164" y="500314"/>
                  <a:pt x="3518377" y="497815"/>
                  <a:pt x="3523688" y="495697"/>
                </a:cubicBezTo>
                <a:cubicBezTo>
                  <a:pt x="3529333" y="493445"/>
                  <a:pt x="3535086" y="491146"/>
                  <a:pt x="3541109" y="490300"/>
                </a:cubicBezTo>
                <a:cubicBezTo>
                  <a:pt x="3554759" y="488370"/>
                  <a:pt x="3568607" y="486991"/>
                  <a:pt x="3582389" y="487396"/>
                </a:cubicBezTo>
                <a:cubicBezTo>
                  <a:pt x="3589680" y="487613"/>
                  <a:pt x="3596806" y="489948"/>
                  <a:pt x="3603748" y="492171"/>
                </a:cubicBezTo>
                <a:cubicBezTo>
                  <a:pt x="3616265" y="496178"/>
                  <a:pt x="3628608" y="500838"/>
                  <a:pt x="3640674" y="506064"/>
                </a:cubicBezTo>
                <a:cubicBezTo>
                  <a:pt x="3646210" y="508461"/>
                  <a:pt x="3652431" y="510466"/>
                  <a:pt x="3656435" y="514981"/>
                </a:cubicBezTo>
                <a:cubicBezTo>
                  <a:pt x="3667796" y="527797"/>
                  <a:pt x="3675209" y="543702"/>
                  <a:pt x="3685886" y="557088"/>
                </a:cubicBezTo>
                <a:cubicBezTo>
                  <a:pt x="3689462" y="561570"/>
                  <a:pt x="3694237" y="565037"/>
                  <a:pt x="3698956" y="568287"/>
                </a:cubicBezTo>
                <a:cubicBezTo>
                  <a:pt x="3704024" y="571775"/>
                  <a:pt x="3709158" y="575726"/>
                  <a:pt x="3715132" y="577208"/>
                </a:cubicBezTo>
                <a:cubicBezTo>
                  <a:pt x="3722041" y="578924"/>
                  <a:pt x="3729513" y="578983"/>
                  <a:pt x="3736498" y="577620"/>
                </a:cubicBezTo>
                <a:cubicBezTo>
                  <a:pt x="3742231" y="576503"/>
                  <a:pt x="3748505" y="574422"/>
                  <a:pt x="3752262" y="569947"/>
                </a:cubicBezTo>
                <a:cubicBezTo>
                  <a:pt x="3760176" y="560523"/>
                  <a:pt x="3762932" y="547601"/>
                  <a:pt x="3770101" y="537594"/>
                </a:cubicBezTo>
                <a:cubicBezTo>
                  <a:pt x="3773388" y="533000"/>
                  <a:pt x="3777692" y="528176"/>
                  <a:pt x="3783172" y="526806"/>
                </a:cubicBezTo>
                <a:cubicBezTo>
                  <a:pt x="3789462" y="525235"/>
                  <a:pt x="3796759" y="526411"/>
                  <a:pt x="3802456" y="529503"/>
                </a:cubicBezTo>
                <a:cubicBezTo>
                  <a:pt x="3812586" y="535005"/>
                  <a:pt x="3819307" y="545470"/>
                  <a:pt x="3829006" y="551697"/>
                </a:cubicBezTo>
                <a:cubicBezTo>
                  <a:pt x="3834581" y="555274"/>
                  <a:pt x="3842402" y="554543"/>
                  <a:pt x="3847675" y="558540"/>
                </a:cubicBezTo>
                <a:cubicBezTo>
                  <a:pt x="3861308" y="568883"/>
                  <a:pt x="3871204" y="583616"/>
                  <a:pt x="3884805" y="594005"/>
                </a:cubicBezTo>
                <a:cubicBezTo>
                  <a:pt x="3889968" y="597950"/>
                  <a:pt x="3896565" y="600588"/>
                  <a:pt x="3903055" y="600848"/>
                </a:cubicBezTo>
                <a:cubicBezTo>
                  <a:pt x="3909256" y="601095"/>
                  <a:pt x="3915395" y="598332"/>
                  <a:pt x="3920894" y="595458"/>
                </a:cubicBezTo>
                <a:cubicBezTo>
                  <a:pt x="3925890" y="592840"/>
                  <a:pt x="3930418" y="589073"/>
                  <a:pt x="3933958" y="584673"/>
                </a:cubicBezTo>
                <a:cubicBezTo>
                  <a:pt x="3937133" y="580728"/>
                  <a:pt x="3940884" y="576039"/>
                  <a:pt x="3940597" y="570981"/>
                </a:cubicBezTo>
                <a:cubicBezTo>
                  <a:pt x="3940268" y="565179"/>
                  <a:pt x="3935941" y="560164"/>
                  <a:pt x="3932299" y="555636"/>
                </a:cubicBezTo>
                <a:cubicBezTo>
                  <a:pt x="3928709" y="551167"/>
                  <a:pt x="3924227" y="547252"/>
                  <a:pt x="3919235" y="544436"/>
                </a:cubicBezTo>
                <a:cubicBezTo>
                  <a:pt x="3913416" y="541150"/>
                  <a:pt x="3906194" y="540850"/>
                  <a:pt x="3900355" y="537594"/>
                </a:cubicBezTo>
                <a:cubicBezTo>
                  <a:pt x="3895389" y="534824"/>
                  <a:pt x="3890321" y="531413"/>
                  <a:pt x="3887291" y="526598"/>
                </a:cubicBezTo>
                <a:cubicBezTo>
                  <a:pt x="3884624" y="522354"/>
                  <a:pt x="3880267" y="515004"/>
                  <a:pt x="3884182" y="511872"/>
                </a:cubicBezTo>
                <a:cubicBezTo>
                  <a:pt x="3889850" y="507338"/>
                  <a:pt x="3898886" y="510025"/>
                  <a:pt x="3905960" y="511665"/>
                </a:cubicBezTo>
                <a:cubicBezTo>
                  <a:pt x="3911838" y="513028"/>
                  <a:pt x="3915731" y="519838"/>
                  <a:pt x="3921721" y="520586"/>
                </a:cubicBezTo>
                <a:cubicBezTo>
                  <a:pt x="3927695" y="521326"/>
                  <a:pt x="3936257" y="521096"/>
                  <a:pt x="3939145" y="515811"/>
                </a:cubicBezTo>
                <a:cubicBezTo>
                  <a:pt x="3942079" y="510443"/>
                  <a:pt x="3934752" y="504252"/>
                  <a:pt x="3933958" y="498184"/>
                </a:cubicBezTo>
                <a:cubicBezTo>
                  <a:pt x="3933010" y="490988"/>
                  <a:pt x="3932246" y="483457"/>
                  <a:pt x="3933958" y="476407"/>
                </a:cubicBezTo>
                <a:cubicBezTo>
                  <a:pt x="3935394" y="470509"/>
                  <a:pt x="3939155" y="465267"/>
                  <a:pt x="3943090" y="460647"/>
                </a:cubicBezTo>
                <a:cubicBezTo>
                  <a:pt x="3946818" y="456264"/>
                  <a:pt x="3950862" y="450564"/>
                  <a:pt x="3956572" y="449856"/>
                </a:cubicBezTo>
                <a:cubicBezTo>
                  <a:pt x="3963014" y="449059"/>
                  <a:pt x="3969481" y="453004"/>
                  <a:pt x="3974820" y="456702"/>
                </a:cubicBezTo>
                <a:cubicBezTo>
                  <a:pt x="3979506" y="459946"/>
                  <a:pt x="3982664" y="465096"/>
                  <a:pt x="3985611" y="469976"/>
                </a:cubicBezTo>
                <a:cubicBezTo>
                  <a:pt x="3991555" y="479819"/>
                  <a:pt x="3997417" y="489879"/>
                  <a:pt x="4001372" y="500673"/>
                </a:cubicBezTo>
                <a:cubicBezTo>
                  <a:pt x="4003648" y="506890"/>
                  <a:pt x="4002660" y="513904"/>
                  <a:pt x="4004066" y="520378"/>
                </a:cubicBezTo>
                <a:cubicBezTo>
                  <a:pt x="4005367" y="526381"/>
                  <a:pt x="4007171" y="532308"/>
                  <a:pt x="4009463" y="538005"/>
                </a:cubicBezTo>
                <a:cubicBezTo>
                  <a:pt x="4011611" y="543337"/>
                  <a:pt x="4014255" y="548510"/>
                  <a:pt x="4017341" y="553354"/>
                </a:cubicBezTo>
                <a:cubicBezTo>
                  <a:pt x="4020357" y="558089"/>
                  <a:pt x="4023403" y="563032"/>
                  <a:pt x="4027714" y="566631"/>
                </a:cubicBezTo>
                <a:cubicBezTo>
                  <a:pt x="4032436" y="570576"/>
                  <a:pt x="4038107" y="573444"/>
                  <a:pt x="4043893" y="575545"/>
                </a:cubicBezTo>
                <a:cubicBezTo>
                  <a:pt x="4050608" y="577979"/>
                  <a:pt x="4057705" y="579747"/>
                  <a:pt x="4064844" y="580112"/>
                </a:cubicBezTo>
                <a:cubicBezTo>
                  <a:pt x="4071450" y="580448"/>
                  <a:pt x="4078409" y="580089"/>
                  <a:pt x="4084544" y="577620"/>
                </a:cubicBezTo>
                <a:cubicBezTo>
                  <a:pt x="4089833" y="575496"/>
                  <a:pt x="4093705" y="570777"/>
                  <a:pt x="4097822" y="566835"/>
                </a:cubicBezTo>
                <a:cubicBezTo>
                  <a:pt x="4101961" y="562880"/>
                  <a:pt x="4107230" y="559347"/>
                  <a:pt x="4109229" y="553979"/>
                </a:cubicBezTo>
                <a:cubicBezTo>
                  <a:pt x="4114320" y="540320"/>
                  <a:pt x="4113474" y="524906"/>
                  <a:pt x="4118565" y="511247"/>
                </a:cubicBezTo>
                <a:cubicBezTo>
                  <a:pt x="4120564" y="505879"/>
                  <a:pt x="4126690" y="503087"/>
                  <a:pt x="4129969" y="498391"/>
                </a:cubicBezTo>
                <a:cubicBezTo>
                  <a:pt x="4133440" y="493422"/>
                  <a:pt x="4136622" y="488120"/>
                  <a:pt x="4138683" y="482423"/>
                </a:cubicBezTo>
                <a:cubicBezTo>
                  <a:pt x="4141219" y="475426"/>
                  <a:pt x="4143695" y="468089"/>
                  <a:pt x="4143659" y="460647"/>
                </a:cubicBezTo>
                <a:cubicBezTo>
                  <a:pt x="4143629" y="454591"/>
                  <a:pt x="4140847" y="448792"/>
                  <a:pt x="4138472" y="443221"/>
                </a:cubicBezTo>
                <a:cubicBezTo>
                  <a:pt x="4134405" y="433665"/>
                  <a:pt x="4130328" y="423937"/>
                  <a:pt x="4124374" y="415428"/>
                </a:cubicBezTo>
                <a:cubicBezTo>
                  <a:pt x="4121111" y="410772"/>
                  <a:pt x="4114831" y="408895"/>
                  <a:pt x="4111304" y="404433"/>
                </a:cubicBezTo>
                <a:cubicBezTo>
                  <a:pt x="4104836" y="396250"/>
                  <a:pt x="4097588" y="387919"/>
                  <a:pt x="4094710" y="377888"/>
                </a:cubicBezTo>
                <a:cubicBezTo>
                  <a:pt x="4090965" y="364838"/>
                  <a:pt x="4091476" y="350804"/>
                  <a:pt x="4092013" y="337234"/>
                </a:cubicBezTo>
                <a:cubicBezTo>
                  <a:pt x="4092306" y="329778"/>
                  <a:pt x="4097950" y="322876"/>
                  <a:pt x="4097199" y="315457"/>
                </a:cubicBezTo>
                <a:cubicBezTo>
                  <a:pt x="4095958" y="303283"/>
                  <a:pt x="4087155" y="292611"/>
                  <a:pt x="4086204" y="280407"/>
                </a:cubicBezTo>
                <a:cubicBezTo>
                  <a:pt x="4085703" y="273995"/>
                  <a:pt x="4088410" y="266807"/>
                  <a:pt x="4093053" y="262361"/>
                </a:cubicBezTo>
                <a:cubicBezTo>
                  <a:pt x="4097552" y="258058"/>
                  <a:pt x="4104695" y="256118"/>
                  <a:pt x="4110886" y="256763"/>
                </a:cubicBezTo>
                <a:cubicBezTo>
                  <a:pt x="4116925" y="257396"/>
                  <a:pt x="4121763" y="262299"/>
                  <a:pt x="4126657" y="265888"/>
                </a:cubicBezTo>
                <a:cubicBezTo>
                  <a:pt x="4135910" y="272691"/>
                  <a:pt x="4143517" y="281698"/>
                  <a:pt x="4153203" y="287872"/>
                </a:cubicBezTo>
                <a:cubicBezTo>
                  <a:pt x="4158788" y="291428"/>
                  <a:pt x="4165960" y="291728"/>
                  <a:pt x="4171868" y="294715"/>
                </a:cubicBezTo>
                <a:cubicBezTo>
                  <a:pt x="4182818" y="300254"/>
                  <a:pt x="4193817" y="305993"/>
                  <a:pt x="4203608" y="313383"/>
                </a:cubicBezTo>
                <a:cubicBezTo>
                  <a:pt x="4208122" y="316791"/>
                  <a:pt x="4211333" y="321773"/>
                  <a:pt x="4214185" y="326657"/>
                </a:cubicBezTo>
                <a:cubicBezTo>
                  <a:pt x="4222915" y="341610"/>
                  <a:pt x="4229100" y="357999"/>
                  <a:pt x="4238245" y="372705"/>
                </a:cubicBezTo>
                <a:cubicBezTo>
                  <a:pt x="4244166" y="382229"/>
                  <a:pt x="4252814" y="389819"/>
                  <a:pt x="4259193" y="399042"/>
                </a:cubicBezTo>
                <a:cubicBezTo>
                  <a:pt x="4262463" y="403771"/>
                  <a:pt x="4262054" y="411595"/>
                  <a:pt x="4267076" y="414394"/>
                </a:cubicBezTo>
                <a:cubicBezTo>
                  <a:pt x="4274114" y="418319"/>
                  <a:pt x="4283098" y="417457"/>
                  <a:pt x="4291136" y="416880"/>
                </a:cubicBezTo>
                <a:cubicBezTo>
                  <a:pt x="4309262" y="415580"/>
                  <a:pt x="4326926" y="409860"/>
                  <a:pt x="4345065" y="408790"/>
                </a:cubicBezTo>
                <a:cubicBezTo>
                  <a:pt x="4350666" y="408460"/>
                  <a:pt x="4355840" y="412899"/>
                  <a:pt x="4361451" y="412731"/>
                </a:cubicBezTo>
                <a:cubicBezTo>
                  <a:pt x="4367619" y="412547"/>
                  <a:pt x="4373580" y="410090"/>
                  <a:pt x="4379290" y="407756"/>
                </a:cubicBezTo>
                <a:cubicBezTo>
                  <a:pt x="4384638" y="405569"/>
                  <a:pt x="4388926" y="401018"/>
                  <a:pt x="4394429" y="399250"/>
                </a:cubicBezTo>
                <a:cubicBezTo>
                  <a:pt x="4400738" y="397221"/>
                  <a:pt x="4407522" y="396951"/>
                  <a:pt x="4414138" y="396556"/>
                </a:cubicBezTo>
                <a:cubicBezTo>
                  <a:pt x="4421311" y="396128"/>
                  <a:pt x="4428641" y="395427"/>
                  <a:pt x="4435702" y="396760"/>
                </a:cubicBezTo>
                <a:cubicBezTo>
                  <a:pt x="4442347" y="398018"/>
                  <a:pt x="4449098" y="400277"/>
                  <a:pt x="4454581" y="404229"/>
                </a:cubicBezTo>
                <a:cubicBezTo>
                  <a:pt x="4473227" y="417644"/>
                  <a:pt x="4487730" y="436671"/>
                  <a:pt x="4507476" y="448404"/>
                </a:cubicBezTo>
                <a:cubicBezTo>
                  <a:pt x="4513713" y="452115"/>
                  <a:pt x="4522308" y="450715"/>
                  <a:pt x="4529253" y="448611"/>
                </a:cubicBezTo>
                <a:cubicBezTo>
                  <a:pt x="4534657" y="446975"/>
                  <a:pt x="4539989" y="442967"/>
                  <a:pt x="4542317" y="437827"/>
                </a:cubicBezTo>
                <a:cubicBezTo>
                  <a:pt x="4545647" y="430480"/>
                  <a:pt x="4546068" y="421767"/>
                  <a:pt x="4545018" y="413772"/>
                </a:cubicBezTo>
                <a:cubicBezTo>
                  <a:pt x="4544270" y="408072"/>
                  <a:pt x="4539291" y="403745"/>
                  <a:pt x="4537131" y="398420"/>
                </a:cubicBezTo>
                <a:cubicBezTo>
                  <a:pt x="4534852" y="392786"/>
                  <a:pt x="4534562" y="386384"/>
                  <a:pt x="4531740" y="381000"/>
                </a:cubicBezTo>
                <a:cubicBezTo>
                  <a:pt x="4529141" y="376038"/>
                  <a:pt x="4521445" y="373525"/>
                  <a:pt x="4521162" y="367930"/>
                </a:cubicBezTo>
                <a:cubicBezTo>
                  <a:pt x="4520856" y="361815"/>
                  <a:pt x="4525160" y="355309"/>
                  <a:pt x="4530287" y="351963"/>
                </a:cubicBezTo>
                <a:cubicBezTo>
                  <a:pt x="4535780" y="348380"/>
                  <a:pt x="4543236" y="349045"/>
                  <a:pt x="4549786" y="349263"/>
                </a:cubicBezTo>
                <a:cubicBezTo>
                  <a:pt x="4564171" y="349740"/>
                  <a:pt x="4579560" y="348216"/>
                  <a:pt x="4592722" y="354037"/>
                </a:cubicBezTo>
                <a:cubicBezTo>
                  <a:pt x="4607594" y="360610"/>
                  <a:pt x="4617404" y="375267"/>
                  <a:pt x="4630472" y="384939"/>
                </a:cubicBezTo>
                <a:cubicBezTo>
                  <a:pt x="4635293" y="388508"/>
                  <a:pt x="4640611" y="391548"/>
                  <a:pt x="4646233" y="393652"/>
                </a:cubicBezTo>
                <a:cubicBezTo>
                  <a:pt x="4653095" y="396214"/>
                  <a:pt x="4660281" y="398595"/>
                  <a:pt x="4667598" y="398838"/>
                </a:cubicBezTo>
                <a:cubicBezTo>
                  <a:pt x="4681387" y="399289"/>
                  <a:pt x="4695086" y="395275"/>
                  <a:pt x="4708875" y="395726"/>
                </a:cubicBezTo>
                <a:cubicBezTo>
                  <a:pt x="4716195" y="395967"/>
                  <a:pt x="4723378" y="398348"/>
                  <a:pt x="4730241" y="400913"/>
                </a:cubicBezTo>
                <a:cubicBezTo>
                  <a:pt x="4735862" y="403017"/>
                  <a:pt x="4740453" y="407344"/>
                  <a:pt x="4746005" y="409619"/>
                </a:cubicBezTo>
                <a:cubicBezTo>
                  <a:pt x="4751307" y="411796"/>
                  <a:pt x="4757452" y="411641"/>
                  <a:pt x="4762596" y="414183"/>
                </a:cubicBezTo>
                <a:cubicBezTo>
                  <a:pt x="4779005" y="422284"/>
                  <a:pt x="4793874" y="433296"/>
                  <a:pt x="4810304" y="441357"/>
                </a:cubicBezTo>
                <a:cubicBezTo>
                  <a:pt x="4827464" y="449774"/>
                  <a:pt x="4844868" y="458098"/>
                  <a:pt x="4863195" y="463545"/>
                </a:cubicBezTo>
                <a:cubicBezTo>
                  <a:pt x="4870150" y="465606"/>
                  <a:pt x="4877988" y="461569"/>
                  <a:pt x="4884972" y="463545"/>
                </a:cubicBezTo>
                <a:cubicBezTo>
                  <a:pt x="4893340" y="465913"/>
                  <a:pt x="4899113" y="475637"/>
                  <a:pt x="4907790" y="476196"/>
                </a:cubicBezTo>
                <a:cubicBezTo>
                  <a:pt x="4913972" y="476595"/>
                  <a:pt x="4922079" y="472097"/>
                  <a:pt x="4923344" y="466038"/>
                </a:cubicBezTo>
                <a:cubicBezTo>
                  <a:pt x="4926512" y="450834"/>
                  <a:pt x="4920469" y="435087"/>
                  <a:pt x="4919610" y="419581"/>
                </a:cubicBezTo>
                <a:cubicBezTo>
                  <a:pt x="4919158" y="411371"/>
                  <a:pt x="4918068" y="403010"/>
                  <a:pt x="4919405" y="394897"/>
                </a:cubicBezTo>
                <a:cubicBezTo>
                  <a:pt x="4920393" y="388907"/>
                  <a:pt x="4922620" y="382798"/>
                  <a:pt x="4926459" y="378096"/>
                </a:cubicBezTo>
                <a:cubicBezTo>
                  <a:pt x="4930059" y="373690"/>
                  <a:pt x="4935539" y="370993"/>
                  <a:pt x="4940771" y="368764"/>
                </a:cubicBezTo>
                <a:cubicBezTo>
                  <a:pt x="4946880" y="366165"/>
                  <a:pt x="4953463" y="364542"/>
                  <a:pt x="4960063" y="363785"/>
                </a:cubicBezTo>
                <a:cubicBezTo>
                  <a:pt x="4967956" y="362879"/>
                  <a:pt x="4976041" y="362721"/>
                  <a:pt x="4983915" y="363785"/>
                </a:cubicBezTo>
                <a:cubicBezTo>
                  <a:pt x="5011314" y="367496"/>
                  <a:pt x="5038094" y="375613"/>
                  <a:pt x="5065634" y="378096"/>
                </a:cubicBezTo>
                <a:cubicBezTo>
                  <a:pt x="5072267" y="378689"/>
                  <a:pt x="5078817" y="375550"/>
                  <a:pt x="5084925" y="372909"/>
                </a:cubicBezTo>
                <a:cubicBezTo>
                  <a:pt x="5090148" y="370650"/>
                  <a:pt x="5094821" y="367167"/>
                  <a:pt x="5099237" y="363580"/>
                </a:cubicBezTo>
                <a:cubicBezTo>
                  <a:pt x="5103713" y="359945"/>
                  <a:pt x="5110197" y="356965"/>
                  <a:pt x="5111471" y="351337"/>
                </a:cubicBezTo>
                <a:cubicBezTo>
                  <a:pt x="5112914" y="344979"/>
                  <a:pt x="5109426" y="338182"/>
                  <a:pt x="5106288" y="332465"/>
                </a:cubicBezTo>
                <a:cubicBezTo>
                  <a:pt x="5103512" y="327411"/>
                  <a:pt x="5098895" y="323443"/>
                  <a:pt x="5094258" y="320021"/>
                </a:cubicBezTo>
                <a:cubicBezTo>
                  <a:pt x="5080358" y="309767"/>
                  <a:pt x="5064864" y="301781"/>
                  <a:pt x="5050907" y="291606"/>
                </a:cubicBezTo>
                <a:cubicBezTo>
                  <a:pt x="5046409" y="288323"/>
                  <a:pt x="5041713" y="284691"/>
                  <a:pt x="5039082" y="279781"/>
                </a:cubicBezTo>
                <a:cubicBezTo>
                  <a:pt x="5035914" y="273880"/>
                  <a:pt x="5034866" y="266949"/>
                  <a:pt x="5034109" y="260287"/>
                </a:cubicBezTo>
                <a:cubicBezTo>
                  <a:pt x="5033203" y="252321"/>
                  <a:pt x="5033539" y="244224"/>
                  <a:pt x="5034109" y="236229"/>
                </a:cubicBezTo>
                <a:cubicBezTo>
                  <a:pt x="5035126" y="221944"/>
                  <a:pt x="5038584" y="207827"/>
                  <a:pt x="5038877" y="193506"/>
                </a:cubicBezTo>
                <a:cubicBezTo>
                  <a:pt x="5039194" y="178200"/>
                  <a:pt x="5038854" y="162697"/>
                  <a:pt x="5035973" y="147664"/>
                </a:cubicBezTo>
                <a:cubicBezTo>
                  <a:pt x="5029765" y="115245"/>
                  <a:pt x="5017706" y="84097"/>
                  <a:pt x="5011709" y="51638"/>
                </a:cubicBezTo>
                <a:cubicBezTo>
                  <a:pt x="5010379" y="44453"/>
                  <a:pt x="5012473" y="36958"/>
                  <a:pt x="5014195" y="29862"/>
                </a:cubicBezTo>
                <a:cubicBezTo>
                  <a:pt x="5015605" y="24047"/>
                  <a:pt x="5016095" y="16628"/>
                  <a:pt x="5021038" y="13265"/>
                </a:cubicBezTo>
                <a:cubicBezTo>
                  <a:pt x="5027088" y="9143"/>
                  <a:pt x="5037102" y="5790"/>
                  <a:pt x="5042816" y="10364"/>
                </a:cubicBezTo>
                <a:cubicBezTo>
                  <a:pt x="5056509" y="21330"/>
                  <a:pt x="5062996" y="39115"/>
                  <a:pt x="5072069" y="54125"/>
                </a:cubicBezTo>
                <a:cubicBezTo>
                  <a:pt x="5075191" y="59288"/>
                  <a:pt x="5077394" y="64995"/>
                  <a:pt x="5079324" y="70718"/>
                </a:cubicBezTo>
                <a:cubicBezTo>
                  <a:pt x="5081415" y="76925"/>
                  <a:pt x="5081122" y="83955"/>
                  <a:pt x="5084096" y="89800"/>
                </a:cubicBezTo>
                <a:cubicBezTo>
                  <a:pt x="5089266" y="99949"/>
                  <a:pt x="5094798" y="110530"/>
                  <a:pt x="5103387" y="118008"/>
                </a:cubicBezTo>
                <a:cubicBezTo>
                  <a:pt x="5120857" y="133212"/>
                  <a:pt x="5142282" y="143225"/>
                  <a:pt x="5161050" y="156796"/>
                </a:cubicBezTo>
                <a:cubicBezTo>
                  <a:pt x="5165558" y="160056"/>
                  <a:pt x="5169493" y="164142"/>
                  <a:pt x="5173080" y="168407"/>
                </a:cubicBezTo>
                <a:cubicBezTo>
                  <a:pt x="5176854" y="172892"/>
                  <a:pt x="5180404" y="177690"/>
                  <a:pt x="5183031" y="182929"/>
                </a:cubicBezTo>
                <a:cubicBezTo>
                  <a:pt x="5188452" y="193723"/>
                  <a:pt x="5191241" y="205775"/>
                  <a:pt x="5197139" y="216316"/>
                </a:cubicBezTo>
                <a:cubicBezTo>
                  <a:pt x="5205682" y="231589"/>
                  <a:pt x="5215110" y="246522"/>
                  <a:pt x="5226178" y="260079"/>
                </a:cubicBezTo>
                <a:cubicBezTo>
                  <a:pt x="5229774" y="264489"/>
                  <a:pt x="5235419" y="266830"/>
                  <a:pt x="5240487" y="269412"/>
                </a:cubicBezTo>
                <a:cubicBezTo>
                  <a:pt x="5245904" y="272174"/>
                  <a:pt x="5251496" y="275085"/>
                  <a:pt x="5257496" y="276050"/>
                </a:cubicBezTo>
                <a:cubicBezTo>
                  <a:pt x="5265482" y="277331"/>
                  <a:pt x="5273902" y="277947"/>
                  <a:pt x="5281763" y="276050"/>
                </a:cubicBezTo>
                <a:cubicBezTo>
                  <a:pt x="5294238" y="273034"/>
                  <a:pt x="5306169" y="267676"/>
                  <a:pt x="5317441" y="261532"/>
                </a:cubicBezTo>
                <a:cubicBezTo>
                  <a:pt x="5322378" y="258841"/>
                  <a:pt x="5326593" y="254613"/>
                  <a:pt x="5329682" y="249914"/>
                </a:cubicBezTo>
                <a:cubicBezTo>
                  <a:pt x="5333103" y="244701"/>
                  <a:pt x="5336097" y="238715"/>
                  <a:pt x="5336525" y="232494"/>
                </a:cubicBezTo>
                <a:cubicBezTo>
                  <a:pt x="5337566" y="217508"/>
                  <a:pt x="5336373" y="202327"/>
                  <a:pt x="5334032" y="187489"/>
                </a:cubicBezTo>
                <a:cubicBezTo>
                  <a:pt x="5333090" y="181529"/>
                  <a:pt x="5329794" y="176125"/>
                  <a:pt x="5326777" y="170899"/>
                </a:cubicBezTo>
                <a:cubicBezTo>
                  <a:pt x="5320991" y="160869"/>
                  <a:pt x="5313496" y="151879"/>
                  <a:pt x="5307690" y="141862"/>
                </a:cubicBezTo>
                <a:cubicBezTo>
                  <a:pt x="5304621" y="136557"/>
                  <a:pt x="5302207" y="130854"/>
                  <a:pt x="5300225" y="125058"/>
                </a:cubicBezTo>
                <a:cubicBezTo>
                  <a:pt x="5298127" y="118927"/>
                  <a:pt x="5295473" y="112670"/>
                  <a:pt x="5295456" y="106186"/>
                </a:cubicBezTo>
                <a:cubicBezTo>
                  <a:pt x="5295413" y="91592"/>
                  <a:pt x="5302648" y="76984"/>
                  <a:pt x="5300017" y="62634"/>
                </a:cubicBezTo>
                <a:cubicBezTo>
                  <a:pt x="5298990" y="56999"/>
                  <a:pt x="5289775" y="57124"/>
                  <a:pt x="5285708" y="53091"/>
                </a:cubicBezTo>
                <a:cubicBezTo>
                  <a:pt x="5281546" y="48964"/>
                  <a:pt x="5276218" y="44417"/>
                  <a:pt x="5275747" y="38569"/>
                </a:cubicBezTo>
                <a:cubicBezTo>
                  <a:pt x="5275266" y="32526"/>
                  <a:pt x="5279886" y="27047"/>
                  <a:pt x="5283215" y="21979"/>
                </a:cubicBezTo>
                <a:cubicBezTo>
                  <a:pt x="5286331" y="17233"/>
                  <a:pt x="5290487" y="13183"/>
                  <a:pt x="5294834" y="9531"/>
                </a:cubicBezTo>
                <a:cubicBezTo>
                  <a:pt x="5299191" y="5873"/>
                  <a:pt x="5303518" y="1022"/>
                  <a:pt x="5309142" y="199"/>
                </a:cubicBezTo>
                <a:cubicBezTo>
                  <a:pt x="5315729" y="-763"/>
                  <a:pt x="5322526" y="1934"/>
                  <a:pt x="5328641" y="4556"/>
                </a:cubicBezTo>
                <a:cubicBezTo>
                  <a:pt x="5334009" y="6861"/>
                  <a:pt x="5338448" y="10990"/>
                  <a:pt x="5342950" y="14718"/>
                </a:cubicBezTo>
                <a:cubicBezTo>
                  <a:pt x="5347244" y="18267"/>
                  <a:pt x="5351443" y="22035"/>
                  <a:pt x="5354986" y="26335"/>
                </a:cubicBezTo>
                <a:cubicBezTo>
                  <a:pt x="5358668" y="30797"/>
                  <a:pt x="5360219" y="36981"/>
                  <a:pt x="5364523" y="40851"/>
                </a:cubicBezTo>
                <a:cubicBezTo>
                  <a:pt x="5377340" y="52356"/>
                  <a:pt x="5392904" y="60539"/>
                  <a:pt x="5405799" y="71962"/>
                </a:cubicBezTo>
                <a:cubicBezTo>
                  <a:pt x="5410002" y="75684"/>
                  <a:pt x="5412682" y="80909"/>
                  <a:pt x="5415333" y="85862"/>
                </a:cubicBezTo>
                <a:cubicBezTo>
                  <a:pt x="5418310" y="91404"/>
                  <a:pt x="5423049" y="97009"/>
                  <a:pt x="5422595" y="103282"/>
                </a:cubicBezTo>
                <a:cubicBezTo>
                  <a:pt x="5422189" y="108883"/>
                  <a:pt x="5412501" y="111590"/>
                  <a:pt x="5413054" y="117181"/>
                </a:cubicBezTo>
                <a:cubicBezTo>
                  <a:pt x="5414269" y="129415"/>
                  <a:pt x="5425196" y="139093"/>
                  <a:pt x="5427370" y="151191"/>
                </a:cubicBezTo>
                <a:cubicBezTo>
                  <a:pt x="5430192" y="166905"/>
                  <a:pt x="5426553" y="183179"/>
                  <a:pt x="5427781" y="199100"/>
                </a:cubicBezTo>
                <a:cubicBezTo>
                  <a:pt x="5428282" y="205568"/>
                  <a:pt x="5430452" y="211847"/>
                  <a:pt x="5432550" y="217979"/>
                </a:cubicBezTo>
                <a:cubicBezTo>
                  <a:pt x="5434532" y="223771"/>
                  <a:pt x="5436096" y="230074"/>
                  <a:pt x="5440019" y="234776"/>
                </a:cubicBezTo>
                <a:cubicBezTo>
                  <a:pt x="5443664" y="239149"/>
                  <a:pt x="5449305" y="241438"/>
                  <a:pt x="5454334" y="244112"/>
                </a:cubicBezTo>
                <a:cubicBezTo>
                  <a:pt x="5459715" y="246977"/>
                  <a:pt x="5465135" y="250303"/>
                  <a:pt x="5471132" y="251366"/>
                </a:cubicBezTo>
                <a:cubicBezTo>
                  <a:pt x="5479029" y="252766"/>
                  <a:pt x="5487295" y="252766"/>
                  <a:pt x="5495192" y="251366"/>
                </a:cubicBezTo>
                <a:cubicBezTo>
                  <a:pt x="5501195" y="250303"/>
                  <a:pt x="5506902" y="247471"/>
                  <a:pt x="5511994" y="244112"/>
                </a:cubicBezTo>
                <a:cubicBezTo>
                  <a:pt x="5516604" y="241072"/>
                  <a:pt x="5521214" y="237365"/>
                  <a:pt x="5523819" y="232494"/>
                </a:cubicBezTo>
                <a:cubicBezTo>
                  <a:pt x="5532490" y="216270"/>
                  <a:pt x="5540394" y="199390"/>
                  <a:pt x="5545389" y="181681"/>
                </a:cubicBezTo>
                <a:cubicBezTo>
                  <a:pt x="5546924" y="176231"/>
                  <a:pt x="5542705" y="170534"/>
                  <a:pt x="5542896" y="164877"/>
                </a:cubicBezTo>
                <a:cubicBezTo>
                  <a:pt x="5543397" y="150496"/>
                  <a:pt x="5542640" y="135507"/>
                  <a:pt x="5547461" y="121946"/>
                </a:cubicBezTo>
                <a:cubicBezTo>
                  <a:pt x="5549417" y="116441"/>
                  <a:pt x="5555993" y="112640"/>
                  <a:pt x="5561776" y="111784"/>
                </a:cubicBezTo>
                <a:cubicBezTo>
                  <a:pt x="5568296" y="110813"/>
                  <a:pt x="5574800" y="114369"/>
                  <a:pt x="5580856" y="116967"/>
                </a:cubicBezTo>
                <a:cubicBezTo>
                  <a:pt x="5586195" y="119256"/>
                  <a:pt x="5591075" y="122641"/>
                  <a:pt x="5595583" y="126303"/>
                </a:cubicBezTo>
                <a:cubicBezTo>
                  <a:pt x="5599983" y="129879"/>
                  <a:pt x="5604274" y="133817"/>
                  <a:pt x="5607409" y="138540"/>
                </a:cubicBezTo>
                <a:cubicBezTo>
                  <a:pt x="5610794" y="143644"/>
                  <a:pt x="5613136" y="149469"/>
                  <a:pt x="5614875" y="155344"/>
                </a:cubicBezTo>
                <a:cubicBezTo>
                  <a:pt x="5620473" y="174209"/>
                  <a:pt x="5619343" y="195663"/>
                  <a:pt x="5629391" y="212582"/>
                </a:cubicBezTo>
                <a:cubicBezTo>
                  <a:pt x="5632707" y="218163"/>
                  <a:pt x="5642521" y="213863"/>
                  <a:pt x="5648890" y="212582"/>
                </a:cubicBezTo>
                <a:cubicBezTo>
                  <a:pt x="5654738" y="211400"/>
                  <a:pt x="5661071" y="209565"/>
                  <a:pt x="5665276" y="205327"/>
                </a:cubicBezTo>
                <a:cubicBezTo>
                  <a:pt x="5669590" y="200977"/>
                  <a:pt x="5671273" y="194474"/>
                  <a:pt x="5672742" y="188523"/>
                </a:cubicBezTo>
                <a:cubicBezTo>
                  <a:pt x="5674487" y="181447"/>
                  <a:pt x="5675294" y="174021"/>
                  <a:pt x="5674816" y="166747"/>
                </a:cubicBezTo>
                <a:cubicBezTo>
                  <a:pt x="5674395" y="160276"/>
                  <a:pt x="5670796" y="154319"/>
                  <a:pt x="5670051" y="147875"/>
                </a:cubicBezTo>
                <a:cubicBezTo>
                  <a:pt x="5669132" y="139916"/>
                  <a:pt x="5669004" y="131782"/>
                  <a:pt x="5669837" y="123810"/>
                </a:cubicBezTo>
                <a:cubicBezTo>
                  <a:pt x="5670532" y="117162"/>
                  <a:pt x="5671431" y="110194"/>
                  <a:pt x="5674612" y="104316"/>
                </a:cubicBezTo>
                <a:cubicBezTo>
                  <a:pt x="5677257" y="99419"/>
                  <a:pt x="5681139" y="93564"/>
                  <a:pt x="5686642" y="92705"/>
                </a:cubicBezTo>
                <a:cubicBezTo>
                  <a:pt x="5692705" y="91756"/>
                  <a:pt x="5698336" y="96696"/>
                  <a:pt x="5703651" y="99755"/>
                </a:cubicBezTo>
                <a:cubicBezTo>
                  <a:pt x="5708038" y="102277"/>
                  <a:pt x="5710725" y="107536"/>
                  <a:pt x="5715470" y="109295"/>
                </a:cubicBezTo>
                <a:cubicBezTo>
                  <a:pt x="5727859" y="113882"/>
                  <a:pt x="5741387" y="114675"/>
                  <a:pt x="5754053" y="118420"/>
                </a:cubicBezTo>
                <a:cubicBezTo>
                  <a:pt x="5759901" y="120148"/>
                  <a:pt x="5766139" y="121811"/>
                  <a:pt x="5770854" y="125681"/>
                </a:cubicBezTo>
                <a:cubicBezTo>
                  <a:pt x="5775359" y="129372"/>
                  <a:pt x="5777833" y="135072"/>
                  <a:pt x="5780602" y="140196"/>
                </a:cubicBezTo>
                <a:cubicBezTo>
                  <a:pt x="5783461" y="145481"/>
                  <a:pt x="5783401" y="152545"/>
                  <a:pt x="5787653" y="156796"/>
                </a:cubicBezTo>
                <a:cubicBezTo>
                  <a:pt x="5795889" y="165031"/>
                  <a:pt x="5808959" y="167570"/>
                  <a:pt x="5816692" y="176290"/>
                </a:cubicBezTo>
                <a:cubicBezTo>
                  <a:pt x="5821009" y="181157"/>
                  <a:pt x="5820531" y="188761"/>
                  <a:pt x="5821671" y="195162"/>
                </a:cubicBezTo>
                <a:cubicBezTo>
                  <a:pt x="5822949" y="202347"/>
                  <a:pt x="5819919" y="210860"/>
                  <a:pt x="5823953" y="216938"/>
                </a:cubicBezTo>
                <a:cubicBezTo>
                  <a:pt x="5827358" y="222072"/>
                  <a:pt x="5834972" y="222754"/>
                  <a:pt x="5840956" y="224199"/>
                </a:cubicBezTo>
                <a:cubicBezTo>
                  <a:pt x="5847977" y="225899"/>
                  <a:pt x="5855310" y="226304"/>
                  <a:pt x="5862529" y="226274"/>
                </a:cubicBezTo>
                <a:cubicBezTo>
                  <a:pt x="5869685" y="226244"/>
                  <a:pt x="5876851" y="225276"/>
                  <a:pt x="5883895" y="223995"/>
                </a:cubicBezTo>
                <a:cubicBezTo>
                  <a:pt x="5890504" y="222790"/>
                  <a:pt x="5896748" y="219820"/>
                  <a:pt x="5903394" y="218809"/>
                </a:cubicBezTo>
                <a:cubicBezTo>
                  <a:pt x="5924865" y="215532"/>
                  <a:pt x="5946418" y="212312"/>
                  <a:pt x="5968110" y="211130"/>
                </a:cubicBezTo>
                <a:cubicBezTo>
                  <a:pt x="5992055" y="209826"/>
                  <a:pt x="6016098" y="210813"/>
                  <a:pt x="6040082" y="211340"/>
                </a:cubicBezTo>
                <a:cubicBezTo>
                  <a:pt x="6047367" y="211502"/>
                  <a:pt x="6054868" y="211166"/>
                  <a:pt x="6061860" y="213204"/>
                </a:cubicBezTo>
                <a:cubicBezTo>
                  <a:pt x="6073540" y="216616"/>
                  <a:pt x="6084549" y="222131"/>
                  <a:pt x="6095460" y="227515"/>
                </a:cubicBezTo>
                <a:cubicBezTo>
                  <a:pt x="6100564" y="230031"/>
                  <a:pt x="6105491" y="233100"/>
                  <a:pt x="6109772" y="236851"/>
                </a:cubicBezTo>
                <a:cubicBezTo>
                  <a:pt x="6118410" y="244425"/>
                  <a:pt x="6125404" y="253754"/>
                  <a:pt x="6134042" y="261327"/>
                </a:cubicBezTo>
                <a:cubicBezTo>
                  <a:pt x="6138323" y="265078"/>
                  <a:pt x="6143316" y="268025"/>
                  <a:pt x="6148354" y="270656"/>
                </a:cubicBezTo>
                <a:cubicBezTo>
                  <a:pt x="6153784" y="273498"/>
                  <a:pt x="6159235" y="277391"/>
                  <a:pt x="6165363" y="277713"/>
                </a:cubicBezTo>
                <a:cubicBezTo>
                  <a:pt x="6186917" y="278859"/>
                  <a:pt x="6208490" y="275013"/>
                  <a:pt x="6230080" y="275013"/>
                </a:cubicBezTo>
                <a:cubicBezTo>
                  <a:pt x="6237253" y="275013"/>
                  <a:pt x="6245061" y="274437"/>
                  <a:pt x="6251439" y="277713"/>
                </a:cubicBezTo>
                <a:cubicBezTo>
                  <a:pt x="6271966" y="288241"/>
                  <a:pt x="6290555" y="302236"/>
                  <a:pt x="6309313" y="315665"/>
                </a:cubicBezTo>
                <a:cubicBezTo>
                  <a:pt x="6314006" y="319020"/>
                  <a:pt x="6316920" y="324463"/>
                  <a:pt x="6321547" y="327905"/>
                </a:cubicBezTo>
                <a:cubicBezTo>
                  <a:pt x="6330748" y="334747"/>
                  <a:pt x="6340015" y="341926"/>
                  <a:pt x="6350586" y="346365"/>
                </a:cubicBezTo>
                <a:cubicBezTo>
                  <a:pt x="6357202" y="349141"/>
                  <a:pt x="6364829" y="349892"/>
                  <a:pt x="6371952" y="349059"/>
                </a:cubicBezTo>
                <a:cubicBezTo>
                  <a:pt x="6385125" y="347511"/>
                  <a:pt x="6397866" y="343243"/>
                  <a:pt x="6410528" y="339308"/>
                </a:cubicBezTo>
                <a:cubicBezTo>
                  <a:pt x="6416380" y="337494"/>
                  <a:pt x="6421972" y="334807"/>
                  <a:pt x="6427333" y="331843"/>
                </a:cubicBezTo>
                <a:cubicBezTo>
                  <a:pt x="6432378" y="329050"/>
                  <a:pt x="6436540" y="324783"/>
                  <a:pt x="6441645" y="322096"/>
                </a:cubicBezTo>
                <a:cubicBezTo>
                  <a:pt x="6446967" y="319290"/>
                  <a:pt x="6453161" y="318338"/>
                  <a:pt x="6458443" y="315457"/>
                </a:cubicBezTo>
                <a:cubicBezTo>
                  <a:pt x="6463610" y="312635"/>
                  <a:pt x="6469113" y="309714"/>
                  <a:pt x="6472758" y="305088"/>
                </a:cubicBezTo>
                <a:cubicBezTo>
                  <a:pt x="6476509" y="300319"/>
                  <a:pt x="6476005" y="293016"/>
                  <a:pt x="6479809" y="288290"/>
                </a:cubicBezTo>
                <a:cubicBezTo>
                  <a:pt x="6483425" y="283799"/>
                  <a:pt x="6488375" y="279053"/>
                  <a:pt x="6494118" y="278543"/>
                </a:cubicBezTo>
                <a:cubicBezTo>
                  <a:pt x="6508654" y="277242"/>
                  <a:pt x="6523298" y="280595"/>
                  <a:pt x="6537676" y="283104"/>
                </a:cubicBezTo>
                <a:cubicBezTo>
                  <a:pt x="6550674" y="285373"/>
                  <a:pt x="6563557" y="288606"/>
                  <a:pt x="6576051" y="292851"/>
                </a:cubicBezTo>
                <a:cubicBezTo>
                  <a:pt x="6587627" y="296786"/>
                  <a:pt x="6598912" y="301749"/>
                  <a:pt x="6609654" y="307580"/>
                </a:cubicBezTo>
                <a:cubicBezTo>
                  <a:pt x="6615055" y="310514"/>
                  <a:pt x="6619682" y="314776"/>
                  <a:pt x="6624171" y="318984"/>
                </a:cubicBezTo>
                <a:cubicBezTo>
                  <a:pt x="6636500" y="330555"/>
                  <a:pt x="6646584" y="344649"/>
                  <a:pt x="6660053" y="354867"/>
                </a:cubicBezTo>
                <a:cubicBezTo>
                  <a:pt x="6674065" y="365497"/>
                  <a:pt x="6691637" y="370706"/>
                  <a:pt x="6705897" y="381000"/>
                </a:cubicBezTo>
                <a:cubicBezTo>
                  <a:pt x="6715210" y="387724"/>
                  <a:pt x="6722586" y="396839"/>
                  <a:pt x="6730160" y="405474"/>
                </a:cubicBezTo>
                <a:cubicBezTo>
                  <a:pt x="6733964" y="409807"/>
                  <a:pt x="6735947" y="415599"/>
                  <a:pt x="6739908" y="419785"/>
                </a:cubicBezTo>
                <a:cubicBezTo>
                  <a:pt x="6759236" y="440198"/>
                  <a:pt x="6778461" y="460874"/>
                  <a:pt x="6799857" y="479101"/>
                </a:cubicBezTo>
                <a:cubicBezTo>
                  <a:pt x="6813181" y="490448"/>
                  <a:pt x="6829031" y="498467"/>
                  <a:pt x="6843619" y="508138"/>
                </a:cubicBezTo>
                <a:cubicBezTo>
                  <a:pt x="6848315" y="511247"/>
                  <a:pt x="6852725" y="514876"/>
                  <a:pt x="6857724" y="517474"/>
                </a:cubicBezTo>
                <a:cubicBezTo>
                  <a:pt x="6863144" y="520289"/>
                  <a:pt x="6869355" y="521432"/>
                  <a:pt x="6874733" y="524316"/>
                </a:cubicBezTo>
                <a:cubicBezTo>
                  <a:pt x="6879850" y="527056"/>
                  <a:pt x="6883805" y="531778"/>
                  <a:pt x="6889045" y="534271"/>
                </a:cubicBezTo>
                <a:cubicBezTo>
                  <a:pt x="6905524" y="542115"/>
                  <a:pt x="6922292" y="549580"/>
                  <a:pt x="6939657" y="555218"/>
                </a:cubicBezTo>
                <a:cubicBezTo>
                  <a:pt x="6958553" y="561356"/>
                  <a:pt x="6977815" y="567006"/>
                  <a:pt x="6997524" y="569529"/>
                </a:cubicBezTo>
                <a:cubicBezTo>
                  <a:pt x="7027739" y="573391"/>
                  <a:pt x="7058342" y="573526"/>
                  <a:pt x="7088790" y="574304"/>
                </a:cubicBezTo>
                <a:cubicBezTo>
                  <a:pt x="7112768" y="574916"/>
                  <a:pt x="7136851" y="575545"/>
                  <a:pt x="7160762" y="573681"/>
                </a:cubicBezTo>
                <a:cubicBezTo>
                  <a:pt x="7204202" y="570293"/>
                  <a:pt x="7247082" y="560463"/>
                  <a:pt x="7290607" y="558540"/>
                </a:cubicBezTo>
                <a:cubicBezTo>
                  <a:pt x="7345728" y="556107"/>
                  <a:pt x="7400990" y="562745"/>
                  <a:pt x="7456124" y="560611"/>
                </a:cubicBezTo>
                <a:cubicBezTo>
                  <a:pt x="7492296" y="559212"/>
                  <a:pt x="7527915" y="550986"/>
                  <a:pt x="7563985" y="547963"/>
                </a:cubicBezTo>
                <a:cubicBezTo>
                  <a:pt x="7579894" y="546630"/>
                  <a:pt x="7595971" y="546399"/>
                  <a:pt x="7611896" y="547548"/>
                </a:cubicBezTo>
                <a:cubicBezTo>
                  <a:pt x="7625803" y="548546"/>
                  <a:pt x="7639766" y="550568"/>
                  <a:pt x="7653173" y="554391"/>
                </a:cubicBezTo>
                <a:cubicBezTo>
                  <a:pt x="7664903" y="557737"/>
                  <a:pt x="7675309" y="564744"/>
                  <a:pt x="7686773" y="568913"/>
                </a:cubicBezTo>
                <a:cubicBezTo>
                  <a:pt x="7692852" y="571123"/>
                  <a:pt x="7699514" y="571429"/>
                  <a:pt x="7705652" y="573474"/>
                </a:cubicBezTo>
                <a:cubicBezTo>
                  <a:pt x="7711587" y="575450"/>
                  <a:pt x="7716852" y="579243"/>
                  <a:pt x="7722869" y="580942"/>
                </a:cubicBezTo>
                <a:cubicBezTo>
                  <a:pt x="7741877" y="586310"/>
                  <a:pt x="7761003" y="591648"/>
                  <a:pt x="7780529" y="594628"/>
                </a:cubicBezTo>
                <a:cubicBezTo>
                  <a:pt x="7816272" y="600091"/>
                  <a:pt x="7852273" y="604434"/>
                  <a:pt x="7888386" y="606245"/>
                </a:cubicBezTo>
                <a:cubicBezTo>
                  <a:pt x="7911668" y="607408"/>
                  <a:pt x="7935026" y="605122"/>
                  <a:pt x="7958286" y="603545"/>
                </a:cubicBezTo>
                <a:cubicBezTo>
                  <a:pt x="7972726" y="602570"/>
                  <a:pt x="7986979" y="599353"/>
                  <a:pt x="8001429" y="598566"/>
                </a:cubicBezTo>
                <a:cubicBezTo>
                  <a:pt x="8017371" y="597697"/>
                  <a:pt x="8033416" y="597489"/>
                  <a:pt x="8049345" y="598566"/>
                </a:cubicBezTo>
                <a:cubicBezTo>
                  <a:pt x="8056000" y="599014"/>
                  <a:pt x="8062603" y="600766"/>
                  <a:pt x="8068840" y="603130"/>
                </a:cubicBezTo>
                <a:cubicBezTo>
                  <a:pt x="8091635" y="611777"/>
                  <a:pt x="8113271" y="623388"/>
                  <a:pt x="8136251" y="631545"/>
                </a:cubicBezTo>
                <a:cubicBezTo>
                  <a:pt x="8148636" y="635941"/>
                  <a:pt x="8161502" y="639909"/>
                  <a:pt x="8174626" y="640673"/>
                </a:cubicBezTo>
                <a:cubicBezTo>
                  <a:pt x="8189053" y="641516"/>
                  <a:pt x="8203470" y="638447"/>
                  <a:pt x="8217763" y="636317"/>
                </a:cubicBezTo>
                <a:cubicBezTo>
                  <a:pt x="8224395" y="635329"/>
                  <a:pt x="8231011" y="633761"/>
                  <a:pt x="8237268" y="631338"/>
                </a:cubicBezTo>
                <a:cubicBezTo>
                  <a:pt x="8254234" y="624758"/>
                  <a:pt x="8271296" y="618103"/>
                  <a:pt x="8287254" y="609354"/>
                </a:cubicBezTo>
                <a:cubicBezTo>
                  <a:pt x="8292224" y="606634"/>
                  <a:pt x="8294921" y="600944"/>
                  <a:pt x="8299284" y="597325"/>
                </a:cubicBezTo>
                <a:cubicBezTo>
                  <a:pt x="8303799" y="593587"/>
                  <a:pt x="8310274" y="592053"/>
                  <a:pt x="8313801" y="587367"/>
                </a:cubicBezTo>
                <a:cubicBezTo>
                  <a:pt x="8320845" y="578002"/>
                  <a:pt x="8323173" y="565650"/>
                  <a:pt x="8330187" y="556258"/>
                </a:cubicBezTo>
                <a:cubicBezTo>
                  <a:pt x="8333661" y="551609"/>
                  <a:pt x="8340412" y="550426"/>
                  <a:pt x="8344499" y="546300"/>
                </a:cubicBezTo>
                <a:cubicBezTo>
                  <a:pt x="8348490" y="542266"/>
                  <a:pt x="8350914" y="536929"/>
                  <a:pt x="8354039" y="532197"/>
                </a:cubicBezTo>
                <a:cubicBezTo>
                  <a:pt x="8357270" y="527323"/>
                  <a:pt x="8361324" y="522864"/>
                  <a:pt x="8363583" y="517474"/>
                </a:cubicBezTo>
                <a:cubicBezTo>
                  <a:pt x="8370838" y="500153"/>
                  <a:pt x="8375708" y="481906"/>
                  <a:pt x="8382456" y="464378"/>
                </a:cubicBezTo>
                <a:cubicBezTo>
                  <a:pt x="8384979" y="457828"/>
                  <a:pt x="8385983" y="440797"/>
                  <a:pt x="8391377" y="445295"/>
                </a:cubicBezTo>
                <a:cubicBezTo>
                  <a:pt x="8466839" y="508257"/>
                  <a:pt x="8544992" y="570928"/>
                  <a:pt x="8604186" y="649380"/>
                </a:cubicBezTo>
                <a:cubicBezTo>
                  <a:pt x="8628404" y="681476"/>
                  <a:pt x="8627933" y="726564"/>
                  <a:pt x="8633637" y="766359"/>
                </a:cubicBezTo>
                <a:cubicBezTo>
                  <a:pt x="8634450" y="772052"/>
                  <a:pt x="8625236" y="757165"/>
                  <a:pt x="8619532" y="756408"/>
                </a:cubicBezTo>
                <a:cubicBezTo>
                  <a:pt x="8605191" y="754498"/>
                  <a:pt x="8590187" y="755054"/>
                  <a:pt x="8576182" y="758690"/>
                </a:cubicBezTo>
                <a:cubicBezTo>
                  <a:pt x="8564807" y="761640"/>
                  <a:pt x="8556051" y="770999"/>
                  <a:pt x="8545279" y="775698"/>
                </a:cubicBezTo>
                <a:cubicBezTo>
                  <a:pt x="8539137" y="778372"/>
                  <a:pt x="8532044" y="778283"/>
                  <a:pt x="8525783" y="780670"/>
                </a:cubicBezTo>
                <a:cubicBezTo>
                  <a:pt x="8514428" y="785004"/>
                  <a:pt x="8504098" y="791889"/>
                  <a:pt x="8492598" y="795811"/>
                </a:cubicBezTo>
                <a:cubicBezTo>
                  <a:pt x="8480081" y="800079"/>
                  <a:pt x="8467047" y="802871"/>
                  <a:pt x="8454016" y="805147"/>
                </a:cubicBezTo>
                <a:cubicBezTo>
                  <a:pt x="8439760" y="807639"/>
                  <a:pt x="8425053" y="807234"/>
                  <a:pt x="8410872" y="810126"/>
                </a:cubicBezTo>
                <a:cubicBezTo>
                  <a:pt x="8404899" y="811344"/>
                  <a:pt x="8398754" y="813478"/>
                  <a:pt x="8394074" y="817380"/>
                </a:cubicBezTo>
                <a:cubicBezTo>
                  <a:pt x="8389589" y="821124"/>
                  <a:pt x="8383421" y="826370"/>
                  <a:pt x="8384531" y="832109"/>
                </a:cubicBezTo>
                <a:cubicBezTo>
                  <a:pt x="8385631" y="837770"/>
                  <a:pt x="8393405" y="839940"/>
                  <a:pt x="8398842" y="841857"/>
                </a:cubicBezTo>
                <a:cubicBezTo>
                  <a:pt x="8411284" y="846246"/>
                  <a:pt x="8424753" y="847089"/>
                  <a:pt x="8437425" y="850774"/>
                </a:cubicBezTo>
                <a:cubicBezTo>
                  <a:pt x="8443339" y="852496"/>
                  <a:pt x="8448450" y="856560"/>
                  <a:pt x="8454427" y="858035"/>
                </a:cubicBezTo>
                <a:cubicBezTo>
                  <a:pt x="8461442" y="859770"/>
                  <a:pt x="8468911" y="858924"/>
                  <a:pt x="8476001" y="860317"/>
                </a:cubicBezTo>
                <a:cubicBezTo>
                  <a:pt x="8488996" y="862869"/>
                  <a:pt x="8503429" y="862721"/>
                  <a:pt x="8514583" y="869860"/>
                </a:cubicBezTo>
                <a:cubicBezTo>
                  <a:pt x="8519286" y="872863"/>
                  <a:pt x="8519167" y="881366"/>
                  <a:pt x="8516862" y="886450"/>
                </a:cubicBezTo>
                <a:cubicBezTo>
                  <a:pt x="8514471" y="891735"/>
                  <a:pt x="8507855" y="894053"/>
                  <a:pt x="8502553" y="896405"/>
                </a:cubicBezTo>
                <a:cubicBezTo>
                  <a:pt x="8496484" y="899095"/>
                  <a:pt x="8489799" y="900218"/>
                  <a:pt x="8483262" y="901383"/>
                </a:cubicBezTo>
                <a:cubicBezTo>
                  <a:pt x="8476218" y="902635"/>
                  <a:pt x="8469052" y="903504"/>
                  <a:pt x="8461896" y="903665"/>
                </a:cubicBezTo>
                <a:cubicBezTo>
                  <a:pt x="8429900" y="904393"/>
                  <a:pt x="8397779" y="901624"/>
                  <a:pt x="8365865" y="904077"/>
                </a:cubicBezTo>
                <a:cubicBezTo>
                  <a:pt x="8352558" y="905098"/>
                  <a:pt x="8339336" y="908756"/>
                  <a:pt x="8327078" y="914035"/>
                </a:cubicBezTo>
                <a:cubicBezTo>
                  <a:pt x="8316547" y="918569"/>
                  <a:pt x="8308673" y="927935"/>
                  <a:pt x="8298448" y="933114"/>
                </a:cubicBezTo>
                <a:cubicBezTo>
                  <a:pt x="8283049" y="940915"/>
                  <a:pt x="8264871" y="943207"/>
                  <a:pt x="8250536" y="952820"/>
                </a:cubicBezTo>
                <a:cubicBezTo>
                  <a:pt x="8241058" y="959175"/>
                  <a:pt x="8234238" y="969353"/>
                  <a:pt x="8229177" y="979578"/>
                </a:cubicBezTo>
                <a:cubicBezTo>
                  <a:pt x="8225995" y="985996"/>
                  <a:pt x="8225455" y="993876"/>
                  <a:pt x="8226684" y="1000936"/>
                </a:cubicBezTo>
                <a:cubicBezTo>
                  <a:pt x="8228854" y="1013407"/>
                  <a:pt x="8239464" y="1024165"/>
                  <a:pt x="8239132" y="1036816"/>
                </a:cubicBezTo>
                <a:cubicBezTo>
                  <a:pt x="8238806" y="1049046"/>
                  <a:pt x="8230270" y="1059676"/>
                  <a:pt x="8224820" y="1070628"/>
                </a:cubicBezTo>
                <a:cubicBezTo>
                  <a:pt x="8222291" y="1075703"/>
                  <a:pt x="8217446" y="1079490"/>
                  <a:pt x="8215276" y="1084729"/>
                </a:cubicBezTo>
                <a:cubicBezTo>
                  <a:pt x="8212671" y="1091012"/>
                  <a:pt x="8210666" y="1097832"/>
                  <a:pt x="8210715" y="1104641"/>
                </a:cubicBezTo>
                <a:cubicBezTo>
                  <a:pt x="8210873" y="1126899"/>
                  <a:pt x="8217522" y="1149017"/>
                  <a:pt x="8215899" y="1171219"/>
                </a:cubicBezTo>
                <a:cubicBezTo>
                  <a:pt x="8214453" y="1191029"/>
                  <a:pt x="8207468" y="1210108"/>
                  <a:pt x="8201590" y="1229086"/>
                </a:cubicBezTo>
                <a:cubicBezTo>
                  <a:pt x="8197981" y="1240753"/>
                  <a:pt x="8189965" y="1250941"/>
                  <a:pt x="8187485" y="1262891"/>
                </a:cubicBezTo>
                <a:cubicBezTo>
                  <a:pt x="8185908" y="1270505"/>
                  <a:pt x="8192010" y="1278678"/>
                  <a:pt x="8189764" y="1286120"/>
                </a:cubicBezTo>
                <a:cubicBezTo>
                  <a:pt x="8143789" y="1438482"/>
                  <a:pt x="8119815" y="1600989"/>
                  <a:pt x="8043328" y="1740552"/>
                </a:cubicBezTo>
                <a:cubicBezTo>
                  <a:pt x="8028512" y="1767584"/>
                  <a:pt x="7983844" y="1724314"/>
                  <a:pt x="7954136" y="1716075"/>
                </a:cubicBezTo>
                <a:cubicBezTo>
                  <a:pt x="7922799" y="1707382"/>
                  <a:pt x="7891906" y="1696887"/>
                  <a:pt x="7860180" y="1689738"/>
                </a:cubicBezTo>
                <a:cubicBezTo>
                  <a:pt x="7846075" y="1686564"/>
                  <a:pt x="7831470" y="1686017"/>
                  <a:pt x="7817036" y="1685174"/>
                </a:cubicBezTo>
                <a:cubicBezTo>
                  <a:pt x="7808958" y="1684706"/>
                  <a:pt x="7800851" y="1686079"/>
                  <a:pt x="7792766" y="1685793"/>
                </a:cubicBezTo>
                <a:cubicBezTo>
                  <a:pt x="7785610" y="1685533"/>
                  <a:pt x="7778559" y="1683511"/>
                  <a:pt x="7771403" y="1683511"/>
                </a:cubicBezTo>
                <a:cubicBezTo>
                  <a:pt x="7740148" y="1683511"/>
                  <a:pt x="7708850" y="1683998"/>
                  <a:pt x="7677647" y="1685793"/>
                </a:cubicBezTo>
                <a:cubicBezTo>
                  <a:pt x="7663102" y="1686626"/>
                  <a:pt x="7648549" y="1688361"/>
                  <a:pt x="7634300" y="1691394"/>
                </a:cubicBezTo>
                <a:cubicBezTo>
                  <a:pt x="7602090" y="1698257"/>
                  <a:pt x="7570212" y="1706670"/>
                  <a:pt x="7538473" y="1715453"/>
                </a:cubicBezTo>
                <a:cubicBezTo>
                  <a:pt x="7526215" y="1718844"/>
                  <a:pt x="7514627" y="1724456"/>
                  <a:pt x="7502380" y="1727900"/>
                </a:cubicBezTo>
                <a:cubicBezTo>
                  <a:pt x="7476990" y="1735042"/>
                  <a:pt x="7450984" y="1739900"/>
                  <a:pt x="7425640" y="1747190"/>
                </a:cubicBezTo>
                <a:cubicBezTo>
                  <a:pt x="7419666" y="1748906"/>
                  <a:pt x="7414561" y="1753015"/>
                  <a:pt x="7408627" y="1754856"/>
                </a:cubicBezTo>
                <a:cubicBezTo>
                  <a:pt x="7396041" y="1758765"/>
                  <a:pt x="7382881" y="1760635"/>
                  <a:pt x="7370252" y="1764399"/>
                </a:cubicBezTo>
                <a:cubicBezTo>
                  <a:pt x="7364519" y="1766102"/>
                  <a:pt x="7359411" y="1769596"/>
                  <a:pt x="7353661" y="1771242"/>
                </a:cubicBezTo>
                <a:cubicBezTo>
                  <a:pt x="7328255" y="1778519"/>
                  <a:pt x="7302278" y="1783752"/>
                  <a:pt x="7276915" y="1791155"/>
                </a:cubicBezTo>
                <a:cubicBezTo>
                  <a:pt x="7270977" y="1792890"/>
                  <a:pt x="7265336" y="1795653"/>
                  <a:pt x="7259912" y="1798620"/>
                </a:cubicBezTo>
                <a:cubicBezTo>
                  <a:pt x="7249275" y="1804442"/>
                  <a:pt x="7239528" y="1811838"/>
                  <a:pt x="7228795" y="1817495"/>
                </a:cubicBezTo>
                <a:cubicBezTo>
                  <a:pt x="7217990" y="1823192"/>
                  <a:pt x="7206013" y="1826583"/>
                  <a:pt x="7195399" y="1832633"/>
                </a:cubicBezTo>
                <a:cubicBezTo>
                  <a:pt x="7180360" y="1841211"/>
                  <a:pt x="7165455" y="1850299"/>
                  <a:pt x="7152048" y="1861252"/>
                </a:cubicBezTo>
                <a:cubicBezTo>
                  <a:pt x="7138840" y="1872046"/>
                  <a:pt x="7125884" y="1883677"/>
                  <a:pt x="7115962" y="1897550"/>
                </a:cubicBezTo>
                <a:cubicBezTo>
                  <a:pt x="7108912" y="1907406"/>
                  <a:pt x="7108230" y="1920723"/>
                  <a:pt x="7102062" y="1931151"/>
                </a:cubicBezTo>
                <a:cubicBezTo>
                  <a:pt x="7090025" y="1951499"/>
                  <a:pt x="7074291" y="1969478"/>
                  <a:pt x="7061615" y="1989434"/>
                </a:cubicBezTo>
                <a:cubicBezTo>
                  <a:pt x="7058345" y="1994584"/>
                  <a:pt x="7057282" y="2000886"/>
                  <a:pt x="7054354" y="2006234"/>
                </a:cubicBezTo>
                <a:cubicBezTo>
                  <a:pt x="7051660" y="2011161"/>
                  <a:pt x="7047198" y="2015043"/>
                  <a:pt x="7044817" y="2020127"/>
                </a:cubicBezTo>
                <a:cubicBezTo>
                  <a:pt x="7034371" y="2042427"/>
                  <a:pt x="7024327" y="2064987"/>
                  <a:pt x="7015986" y="2088157"/>
                </a:cubicBezTo>
                <a:cubicBezTo>
                  <a:pt x="7011576" y="2100410"/>
                  <a:pt x="7009129" y="2113325"/>
                  <a:pt x="7006653" y="2126115"/>
                </a:cubicBezTo>
                <a:cubicBezTo>
                  <a:pt x="7005253" y="2133346"/>
                  <a:pt x="7004509" y="2140735"/>
                  <a:pt x="7004367" y="2148102"/>
                </a:cubicBezTo>
                <a:cubicBezTo>
                  <a:pt x="7003890" y="2172018"/>
                  <a:pt x="7004097" y="2195952"/>
                  <a:pt x="7004782" y="2219865"/>
                </a:cubicBezTo>
                <a:cubicBezTo>
                  <a:pt x="7004990" y="2227159"/>
                  <a:pt x="7005635" y="2234486"/>
                  <a:pt x="7007064" y="2241641"/>
                </a:cubicBezTo>
                <a:cubicBezTo>
                  <a:pt x="7009653" y="2254576"/>
                  <a:pt x="7011550" y="2267916"/>
                  <a:pt x="7016812" y="2280008"/>
                </a:cubicBezTo>
                <a:cubicBezTo>
                  <a:pt x="7021442" y="2290644"/>
                  <a:pt x="7028667" y="2300115"/>
                  <a:pt x="7036311" y="2308841"/>
                </a:cubicBezTo>
                <a:cubicBezTo>
                  <a:pt x="7040108" y="2313178"/>
                  <a:pt x="7045400" y="2316141"/>
                  <a:pt x="7050620" y="2318588"/>
                </a:cubicBezTo>
                <a:cubicBezTo>
                  <a:pt x="7072786" y="2328971"/>
                  <a:pt x="7095999" y="2336989"/>
                  <a:pt x="7118241" y="2347207"/>
                </a:cubicBezTo>
                <a:cubicBezTo>
                  <a:pt x="7123434" y="2349588"/>
                  <a:pt x="7128430" y="2352604"/>
                  <a:pt x="7132757" y="2356332"/>
                </a:cubicBezTo>
                <a:cubicBezTo>
                  <a:pt x="7141425" y="2363794"/>
                  <a:pt x="7150073" y="2371526"/>
                  <a:pt x="7157031" y="2380601"/>
                </a:cubicBezTo>
                <a:cubicBezTo>
                  <a:pt x="7160686" y="2385369"/>
                  <a:pt x="7160169" y="2392630"/>
                  <a:pt x="7164078" y="2397194"/>
                </a:cubicBezTo>
                <a:cubicBezTo>
                  <a:pt x="7178924" y="2414532"/>
                  <a:pt x="7197122" y="2428754"/>
                  <a:pt x="7212616" y="2445522"/>
                </a:cubicBezTo>
                <a:cubicBezTo>
                  <a:pt x="7216479" y="2449701"/>
                  <a:pt x="7218293" y="2455473"/>
                  <a:pt x="7221952" y="2459830"/>
                </a:cubicBezTo>
                <a:cubicBezTo>
                  <a:pt x="7225532" y="2464101"/>
                  <a:pt x="7230860" y="2466761"/>
                  <a:pt x="7234186" y="2471237"/>
                </a:cubicBezTo>
                <a:cubicBezTo>
                  <a:pt x="7244619" y="2485248"/>
                  <a:pt x="7254702" y="2499645"/>
                  <a:pt x="7263021" y="2515003"/>
                </a:cubicBezTo>
                <a:cubicBezTo>
                  <a:pt x="7271764" y="2531139"/>
                  <a:pt x="7279925" y="2547831"/>
                  <a:pt x="7285217" y="2565405"/>
                </a:cubicBezTo>
                <a:cubicBezTo>
                  <a:pt x="7296364" y="2602425"/>
                  <a:pt x="7301567" y="2641051"/>
                  <a:pt x="7312181" y="2678232"/>
                </a:cubicBezTo>
                <a:cubicBezTo>
                  <a:pt x="7313739" y="2683708"/>
                  <a:pt x="7317885" y="2688157"/>
                  <a:pt x="7321510" y="2692543"/>
                </a:cubicBezTo>
                <a:cubicBezTo>
                  <a:pt x="7325185" y="2696989"/>
                  <a:pt x="7330912" y="2699676"/>
                  <a:pt x="7333958" y="2704572"/>
                </a:cubicBezTo>
                <a:cubicBezTo>
                  <a:pt x="7346446" y="2724666"/>
                  <a:pt x="7356493" y="2746192"/>
                  <a:pt x="7367766" y="2766997"/>
                </a:cubicBezTo>
                <a:lnTo>
                  <a:pt x="8042706" y="4299113"/>
                </a:lnTo>
                <a:close/>
                <a:moveTo>
                  <a:pt x="1196868" y="1388580"/>
                </a:moveTo>
                <a:cubicBezTo>
                  <a:pt x="1211625" y="1405094"/>
                  <a:pt x="1223585" y="1424085"/>
                  <a:pt x="1238971" y="1440016"/>
                </a:cubicBezTo>
                <a:cubicBezTo>
                  <a:pt x="1243183" y="1444379"/>
                  <a:pt x="1249278" y="1446579"/>
                  <a:pt x="1254946" y="1448729"/>
                </a:cubicBezTo>
                <a:cubicBezTo>
                  <a:pt x="1261743" y="1451311"/>
                  <a:pt x="1269304" y="1451538"/>
                  <a:pt x="1276101" y="1454120"/>
                </a:cubicBezTo>
                <a:cubicBezTo>
                  <a:pt x="1281762" y="1456274"/>
                  <a:pt x="1287097" y="1459376"/>
                  <a:pt x="1292070" y="1462833"/>
                </a:cubicBezTo>
                <a:cubicBezTo>
                  <a:pt x="1296897" y="1466185"/>
                  <a:pt x="1303342" y="1468925"/>
                  <a:pt x="1305348" y="1474444"/>
                </a:cubicBezTo>
                <a:cubicBezTo>
                  <a:pt x="1307488" y="1480332"/>
                  <a:pt x="1306036" y="1487596"/>
                  <a:pt x="1303065" y="1493112"/>
                </a:cubicBezTo>
                <a:cubicBezTo>
                  <a:pt x="1297572" y="1503314"/>
                  <a:pt x="1287127" y="1510120"/>
                  <a:pt x="1280870" y="1519867"/>
                </a:cubicBezTo>
                <a:cubicBezTo>
                  <a:pt x="1277323" y="1525390"/>
                  <a:pt x="1274761" y="1531808"/>
                  <a:pt x="1274026" y="1538331"/>
                </a:cubicBezTo>
                <a:cubicBezTo>
                  <a:pt x="1273272" y="1544973"/>
                  <a:pt x="1276259" y="1551562"/>
                  <a:pt x="1276519" y="1558243"/>
                </a:cubicBezTo>
                <a:cubicBezTo>
                  <a:pt x="1277082" y="1572746"/>
                  <a:pt x="1275284" y="1587340"/>
                  <a:pt x="1276519" y="1601796"/>
                </a:cubicBezTo>
                <a:cubicBezTo>
                  <a:pt x="1277020" y="1607697"/>
                  <a:pt x="1278670" y="1613720"/>
                  <a:pt x="1281706" y="1618804"/>
                </a:cubicBezTo>
                <a:cubicBezTo>
                  <a:pt x="1287578" y="1628657"/>
                  <a:pt x="1293140" y="1639883"/>
                  <a:pt x="1302858" y="1645971"/>
                </a:cubicBezTo>
                <a:cubicBezTo>
                  <a:pt x="1314595" y="1653328"/>
                  <a:pt x="1329299" y="1654487"/>
                  <a:pt x="1342886" y="1657174"/>
                </a:cubicBezTo>
                <a:cubicBezTo>
                  <a:pt x="1365655" y="1661682"/>
                  <a:pt x="1388542" y="1667580"/>
                  <a:pt x="1411756" y="1667543"/>
                </a:cubicBezTo>
                <a:cubicBezTo>
                  <a:pt x="1431024" y="1667514"/>
                  <a:pt x="1449413" y="1658889"/>
                  <a:pt x="1468585" y="1656966"/>
                </a:cubicBezTo>
                <a:cubicBezTo>
                  <a:pt x="1476535" y="1656173"/>
                  <a:pt x="1484962" y="1656644"/>
                  <a:pt x="1492441" y="1659453"/>
                </a:cubicBezTo>
                <a:cubicBezTo>
                  <a:pt x="1497848" y="1661488"/>
                  <a:pt x="1501905" y="1666338"/>
                  <a:pt x="1505505" y="1670859"/>
                </a:cubicBezTo>
                <a:cubicBezTo>
                  <a:pt x="1512559" y="1679721"/>
                  <a:pt x="1516007" y="1691424"/>
                  <a:pt x="1524174" y="1699274"/>
                </a:cubicBezTo>
                <a:cubicBezTo>
                  <a:pt x="1528942" y="1703855"/>
                  <a:pt x="1536131" y="1705337"/>
                  <a:pt x="1542635" y="1706535"/>
                </a:cubicBezTo>
                <a:cubicBezTo>
                  <a:pt x="1549837" y="1707862"/>
                  <a:pt x="1557398" y="1705524"/>
                  <a:pt x="1564617" y="1706740"/>
                </a:cubicBezTo>
                <a:cubicBezTo>
                  <a:pt x="1571061" y="1707829"/>
                  <a:pt x="1578066" y="1709186"/>
                  <a:pt x="1583081" y="1713378"/>
                </a:cubicBezTo>
                <a:cubicBezTo>
                  <a:pt x="1587567" y="1717122"/>
                  <a:pt x="1587843" y="1724130"/>
                  <a:pt x="1591169" y="1728934"/>
                </a:cubicBezTo>
                <a:cubicBezTo>
                  <a:pt x="1597561" y="1738148"/>
                  <a:pt x="1606410" y="1745626"/>
                  <a:pt x="1612120" y="1755274"/>
                </a:cubicBezTo>
                <a:cubicBezTo>
                  <a:pt x="1615272" y="1760599"/>
                  <a:pt x="1616905" y="1766932"/>
                  <a:pt x="1617304" y="1773106"/>
                </a:cubicBezTo>
                <a:cubicBezTo>
                  <a:pt x="1617817" y="1781078"/>
                  <a:pt x="1617040" y="1789284"/>
                  <a:pt x="1614817" y="1796957"/>
                </a:cubicBezTo>
                <a:cubicBezTo>
                  <a:pt x="1613161" y="1802696"/>
                  <a:pt x="1607615" y="1806793"/>
                  <a:pt x="1605900" y="1812513"/>
                </a:cubicBezTo>
                <a:cubicBezTo>
                  <a:pt x="1603601" y="1820182"/>
                  <a:pt x="1603476" y="1828375"/>
                  <a:pt x="1602995" y="1836367"/>
                </a:cubicBezTo>
                <a:cubicBezTo>
                  <a:pt x="1602646" y="1842162"/>
                  <a:pt x="1602442" y="1848060"/>
                  <a:pt x="1603407" y="1853787"/>
                </a:cubicBezTo>
                <a:cubicBezTo>
                  <a:pt x="1604395" y="1859648"/>
                  <a:pt x="1606558" y="1865292"/>
                  <a:pt x="1608804" y="1870795"/>
                </a:cubicBezTo>
                <a:cubicBezTo>
                  <a:pt x="1610997" y="1876175"/>
                  <a:pt x="1612624" y="1882188"/>
                  <a:pt x="1616681" y="1886351"/>
                </a:cubicBezTo>
                <a:cubicBezTo>
                  <a:pt x="1628840" y="1898821"/>
                  <a:pt x="1644291" y="1907739"/>
                  <a:pt x="1656716" y="1919952"/>
                </a:cubicBezTo>
                <a:cubicBezTo>
                  <a:pt x="1664712" y="1927812"/>
                  <a:pt x="1671298" y="1937059"/>
                  <a:pt x="1677664" y="1946289"/>
                </a:cubicBezTo>
                <a:cubicBezTo>
                  <a:pt x="1681016" y="1951153"/>
                  <a:pt x="1683575" y="1956567"/>
                  <a:pt x="1685755" y="1962053"/>
                </a:cubicBezTo>
                <a:cubicBezTo>
                  <a:pt x="1688017" y="1967743"/>
                  <a:pt x="1690151" y="1973611"/>
                  <a:pt x="1690942" y="1979683"/>
                </a:cubicBezTo>
                <a:cubicBezTo>
                  <a:pt x="1692723" y="1993418"/>
                  <a:pt x="1691600" y="2007439"/>
                  <a:pt x="1693428" y="2021168"/>
                </a:cubicBezTo>
                <a:cubicBezTo>
                  <a:pt x="1694238" y="2027253"/>
                  <a:pt x="1695420" y="2033678"/>
                  <a:pt x="1698819" y="2038795"/>
                </a:cubicBezTo>
                <a:cubicBezTo>
                  <a:pt x="1702000" y="2043586"/>
                  <a:pt x="1708290" y="2045460"/>
                  <a:pt x="1712301" y="2049583"/>
                </a:cubicBezTo>
                <a:cubicBezTo>
                  <a:pt x="1716223" y="2053610"/>
                  <a:pt x="1719951" y="2058036"/>
                  <a:pt x="1722467" y="2063064"/>
                </a:cubicBezTo>
                <a:cubicBezTo>
                  <a:pt x="1725213" y="2068554"/>
                  <a:pt x="1727729" y="2074553"/>
                  <a:pt x="1727858" y="2080691"/>
                </a:cubicBezTo>
                <a:cubicBezTo>
                  <a:pt x="1728013" y="2087834"/>
                  <a:pt x="1727087" y="2095582"/>
                  <a:pt x="1723297" y="2101638"/>
                </a:cubicBezTo>
                <a:cubicBezTo>
                  <a:pt x="1714053" y="2116407"/>
                  <a:pt x="1706640" y="2137623"/>
                  <a:pt x="1689694" y="2141670"/>
                </a:cubicBezTo>
                <a:cubicBezTo>
                  <a:pt x="1678589" y="2144321"/>
                  <a:pt x="1676794" y="2122598"/>
                  <a:pt x="1668538" y="2114708"/>
                </a:cubicBezTo>
                <a:cubicBezTo>
                  <a:pt x="1664119" y="2110480"/>
                  <a:pt x="1657404" y="2109462"/>
                  <a:pt x="1652359" y="2105995"/>
                </a:cubicBezTo>
                <a:cubicBezTo>
                  <a:pt x="1637873" y="2096030"/>
                  <a:pt x="1625635" y="2082595"/>
                  <a:pt x="1610042" y="2074471"/>
                </a:cubicBezTo>
                <a:cubicBezTo>
                  <a:pt x="1605017" y="2071853"/>
                  <a:pt x="1595411" y="2069950"/>
                  <a:pt x="1593033" y="2075093"/>
                </a:cubicBezTo>
                <a:cubicBezTo>
                  <a:pt x="1587349" y="2087409"/>
                  <a:pt x="1595421" y="2102932"/>
                  <a:pt x="1590965" y="2115742"/>
                </a:cubicBezTo>
                <a:cubicBezTo>
                  <a:pt x="1589602" y="2119677"/>
                  <a:pt x="1582176" y="2118771"/>
                  <a:pt x="1578517" y="2116782"/>
                </a:cubicBezTo>
                <a:cubicBezTo>
                  <a:pt x="1573544" y="2114072"/>
                  <a:pt x="1573660" y="2104608"/>
                  <a:pt x="1568147" y="2103301"/>
                </a:cubicBezTo>
                <a:cubicBezTo>
                  <a:pt x="1559216" y="2101184"/>
                  <a:pt x="1550101" y="2108869"/>
                  <a:pt x="1540975" y="2107865"/>
                </a:cubicBezTo>
                <a:cubicBezTo>
                  <a:pt x="1534850" y="2107187"/>
                  <a:pt x="1531063" y="2099656"/>
                  <a:pt x="1525000" y="2098526"/>
                </a:cubicBezTo>
                <a:cubicBezTo>
                  <a:pt x="1518559" y="2097321"/>
                  <a:pt x="1511314" y="2098194"/>
                  <a:pt x="1505505" y="2101226"/>
                </a:cubicBezTo>
                <a:cubicBezTo>
                  <a:pt x="1495438" y="2106482"/>
                  <a:pt x="1485143" y="2113068"/>
                  <a:pt x="1478959" y="2122584"/>
                </a:cubicBezTo>
                <a:cubicBezTo>
                  <a:pt x="1476232" y="2126790"/>
                  <a:pt x="1478504" y="2133784"/>
                  <a:pt x="1482067" y="2137314"/>
                </a:cubicBezTo>
                <a:cubicBezTo>
                  <a:pt x="1486714" y="2141911"/>
                  <a:pt x="1495517" y="2139757"/>
                  <a:pt x="1500532" y="2143949"/>
                </a:cubicBezTo>
                <a:cubicBezTo>
                  <a:pt x="1505011" y="2147697"/>
                  <a:pt x="1508097" y="2153693"/>
                  <a:pt x="1508614" y="2159508"/>
                </a:cubicBezTo>
                <a:cubicBezTo>
                  <a:pt x="1509269" y="2166839"/>
                  <a:pt x="1504398" y="2173741"/>
                  <a:pt x="1503848" y="2181077"/>
                </a:cubicBezTo>
                <a:cubicBezTo>
                  <a:pt x="1502883" y="2193894"/>
                  <a:pt x="1504988" y="2206828"/>
                  <a:pt x="1504053" y="2219651"/>
                </a:cubicBezTo>
                <a:cubicBezTo>
                  <a:pt x="1503536" y="2226777"/>
                  <a:pt x="1505047" y="2236113"/>
                  <a:pt x="1499492" y="2240604"/>
                </a:cubicBezTo>
                <a:cubicBezTo>
                  <a:pt x="1494476" y="2244661"/>
                  <a:pt x="1486414" y="2237212"/>
                  <a:pt x="1480200" y="2238941"/>
                </a:cubicBezTo>
                <a:cubicBezTo>
                  <a:pt x="1469152" y="2242010"/>
                  <a:pt x="1460721" y="2252123"/>
                  <a:pt x="1449502" y="2254497"/>
                </a:cubicBezTo>
                <a:cubicBezTo>
                  <a:pt x="1435232" y="2257520"/>
                  <a:pt x="1420311" y="2255373"/>
                  <a:pt x="1405739" y="2254705"/>
                </a:cubicBezTo>
                <a:cubicBezTo>
                  <a:pt x="1397789" y="2254339"/>
                  <a:pt x="1389836" y="2253216"/>
                  <a:pt x="1382091" y="2251389"/>
                </a:cubicBezTo>
                <a:cubicBezTo>
                  <a:pt x="1375732" y="2249890"/>
                  <a:pt x="1368645" y="2248942"/>
                  <a:pt x="1363630" y="2244750"/>
                </a:cubicBezTo>
                <a:cubicBezTo>
                  <a:pt x="1359144" y="2241006"/>
                  <a:pt x="1356803" y="2234897"/>
                  <a:pt x="1355542" y="2229194"/>
                </a:cubicBezTo>
                <a:cubicBezTo>
                  <a:pt x="1353964" y="2222111"/>
                  <a:pt x="1353655" y="2214478"/>
                  <a:pt x="1355334" y="2207418"/>
                </a:cubicBezTo>
                <a:cubicBezTo>
                  <a:pt x="1356727" y="2201573"/>
                  <a:pt x="1360531" y="2196406"/>
                  <a:pt x="1364459" y="2191862"/>
                </a:cubicBezTo>
                <a:cubicBezTo>
                  <a:pt x="1368128" y="2187617"/>
                  <a:pt x="1373022" y="2184528"/>
                  <a:pt x="1377737" y="2181489"/>
                </a:cubicBezTo>
                <a:cubicBezTo>
                  <a:pt x="1382591" y="2178357"/>
                  <a:pt x="1388341" y="2176698"/>
                  <a:pt x="1393087" y="2173398"/>
                </a:cubicBezTo>
                <a:cubicBezTo>
                  <a:pt x="1402495" y="2166852"/>
                  <a:pt x="1412062" y="2160259"/>
                  <a:pt x="1420051" y="2152040"/>
                </a:cubicBezTo>
                <a:cubicBezTo>
                  <a:pt x="1424214" y="2147756"/>
                  <a:pt x="1427866" y="2142359"/>
                  <a:pt x="1428969" y="2136484"/>
                </a:cubicBezTo>
                <a:cubicBezTo>
                  <a:pt x="1429934" y="2131357"/>
                  <a:pt x="1429512" y="2124860"/>
                  <a:pt x="1425860" y="2121139"/>
                </a:cubicBezTo>
                <a:cubicBezTo>
                  <a:pt x="1421279" y="2116476"/>
                  <a:pt x="1413899" y="2115172"/>
                  <a:pt x="1407399" y="2114500"/>
                </a:cubicBezTo>
                <a:cubicBezTo>
                  <a:pt x="1400806" y="2113825"/>
                  <a:pt x="1393926" y="2114971"/>
                  <a:pt x="1387689" y="2117194"/>
                </a:cubicBezTo>
                <a:cubicBezTo>
                  <a:pt x="1376858" y="2121050"/>
                  <a:pt x="1366337" y="2126141"/>
                  <a:pt x="1356786" y="2132546"/>
                </a:cubicBezTo>
                <a:cubicBezTo>
                  <a:pt x="1342494" y="2142122"/>
                  <a:pt x="1329394" y="2153456"/>
                  <a:pt x="1316547" y="2164899"/>
                </a:cubicBezTo>
                <a:cubicBezTo>
                  <a:pt x="1312260" y="2168719"/>
                  <a:pt x="1308604" y="2173313"/>
                  <a:pt x="1305552" y="2178173"/>
                </a:cubicBezTo>
                <a:cubicBezTo>
                  <a:pt x="1295857" y="2193617"/>
                  <a:pt x="1286027" y="2209117"/>
                  <a:pt x="1278383" y="2225671"/>
                </a:cubicBezTo>
                <a:cubicBezTo>
                  <a:pt x="1270081" y="2243657"/>
                  <a:pt x="1265500" y="2263181"/>
                  <a:pt x="1257850" y="2281460"/>
                </a:cubicBezTo>
                <a:cubicBezTo>
                  <a:pt x="1255516" y="2287035"/>
                  <a:pt x="1250625" y="2291355"/>
                  <a:pt x="1248514" y="2297016"/>
                </a:cubicBezTo>
                <a:cubicBezTo>
                  <a:pt x="1236695" y="2328658"/>
                  <a:pt x="1227926" y="2361390"/>
                  <a:pt x="1216159" y="2393048"/>
                </a:cubicBezTo>
                <a:cubicBezTo>
                  <a:pt x="1214065" y="2398679"/>
                  <a:pt x="1210498" y="2403695"/>
                  <a:pt x="1207034" y="2408604"/>
                </a:cubicBezTo>
                <a:cubicBezTo>
                  <a:pt x="1203701" y="2413333"/>
                  <a:pt x="1200336" y="2418246"/>
                  <a:pt x="1195834" y="2421875"/>
                </a:cubicBezTo>
                <a:cubicBezTo>
                  <a:pt x="1191329" y="2425497"/>
                  <a:pt x="1185339" y="2426831"/>
                  <a:pt x="1180481" y="2429966"/>
                </a:cubicBezTo>
                <a:cubicBezTo>
                  <a:pt x="1175766" y="2433005"/>
                  <a:pt x="1172034" y="2437471"/>
                  <a:pt x="1167207" y="2440335"/>
                </a:cubicBezTo>
                <a:cubicBezTo>
                  <a:pt x="1157182" y="2446279"/>
                  <a:pt x="1147250" y="2452918"/>
                  <a:pt x="1136096" y="2456303"/>
                </a:cubicBezTo>
                <a:cubicBezTo>
                  <a:pt x="1123474" y="2460136"/>
                  <a:pt x="1110038" y="2460630"/>
                  <a:pt x="1096891" y="2461700"/>
                </a:cubicBezTo>
                <a:cubicBezTo>
                  <a:pt x="1089653" y="2462290"/>
                  <a:pt x="1082359" y="2460847"/>
                  <a:pt x="1075114" y="2461282"/>
                </a:cubicBezTo>
                <a:cubicBezTo>
                  <a:pt x="1068557" y="2461677"/>
                  <a:pt x="1062169" y="2464647"/>
                  <a:pt x="1055619" y="2464186"/>
                </a:cubicBezTo>
                <a:cubicBezTo>
                  <a:pt x="1040312" y="2463116"/>
                  <a:pt x="1024673" y="2461773"/>
                  <a:pt x="1010193" y="2456721"/>
                </a:cubicBezTo>
                <a:cubicBezTo>
                  <a:pt x="986308" y="2448390"/>
                  <a:pt x="963924" y="2436127"/>
                  <a:pt x="941537" y="2424368"/>
                </a:cubicBezTo>
                <a:cubicBezTo>
                  <a:pt x="936443" y="2421691"/>
                  <a:pt x="931210" y="2418388"/>
                  <a:pt x="928055" y="2413580"/>
                </a:cubicBezTo>
                <a:cubicBezTo>
                  <a:pt x="924696" y="2408463"/>
                  <a:pt x="922628" y="2402068"/>
                  <a:pt x="922869" y="2395953"/>
                </a:cubicBezTo>
                <a:cubicBezTo>
                  <a:pt x="923069" y="2390921"/>
                  <a:pt x="925826" y="2385906"/>
                  <a:pt x="929300" y="2382261"/>
                </a:cubicBezTo>
                <a:cubicBezTo>
                  <a:pt x="937138" y="2374035"/>
                  <a:pt x="948222" y="2369342"/>
                  <a:pt x="956054" y="2361107"/>
                </a:cubicBezTo>
                <a:cubicBezTo>
                  <a:pt x="960331" y="2356602"/>
                  <a:pt x="963562" y="2350777"/>
                  <a:pt x="964971" y="2344721"/>
                </a:cubicBezTo>
                <a:cubicBezTo>
                  <a:pt x="966625" y="2337654"/>
                  <a:pt x="967672" y="2329682"/>
                  <a:pt x="964971" y="2322945"/>
                </a:cubicBezTo>
                <a:cubicBezTo>
                  <a:pt x="962874" y="2317706"/>
                  <a:pt x="955464" y="2316543"/>
                  <a:pt x="951907" y="2312157"/>
                </a:cubicBezTo>
                <a:cubicBezTo>
                  <a:pt x="948209" y="2307593"/>
                  <a:pt x="944817" y="2302350"/>
                  <a:pt x="943612" y="2296601"/>
                </a:cubicBezTo>
                <a:cubicBezTo>
                  <a:pt x="942107" y="2289432"/>
                  <a:pt x="944900" y="2281888"/>
                  <a:pt x="944024" y="2274617"/>
                </a:cubicBezTo>
                <a:cubicBezTo>
                  <a:pt x="943293" y="2268538"/>
                  <a:pt x="941119" y="2262670"/>
                  <a:pt x="938837" y="2256987"/>
                </a:cubicBezTo>
                <a:cubicBezTo>
                  <a:pt x="936743" y="2251764"/>
                  <a:pt x="933110" y="2247249"/>
                  <a:pt x="930960" y="2242053"/>
                </a:cubicBezTo>
                <a:cubicBezTo>
                  <a:pt x="928602" y="2236360"/>
                  <a:pt x="927937" y="2230024"/>
                  <a:pt x="925355" y="2224426"/>
                </a:cubicBezTo>
                <a:cubicBezTo>
                  <a:pt x="918093" y="2208682"/>
                  <a:pt x="907868" y="2194302"/>
                  <a:pt x="901503" y="2178173"/>
                </a:cubicBezTo>
                <a:cubicBezTo>
                  <a:pt x="899049" y="2171966"/>
                  <a:pt x="898433" y="2164892"/>
                  <a:pt x="899220" y="2158260"/>
                </a:cubicBezTo>
                <a:cubicBezTo>
                  <a:pt x="899991" y="2151747"/>
                  <a:pt x="903278" y="2145737"/>
                  <a:pt x="906064" y="2139800"/>
                </a:cubicBezTo>
                <a:cubicBezTo>
                  <a:pt x="908616" y="2134360"/>
                  <a:pt x="914059" y="2130152"/>
                  <a:pt x="915196" y="2124251"/>
                </a:cubicBezTo>
                <a:cubicBezTo>
                  <a:pt x="918087" y="2109222"/>
                  <a:pt x="918482" y="2093702"/>
                  <a:pt x="917889" y="2078409"/>
                </a:cubicBezTo>
                <a:cubicBezTo>
                  <a:pt x="917652" y="2072294"/>
                  <a:pt x="915248" y="2066344"/>
                  <a:pt x="912703" y="2060782"/>
                </a:cubicBezTo>
                <a:cubicBezTo>
                  <a:pt x="905471" y="2044986"/>
                  <a:pt x="897426" y="2029515"/>
                  <a:pt x="888643" y="2014529"/>
                </a:cubicBezTo>
                <a:cubicBezTo>
                  <a:pt x="885837" y="2009745"/>
                  <a:pt x="880907" y="2006435"/>
                  <a:pt x="878065" y="2001673"/>
                </a:cubicBezTo>
                <a:cubicBezTo>
                  <a:pt x="872082" y="1991637"/>
                  <a:pt x="868446" y="1980296"/>
                  <a:pt x="862304" y="1970354"/>
                </a:cubicBezTo>
                <a:cubicBezTo>
                  <a:pt x="853406" y="1955967"/>
                  <a:pt x="844274" y="1941528"/>
                  <a:pt x="833058" y="1928869"/>
                </a:cubicBezTo>
                <a:cubicBezTo>
                  <a:pt x="828948" y="1924233"/>
                  <a:pt x="823057" y="1920993"/>
                  <a:pt x="817083" y="1919326"/>
                </a:cubicBezTo>
                <a:cubicBezTo>
                  <a:pt x="802438" y="1915246"/>
                  <a:pt x="787267" y="1911269"/>
                  <a:pt x="772075" y="1911861"/>
                </a:cubicBezTo>
                <a:cubicBezTo>
                  <a:pt x="759947" y="1912332"/>
                  <a:pt x="749356" y="1921967"/>
                  <a:pt x="737227" y="1922438"/>
                </a:cubicBezTo>
                <a:cubicBezTo>
                  <a:pt x="721898" y="1923031"/>
                  <a:pt x="706822" y="1911832"/>
                  <a:pt x="691808" y="1914973"/>
                </a:cubicBezTo>
                <a:cubicBezTo>
                  <a:pt x="675178" y="1918451"/>
                  <a:pt x="663790" y="1934744"/>
                  <a:pt x="648039" y="1941106"/>
                </a:cubicBezTo>
                <a:cubicBezTo>
                  <a:pt x="641242" y="1943849"/>
                  <a:pt x="633204" y="1943121"/>
                  <a:pt x="626051" y="1941521"/>
                </a:cubicBezTo>
                <a:cubicBezTo>
                  <a:pt x="620107" y="1940194"/>
                  <a:pt x="615065" y="1936107"/>
                  <a:pt x="610079" y="1932604"/>
                </a:cubicBezTo>
                <a:cubicBezTo>
                  <a:pt x="605271" y="1929222"/>
                  <a:pt x="602189" y="1923350"/>
                  <a:pt x="596804" y="1920986"/>
                </a:cubicBezTo>
                <a:cubicBezTo>
                  <a:pt x="584211" y="1915454"/>
                  <a:pt x="570100" y="1914124"/>
                  <a:pt x="557188" y="1909375"/>
                </a:cubicBezTo>
                <a:cubicBezTo>
                  <a:pt x="551415" y="1907251"/>
                  <a:pt x="546034" y="1904014"/>
                  <a:pt x="541012" y="1900454"/>
                </a:cubicBezTo>
                <a:cubicBezTo>
                  <a:pt x="536296" y="1897122"/>
                  <a:pt x="531999" y="1893138"/>
                  <a:pt x="528149" y="1888837"/>
                </a:cubicBezTo>
                <a:cubicBezTo>
                  <a:pt x="520571" y="1880384"/>
                  <a:pt x="514532" y="1870594"/>
                  <a:pt x="506790" y="1862292"/>
                </a:cubicBezTo>
                <a:cubicBezTo>
                  <a:pt x="502868" y="1858091"/>
                  <a:pt x="497322" y="1855627"/>
                  <a:pt x="493308" y="1851505"/>
                </a:cubicBezTo>
                <a:cubicBezTo>
                  <a:pt x="489313" y="1847408"/>
                  <a:pt x="487716" y="1840957"/>
                  <a:pt x="482934" y="1837819"/>
                </a:cubicBezTo>
                <a:cubicBezTo>
                  <a:pt x="472393" y="1830887"/>
                  <a:pt x="460340" y="1826429"/>
                  <a:pt x="448504" y="1822056"/>
                </a:cubicBezTo>
                <a:cubicBezTo>
                  <a:pt x="435598" y="1817281"/>
                  <a:pt x="420829" y="1817271"/>
                  <a:pt x="408888" y="1810438"/>
                </a:cubicBezTo>
                <a:cubicBezTo>
                  <a:pt x="398962" y="1804764"/>
                  <a:pt x="390901" y="1795570"/>
                  <a:pt x="385036" y="1785757"/>
                </a:cubicBezTo>
                <a:cubicBezTo>
                  <a:pt x="381637" y="1780074"/>
                  <a:pt x="381594" y="1772642"/>
                  <a:pt x="382335" y="1766056"/>
                </a:cubicBezTo>
                <a:cubicBezTo>
                  <a:pt x="382888" y="1761113"/>
                  <a:pt x="385121" y="1755963"/>
                  <a:pt x="388767" y="1752574"/>
                </a:cubicBezTo>
                <a:cubicBezTo>
                  <a:pt x="396351" y="1745531"/>
                  <a:pt x="404554" y="1735385"/>
                  <a:pt x="414901" y="1735777"/>
                </a:cubicBezTo>
                <a:cubicBezTo>
                  <a:pt x="450263" y="1737130"/>
                  <a:pt x="484064" y="1750898"/>
                  <a:pt x="518820" y="1757553"/>
                </a:cubicBezTo>
                <a:cubicBezTo>
                  <a:pt x="526674" y="1759061"/>
                  <a:pt x="534676" y="1760270"/>
                  <a:pt x="542672" y="1760247"/>
                </a:cubicBezTo>
                <a:cubicBezTo>
                  <a:pt x="556460" y="1760207"/>
                  <a:pt x="570364" y="1759730"/>
                  <a:pt x="583945" y="1757342"/>
                </a:cubicBezTo>
                <a:cubicBezTo>
                  <a:pt x="596027" y="1755222"/>
                  <a:pt x="607277" y="1749611"/>
                  <a:pt x="619204" y="1746772"/>
                </a:cubicBezTo>
                <a:cubicBezTo>
                  <a:pt x="625573" y="1745254"/>
                  <a:pt x="632160" y="1744539"/>
                  <a:pt x="638703" y="1744286"/>
                </a:cubicBezTo>
                <a:cubicBezTo>
                  <a:pt x="653213" y="1743716"/>
                  <a:pt x="667772" y="1745191"/>
                  <a:pt x="682265" y="1744286"/>
                </a:cubicBezTo>
                <a:cubicBezTo>
                  <a:pt x="695411" y="1743463"/>
                  <a:pt x="708327" y="1740130"/>
                  <a:pt x="721463" y="1739099"/>
                </a:cubicBezTo>
                <a:cubicBezTo>
                  <a:pt x="728701" y="1738536"/>
                  <a:pt x="736256" y="1737529"/>
                  <a:pt x="743241" y="1739511"/>
                </a:cubicBezTo>
                <a:cubicBezTo>
                  <a:pt x="755353" y="1742952"/>
                  <a:pt x="765384" y="1752340"/>
                  <a:pt x="777677" y="1755060"/>
                </a:cubicBezTo>
                <a:cubicBezTo>
                  <a:pt x="795756" y="1759065"/>
                  <a:pt x="814567" y="1760395"/>
                  <a:pt x="833058" y="1759417"/>
                </a:cubicBezTo>
                <a:cubicBezTo>
                  <a:pt x="838831" y="1759117"/>
                  <a:pt x="843899" y="1754952"/>
                  <a:pt x="848404" y="1751329"/>
                </a:cubicBezTo>
                <a:cubicBezTo>
                  <a:pt x="852906" y="1747701"/>
                  <a:pt x="854654" y="1741052"/>
                  <a:pt x="859604" y="1738059"/>
                </a:cubicBezTo>
                <a:cubicBezTo>
                  <a:pt x="869763" y="1731914"/>
                  <a:pt x="881042" y="1727370"/>
                  <a:pt x="892581" y="1724577"/>
                </a:cubicBezTo>
                <a:cubicBezTo>
                  <a:pt x="899639" y="1722872"/>
                  <a:pt x="907312" y="1723086"/>
                  <a:pt x="914366" y="1724788"/>
                </a:cubicBezTo>
                <a:cubicBezTo>
                  <a:pt x="920287" y="1726217"/>
                  <a:pt x="924285" y="1732998"/>
                  <a:pt x="930334" y="1733709"/>
                </a:cubicBezTo>
                <a:cubicBezTo>
                  <a:pt x="936331" y="1734414"/>
                  <a:pt x="948855" y="1734667"/>
                  <a:pt x="947755" y="1728730"/>
                </a:cubicBezTo>
                <a:cubicBezTo>
                  <a:pt x="944623" y="1711837"/>
                  <a:pt x="927426" y="1700568"/>
                  <a:pt x="921209" y="1684552"/>
                </a:cubicBezTo>
                <a:cubicBezTo>
                  <a:pt x="918923" y="1678654"/>
                  <a:pt x="918370" y="1669654"/>
                  <a:pt x="923287" y="1665673"/>
                </a:cubicBezTo>
                <a:cubicBezTo>
                  <a:pt x="927690" y="1662107"/>
                  <a:pt x="935491" y="1665815"/>
                  <a:pt x="939878" y="1669407"/>
                </a:cubicBezTo>
                <a:cubicBezTo>
                  <a:pt x="948756" y="1676681"/>
                  <a:pt x="952326" y="1689102"/>
                  <a:pt x="961033" y="1696581"/>
                </a:cubicBezTo>
                <a:cubicBezTo>
                  <a:pt x="966012" y="1700855"/>
                  <a:pt x="972938" y="1703664"/>
                  <a:pt x="979494" y="1703423"/>
                </a:cubicBezTo>
                <a:cubicBezTo>
                  <a:pt x="985267" y="1703213"/>
                  <a:pt x="991636" y="1700144"/>
                  <a:pt x="994840" y="1695336"/>
                </a:cubicBezTo>
                <a:cubicBezTo>
                  <a:pt x="998314" y="1690113"/>
                  <a:pt x="998305" y="1682866"/>
                  <a:pt x="997333" y="1676668"/>
                </a:cubicBezTo>
                <a:cubicBezTo>
                  <a:pt x="996428" y="1670866"/>
                  <a:pt x="990842" y="1666608"/>
                  <a:pt x="989449" y="1660905"/>
                </a:cubicBezTo>
                <a:cubicBezTo>
                  <a:pt x="986304" y="1648023"/>
                  <a:pt x="984368" y="1634749"/>
                  <a:pt x="983851" y="1621498"/>
                </a:cubicBezTo>
                <a:cubicBezTo>
                  <a:pt x="983538" y="1613489"/>
                  <a:pt x="982952" y="1604582"/>
                  <a:pt x="986963" y="1597644"/>
                </a:cubicBezTo>
                <a:cubicBezTo>
                  <a:pt x="989848" y="1592642"/>
                  <a:pt x="996698" y="1590943"/>
                  <a:pt x="1002306" y="1589560"/>
                </a:cubicBezTo>
                <a:cubicBezTo>
                  <a:pt x="1015113" y="1586398"/>
                  <a:pt x="1028536" y="1586540"/>
                  <a:pt x="1041511" y="1584162"/>
                </a:cubicBezTo>
                <a:cubicBezTo>
                  <a:pt x="1047451" y="1583076"/>
                  <a:pt x="1053396" y="1581600"/>
                  <a:pt x="1058935" y="1579190"/>
                </a:cubicBezTo>
                <a:cubicBezTo>
                  <a:pt x="1069506" y="1574586"/>
                  <a:pt x="1079705" y="1569090"/>
                  <a:pt x="1089630" y="1563216"/>
                </a:cubicBezTo>
                <a:cubicBezTo>
                  <a:pt x="1094471" y="1560354"/>
                  <a:pt x="1100590" y="1558082"/>
                  <a:pt x="1103112" y="1553057"/>
                </a:cubicBezTo>
                <a:cubicBezTo>
                  <a:pt x="1109379" y="1540570"/>
                  <a:pt x="1112643" y="1526605"/>
                  <a:pt x="1114938" y="1512820"/>
                </a:cubicBezTo>
                <a:cubicBezTo>
                  <a:pt x="1117434" y="1497798"/>
                  <a:pt x="1115735" y="1482324"/>
                  <a:pt x="1117431" y="1467190"/>
                </a:cubicBezTo>
                <a:cubicBezTo>
                  <a:pt x="1118224" y="1460057"/>
                  <a:pt x="1121281" y="1453326"/>
                  <a:pt x="1122403" y="1446243"/>
                </a:cubicBezTo>
                <a:cubicBezTo>
                  <a:pt x="1127366" y="1415006"/>
                  <a:pt x="1124603" y="1381912"/>
                  <a:pt x="1135678" y="1352285"/>
                </a:cubicBezTo>
                <a:cubicBezTo>
                  <a:pt x="1138220" y="1345489"/>
                  <a:pt x="1150738" y="1349753"/>
                  <a:pt x="1157459" y="1352493"/>
                </a:cubicBezTo>
                <a:cubicBezTo>
                  <a:pt x="1164707" y="1355443"/>
                  <a:pt x="1169104" y="1362968"/>
                  <a:pt x="1174880" y="1368253"/>
                </a:cubicBezTo>
                <a:cubicBezTo>
                  <a:pt x="1182240" y="1374994"/>
                  <a:pt x="1190226" y="1381135"/>
                  <a:pt x="1196868" y="1388580"/>
                </a:cubicBezTo>
                <a:close/>
                <a:moveTo>
                  <a:pt x="4356683" y="66776"/>
                </a:moveTo>
                <a:cubicBezTo>
                  <a:pt x="4365367" y="74356"/>
                  <a:pt x="4375437" y="80475"/>
                  <a:pt x="4383229" y="88971"/>
                </a:cubicBezTo>
                <a:cubicBezTo>
                  <a:pt x="4387115" y="93205"/>
                  <a:pt x="4387833" y="99600"/>
                  <a:pt x="4391113" y="104316"/>
                </a:cubicBezTo>
                <a:cubicBezTo>
                  <a:pt x="4397544" y="113559"/>
                  <a:pt x="4408405" y="120086"/>
                  <a:pt x="4412268" y="130660"/>
                </a:cubicBezTo>
                <a:cubicBezTo>
                  <a:pt x="4414072" y="135606"/>
                  <a:pt x="4411309" y="145152"/>
                  <a:pt x="4406047" y="145178"/>
                </a:cubicBezTo>
                <a:cubicBezTo>
                  <a:pt x="4392789" y="145241"/>
                  <a:pt x="4381912" y="133518"/>
                  <a:pt x="4368917" y="130867"/>
                </a:cubicBezTo>
                <a:cubicBezTo>
                  <a:pt x="4362426" y="129543"/>
                  <a:pt x="4355560" y="131654"/>
                  <a:pt x="4349214" y="133564"/>
                </a:cubicBezTo>
                <a:cubicBezTo>
                  <a:pt x="4343711" y="135224"/>
                  <a:pt x="4339601" y="141078"/>
                  <a:pt x="4333865" y="141444"/>
                </a:cubicBezTo>
                <a:cubicBezTo>
                  <a:pt x="4328829" y="141760"/>
                  <a:pt x="4322039" y="140028"/>
                  <a:pt x="4319964" y="135428"/>
                </a:cubicBezTo>
                <a:cubicBezTo>
                  <a:pt x="4317241" y="129408"/>
                  <a:pt x="4320692" y="122147"/>
                  <a:pt x="4322246" y="115729"/>
                </a:cubicBezTo>
                <a:cubicBezTo>
                  <a:pt x="4323751" y="109479"/>
                  <a:pt x="4328006" y="104016"/>
                  <a:pt x="4329096" y="97677"/>
                </a:cubicBezTo>
                <a:cubicBezTo>
                  <a:pt x="4330324" y="90525"/>
                  <a:pt x="4330601" y="83004"/>
                  <a:pt x="4329096" y="75901"/>
                </a:cubicBezTo>
                <a:cubicBezTo>
                  <a:pt x="4327901" y="70280"/>
                  <a:pt x="4319069" y="65890"/>
                  <a:pt x="4321209" y="60556"/>
                </a:cubicBezTo>
                <a:cubicBezTo>
                  <a:pt x="4323768" y="54184"/>
                  <a:pt x="4332488" y="49416"/>
                  <a:pt x="4339255" y="50598"/>
                </a:cubicBezTo>
                <a:cubicBezTo>
                  <a:pt x="4347057" y="51961"/>
                  <a:pt x="4350716" y="61573"/>
                  <a:pt x="4356683" y="66776"/>
                </a:cubicBezTo>
                <a:close/>
                <a:moveTo>
                  <a:pt x="4048662" y="208643"/>
                </a:moveTo>
                <a:cubicBezTo>
                  <a:pt x="4054237" y="209631"/>
                  <a:pt x="4060339" y="206322"/>
                  <a:pt x="4065671" y="208232"/>
                </a:cubicBezTo>
                <a:cubicBezTo>
                  <a:pt x="4071068" y="210165"/>
                  <a:pt x="4077026" y="213958"/>
                  <a:pt x="4078738" y="219431"/>
                </a:cubicBezTo>
                <a:cubicBezTo>
                  <a:pt x="4080441" y="224888"/>
                  <a:pt x="4077003" y="230937"/>
                  <a:pt x="4074384" y="236024"/>
                </a:cubicBezTo>
                <a:cubicBezTo>
                  <a:pt x="4071829" y="240997"/>
                  <a:pt x="4067953" y="245376"/>
                  <a:pt x="4063596" y="248880"/>
                </a:cubicBezTo>
                <a:cubicBezTo>
                  <a:pt x="4058946" y="252621"/>
                  <a:pt x="4053783" y="256882"/>
                  <a:pt x="4047832" y="257383"/>
                </a:cubicBezTo>
                <a:cubicBezTo>
                  <a:pt x="4040584" y="257988"/>
                  <a:pt x="4033223" y="255166"/>
                  <a:pt x="4026680" y="251992"/>
                </a:cubicBezTo>
                <a:cubicBezTo>
                  <a:pt x="4021516" y="249493"/>
                  <a:pt x="4014802" y="246400"/>
                  <a:pt x="4013610" y="240793"/>
                </a:cubicBezTo>
                <a:cubicBezTo>
                  <a:pt x="4012273" y="234500"/>
                  <a:pt x="4016784" y="228026"/>
                  <a:pt x="4020453" y="222747"/>
                </a:cubicBezTo>
                <a:cubicBezTo>
                  <a:pt x="4023650" y="218150"/>
                  <a:pt x="4028284" y="214159"/>
                  <a:pt x="4033523" y="212170"/>
                </a:cubicBezTo>
                <a:cubicBezTo>
                  <a:pt x="4042178" y="208884"/>
                  <a:pt x="4051879" y="209496"/>
                  <a:pt x="4060899" y="207395"/>
                </a:cubicBezTo>
                <a:cubicBezTo>
                  <a:pt x="4064890" y="206467"/>
                  <a:pt x="4044628" y="207932"/>
                  <a:pt x="4048662" y="208643"/>
                </a:cubicBezTo>
                <a:close/>
                <a:moveTo>
                  <a:pt x="3770928" y="225859"/>
                </a:moveTo>
                <a:cubicBezTo>
                  <a:pt x="3775044" y="236992"/>
                  <a:pt x="3780307" y="247695"/>
                  <a:pt x="3784410" y="258835"/>
                </a:cubicBezTo>
                <a:cubicBezTo>
                  <a:pt x="3786527" y="264578"/>
                  <a:pt x="3788362" y="270469"/>
                  <a:pt x="3789597" y="276465"/>
                </a:cubicBezTo>
                <a:cubicBezTo>
                  <a:pt x="3790921" y="282873"/>
                  <a:pt x="3793318" y="289535"/>
                  <a:pt x="3792083" y="295963"/>
                </a:cubicBezTo>
                <a:cubicBezTo>
                  <a:pt x="3789574" y="309013"/>
                  <a:pt x="3783771" y="321259"/>
                  <a:pt x="3778601" y="333499"/>
                </a:cubicBezTo>
                <a:cubicBezTo>
                  <a:pt x="3776220" y="339143"/>
                  <a:pt x="3775472" y="348212"/>
                  <a:pt x="3769476" y="349473"/>
                </a:cubicBezTo>
                <a:cubicBezTo>
                  <a:pt x="3763769" y="350679"/>
                  <a:pt x="3760070" y="342456"/>
                  <a:pt x="3755993" y="338274"/>
                </a:cubicBezTo>
                <a:cubicBezTo>
                  <a:pt x="3752078" y="334253"/>
                  <a:pt x="3749657" y="328899"/>
                  <a:pt x="3745623" y="325000"/>
                </a:cubicBezTo>
                <a:cubicBezTo>
                  <a:pt x="3737305" y="316955"/>
                  <a:pt x="3727155" y="310890"/>
                  <a:pt x="3719077" y="302598"/>
                </a:cubicBezTo>
                <a:cubicBezTo>
                  <a:pt x="3711180" y="294497"/>
                  <a:pt x="3704360" y="285343"/>
                  <a:pt x="3697916" y="276050"/>
                </a:cubicBezTo>
                <a:cubicBezTo>
                  <a:pt x="3694642" y="271328"/>
                  <a:pt x="3690555" y="266432"/>
                  <a:pt x="3690038" y="260705"/>
                </a:cubicBezTo>
                <a:cubicBezTo>
                  <a:pt x="3689390" y="253589"/>
                  <a:pt x="3692637" y="246624"/>
                  <a:pt x="3694599" y="239755"/>
                </a:cubicBezTo>
                <a:cubicBezTo>
                  <a:pt x="3696440" y="233324"/>
                  <a:pt x="3700303" y="227469"/>
                  <a:pt x="3701443" y="220877"/>
                </a:cubicBezTo>
                <a:cubicBezTo>
                  <a:pt x="3702684" y="213728"/>
                  <a:pt x="3699898" y="206144"/>
                  <a:pt x="3701650" y="199100"/>
                </a:cubicBezTo>
                <a:cubicBezTo>
                  <a:pt x="3703115" y="193209"/>
                  <a:pt x="3706471" y="187615"/>
                  <a:pt x="3710782" y="183340"/>
                </a:cubicBezTo>
                <a:cubicBezTo>
                  <a:pt x="3714862" y="179293"/>
                  <a:pt x="3720177" y="175286"/>
                  <a:pt x="3725920" y="175042"/>
                </a:cubicBezTo>
                <a:cubicBezTo>
                  <a:pt x="3732536" y="174762"/>
                  <a:pt x="3738797" y="178677"/>
                  <a:pt x="3744589" y="181888"/>
                </a:cubicBezTo>
                <a:cubicBezTo>
                  <a:pt x="3749651" y="184697"/>
                  <a:pt x="3754459" y="188349"/>
                  <a:pt x="3758071" y="192880"/>
                </a:cubicBezTo>
                <a:cubicBezTo>
                  <a:pt x="3761668" y="197401"/>
                  <a:pt x="3763643" y="203052"/>
                  <a:pt x="3765744" y="208436"/>
                </a:cubicBezTo>
                <a:cubicBezTo>
                  <a:pt x="3767941" y="214080"/>
                  <a:pt x="3768830" y="220185"/>
                  <a:pt x="3770928" y="225859"/>
                </a:cubicBezTo>
                <a:close/>
                <a:moveTo>
                  <a:pt x="3010742" y="779218"/>
                </a:moveTo>
                <a:cubicBezTo>
                  <a:pt x="3016943" y="785886"/>
                  <a:pt x="3022518" y="793170"/>
                  <a:pt x="3027955" y="800477"/>
                </a:cubicBezTo>
                <a:cubicBezTo>
                  <a:pt x="3030962" y="804511"/>
                  <a:pt x="3034225" y="808545"/>
                  <a:pt x="3036046" y="813234"/>
                </a:cubicBezTo>
                <a:cubicBezTo>
                  <a:pt x="3040492" y="824671"/>
                  <a:pt x="3044431" y="836423"/>
                  <a:pt x="3046624" y="848495"/>
                </a:cubicBezTo>
                <a:cubicBezTo>
                  <a:pt x="3047918" y="855638"/>
                  <a:pt x="3047223" y="863057"/>
                  <a:pt x="3046420" y="870272"/>
                </a:cubicBezTo>
                <a:cubicBezTo>
                  <a:pt x="3045626" y="877371"/>
                  <a:pt x="3046459" y="885755"/>
                  <a:pt x="3041855" y="891218"/>
                </a:cubicBezTo>
                <a:cubicBezTo>
                  <a:pt x="3037900" y="895917"/>
                  <a:pt x="3030333" y="897287"/>
                  <a:pt x="3024224" y="896609"/>
                </a:cubicBezTo>
                <a:cubicBezTo>
                  <a:pt x="3018138" y="895940"/>
                  <a:pt x="3013251" y="891017"/>
                  <a:pt x="3008255" y="887484"/>
                </a:cubicBezTo>
                <a:cubicBezTo>
                  <a:pt x="3003533" y="884151"/>
                  <a:pt x="2998771" y="880611"/>
                  <a:pt x="2995185" y="876080"/>
                </a:cubicBezTo>
                <a:cubicBezTo>
                  <a:pt x="2991595" y="871546"/>
                  <a:pt x="2988928" y="866208"/>
                  <a:pt x="2987094" y="860729"/>
                </a:cubicBezTo>
                <a:cubicBezTo>
                  <a:pt x="2977428" y="831909"/>
                  <a:pt x="2967480" y="803052"/>
                  <a:pt x="2960752" y="773409"/>
                </a:cubicBezTo>
                <a:cubicBezTo>
                  <a:pt x="2959306" y="767044"/>
                  <a:pt x="2958206" y="758528"/>
                  <a:pt x="2962830" y="753915"/>
                </a:cubicBezTo>
                <a:cubicBezTo>
                  <a:pt x="2967503" y="749245"/>
                  <a:pt x="2976687" y="748547"/>
                  <a:pt x="2982529" y="751633"/>
                </a:cubicBezTo>
                <a:cubicBezTo>
                  <a:pt x="2994154" y="757771"/>
                  <a:pt x="3001791" y="769593"/>
                  <a:pt x="3010742" y="779218"/>
                </a:cubicBezTo>
                <a:close/>
                <a:moveTo>
                  <a:pt x="2920724" y="805147"/>
                </a:moveTo>
                <a:cubicBezTo>
                  <a:pt x="2921619" y="811706"/>
                  <a:pt x="2921982" y="818381"/>
                  <a:pt x="2923417" y="824848"/>
                </a:cubicBezTo>
                <a:cubicBezTo>
                  <a:pt x="2924751" y="830868"/>
                  <a:pt x="2926720" y="836759"/>
                  <a:pt x="2929019" y="842479"/>
                </a:cubicBezTo>
                <a:cubicBezTo>
                  <a:pt x="2931156" y="847781"/>
                  <a:pt x="2933435" y="853138"/>
                  <a:pt x="2936692" y="857831"/>
                </a:cubicBezTo>
                <a:cubicBezTo>
                  <a:pt x="2943084" y="867031"/>
                  <a:pt x="2953932" y="873469"/>
                  <a:pt x="2957847" y="883964"/>
                </a:cubicBezTo>
                <a:cubicBezTo>
                  <a:pt x="2960640" y="891449"/>
                  <a:pt x="2958690" y="900547"/>
                  <a:pt x="2955361" y="907808"/>
                </a:cubicBezTo>
                <a:cubicBezTo>
                  <a:pt x="2953010" y="912955"/>
                  <a:pt x="2947671" y="917499"/>
                  <a:pt x="2942086" y="918392"/>
                </a:cubicBezTo>
                <a:cubicBezTo>
                  <a:pt x="2937074" y="919192"/>
                  <a:pt x="2930962" y="916416"/>
                  <a:pt x="2928193" y="912165"/>
                </a:cubicBezTo>
                <a:cubicBezTo>
                  <a:pt x="2918649" y="897521"/>
                  <a:pt x="2913340" y="880476"/>
                  <a:pt x="2906827" y="864255"/>
                </a:cubicBezTo>
                <a:cubicBezTo>
                  <a:pt x="2904551" y="858595"/>
                  <a:pt x="2904614" y="852062"/>
                  <a:pt x="2901844" y="846631"/>
                </a:cubicBezTo>
                <a:cubicBezTo>
                  <a:pt x="2899259" y="841557"/>
                  <a:pt x="2894132" y="838152"/>
                  <a:pt x="2891062" y="833354"/>
                </a:cubicBezTo>
                <a:cubicBezTo>
                  <a:pt x="2887950" y="828487"/>
                  <a:pt x="2884143" y="823531"/>
                  <a:pt x="2883389" y="817798"/>
                </a:cubicBezTo>
                <a:cubicBezTo>
                  <a:pt x="2882349" y="809879"/>
                  <a:pt x="2885052" y="801893"/>
                  <a:pt x="2885876" y="793947"/>
                </a:cubicBezTo>
                <a:cubicBezTo>
                  <a:pt x="2888965" y="764334"/>
                  <a:pt x="2918991" y="792446"/>
                  <a:pt x="2920724" y="805147"/>
                </a:cubicBezTo>
                <a:close/>
                <a:moveTo>
                  <a:pt x="2233132" y="923782"/>
                </a:moveTo>
                <a:cubicBezTo>
                  <a:pt x="2237548" y="927582"/>
                  <a:pt x="2242758" y="930638"/>
                  <a:pt x="2246403" y="935189"/>
                </a:cubicBezTo>
                <a:cubicBezTo>
                  <a:pt x="2249858" y="939503"/>
                  <a:pt x="2253427" y="944426"/>
                  <a:pt x="2254079" y="949915"/>
                </a:cubicBezTo>
                <a:cubicBezTo>
                  <a:pt x="2254751" y="955559"/>
                  <a:pt x="2254132" y="962468"/>
                  <a:pt x="2250134" y="966508"/>
                </a:cubicBezTo>
                <a:cubicBezTo>
                  <a:pt x="2245833" y="970852"/>
                  <a:pt x="2238598" y="972294"/>
                  <a:pt x="2232509" y="971695"/>
                </a:cubicBezTo>
                <a:cubicBezTo>
                  <a:pt x="2226512" y="971105"/>
                  <a:pt x="2221385" y="966778"/>
                  <a:pt x="2216541" y="963192"/>
                </a:cubicBezTo>
                <a:cubicBezTo>
                  <a:pt x="2207201" y="956277"/>
                  <a:pt x="2198478" y="948519"/>
                  <a:pt x="2190192" y="940375"/>
                </a:cubicBezTo>
                <a:cubicBezTo>
                  <a:pt x="2186125" y="936378"/>
                  <a:pt x="2182279" y="931942"/>
                  <a:pt x="2179615" y="926894"/>
                </a:cubicBezTo>
                <a:cubicBezTo>
                  <a:pt x="2176875" y="921698"/>
                  <a:pt x="2176019" y="915695"/>
                  <a:pt x="2174224" y="910097"/>
                </a:cubicBezTo>
                <a:cubicBezTo>
                  <a:pt x="2166175" y="885014"/>
                  <a:pt x="2217269" y="910156"/>
                  <a:pt x="2233132" y="923782"/>
                </a:cubicBezTo>
                <a:close/>
                <a:moveTo>
                  <a:pt x="1997089" y="1580850"/>
                </a:moveTo>
                <a:cubicBezTo>
                  <a:pt x="2012590" y="1588433"/>
                  <a:pt x="2019252" y="1608198"/>
                  <a:pt x="2034008" y="1617141"/>
                </a:cubicBezTo>
                <a:cubicBezTo>
                  <a:pt x="2040275" y="1620932"/>
                  <a:pt x="2049088" y="1618976"/>
                  <a:pt x="2055993" y="1616522"/>
                </a:cubicBezTo>
                <a:cubicBezTo>
                  <a:pt x="2072301" y="1610720"/>
                  <a:pt x="2086142" y="1599228"/>
                  <a:pt x="2102246" y="1592876"/>
                </a:cubicBezTo>
                <a:cubicBezTo>
                  <a:pt x="2108331" y="1590478"/>
                  <a:pt x="2115247" y="1589886"/>
                  <a:pt x="2121748" y="1590597"/>
                </a:cubicBezTo>
                <a:cubicBezTo>
                  <a:pt x="2128222" y="1591301"/>
                  <a:pt x="2134278" y="1594328"/>
                  <a:pt x="2140206" y="1597028"/>
                </a:cubicBezTo>
                <a:cubicBezTo>
                  <a:pt x="2145867" y="1599603"/>
                  <a:pt x="2151630" y="1602349"/>
                  <a:pt x="2156385" y="1606357"/>
                </a:cubicBezTo>
                <a:cubicBezTo>
                  <a:pt x="2165016" y="1613638"/>
                  <a:pt x="2174230" y="1620938"/>
                  <a:pt x="2180033" y="1630626"/>
                </a:cubicBezTo>
                <a:cubicBezTo>
                  <a:pt x="2183438" y="1636313"/>
                  <a:pt x="2180850" y="1643972"/>
                  <a:pt x="2182727" y="1650328"/>
                </a:cubicBezTo>
                <a:cubicBezTo>
                  <a:pt x="2184350" y="1655807"/>
                  <a:pt x="2187317" y="1660859"/>
                  <a:pt x="2190400" y="1665673"/>
                </a:cubicBezTo>
                <a:cubicBezTo>
                  <a:pt x="2193502" y="1670524"/>
                  <a:pt x="2198531" y="1674050"/>
                  <a:pt x="2201188" y="1679161"/>
                </a:cubicBezTo>
                <a:cubicBezTo>
                  <a:pt x="2204024" y="1684604"/>
                  <a:pt x="2205749" y="1690703"/>
                  <a:pt x="2206579" y="1696788"/>
                </a:cubicBezTo>
                <a:cubicBezTo>
                  <a:pt x="2207567" y="1704049"/>
                  <a:pt x="2208601" y="1711732"/>
                  <a:pt x="2206579" y="1718775"/>
                </a:cubicBezTo>
                <a:cubicBezTo>
                  <a:pt x="2203092" y="1730897"/>
                  <a:pt x="2197931" y="1742873"/>
                  <a:pt x="2190400" y="1752986"/>
                </a:cubicBezTo>
                <a:cubicBezTo>
                  <a:pt x="2186949" y="1757619"/>
                  <a:pt x="2180787" y="1760319"/>
                  <a:pt x="2175054" y="1761077"/>
                </a:cubicBezTo>
                <a:cubicBezTo>
                  <a:pt x="2167117" y="1762124"/>
                  <a:pt x="2158667" y="1761063"/>
                  <a:pt x="2151202" y="1758172"/>
                </a:cubicBezTo>
                <a:cubicBezTo>
                  <a:pt x="2145814" y="1756085"/>
                  <a:pt x="2142903" y="1750019"/>
                  <a:pt x="2138131" y="1746772"/>
                </a:cubicBezTo>
                <a:cubicBezTo>
                  <a:pt x="2133096" y="1743351"/>
                  <a:pt x="2127422" y="1735596"/>
                  <a:pt x="2121955" y="1738270"/>
                </a:cubicBezTo>
                <a:cubicBezTo>
                  <a:pt x="2101676" y="1748188"/>
                  <a:pt x="2088312" y="1768789"/>
                  <a:pt x="2069061" y="1780571"/>
                </a:cubicBezTo>
                <a:cubicBezTo>
                  <a:pt x="2063363" y="1784058"/>
                  <a:pt x="2055773" y="1783670"/>
                  <a:pt x="2049147" y="1782853"/>
                </a:cubicBezTo>
                <a:cubicBezTo>
                  <a:pt x="2044151" y="1782240"/>
                  <a:pt x="2038988" y="1780018"/>
                  <a:pt x="2035461" y="1776428"/>
                </a:cubicBezTo>
                <a:cubicBezTo>
                  <a:pt x="2031390" y="1772283"/>
                  <a:pt x="2031502" y="1765150"/>
                  <a:pt x="2027577" y="1760869"/>
                </a:cubicBezTo>
                <a:cubicBezTo>
                  <a:pt x="2019815" y="1752410"/>
                  <a:pt x="2010660" y="1745149"/>
                  <a:pt x="2001031" y="1738895"/>
                </a:cubicBezTo>
                <a:cubicBezTo>
                  <a:pt x="1995485" y="1735296"/>
                  <a:pt x="1989136" y="1730870"/>
                  <a:pt x="1982566" y="1731634"/>
                </a:cubicBezTo>
                <a:cubicBezTo>
                  <a:pt x="1976866" y="1732296"/>
                  <a:pt x="1971913" y="1737519"/>
                  <a:pt x="1969291" y="1742626"/>
                </a:cubicBezTo>
                <a:cubicBezTo>
                  <a:pt x="1966403" y="1748254"/>
                  <a:pt x="1969163" y="1755472"/>
                  <a:pt x="1967223" y="1761495"/>
                </a:cubicBezTo>
                <a:cubicBezTo>
                  <a:pt x="1965294" y="1767472"/>
                  <a:pt x="1963716" y="1775546"/>
                  <a:pt x="1957884" y="1777881"/>
                </a:cubicBezTo>
                <a:cubicBezTo>
                  <a:pt x="1950448" y="1780854"/>
                  <a:pt x="1941981" y="1773764"/>
                  <a:pt x="1934032" y="1774769"/>
                </a:cubicBezTo>
                <a:cubicBezTo>
                  <a:pt x="1928298" y="1775493"/>
                  <a:pt x="1924449" y="1782402"/>
                  <a:pt x="1918686" y="1782853"/>
                </a:cubicBezTo>
                <a:cubicBezTo>
                  <a:pt x="1911447" y="1783423"/>
                  <a:pt x="1904347" y="1780173"/>
                  <a:pt x="1897524" y="1777673"/>
                </a:cubicBezTo>
                <a:cubicBezTo>
                  <a:pt x="1891810" y="1775579"/>
                  <a:pt x="1886037" y="1773047"/>
                  <a:pt x="1881351" y="1769167"/>
                </a:cubicBezTo>
                <a:cubicBezTo>
                  <a:pt x="1876988" y="1765555"/>
                  <a:pt x="1873994" y="1760484"/>
                  <a:pt x="1870978" y="1755686"/>
                </a:cubicBezTo>
                <a:cubicBezTo>
                  <a:pt x="1867886" y="1750763"/>
                  <a:pt x="1864290" y="1745820"/>
                  <a:pt x="1863094" y="1740133"/>
                </a:cubicBezTo>
                <a:cubicBezTo>
                  <a:pt x="1861589" y="1732968"/>
                  <a:pt x="1863707" y="1725447"/>
                  <a:pt x="1863094" y="1718153"/>
                </a:cubicBezTo>
                <a:cubicBezTo>
                  <a:pt x="1861984" y="1704951"/>
                  <a:pt x="1862195" y="1691272"/>
                  <a:pt x="1857907" y="1678743"/>
                </a:cubicBezTo>
                <a:cubicBezTo>
                  <a:pt x="1852306" y="1662357"/>
                  <a:pt x="1840329" y="1648754"/>
                  <a:pt x="1833851" y="1632697"/>
                </a:cubicBezTo>
                <a:cubicBezTo>
                  <a:pt x="1831375" y="1626559"/>
                  <a:pt x="1830140" y="1619499"/>
                  <a:pt x="1831361" y="1612996"/>
                </a:cubicBezTo>
                <a:cubicBezTo>
                  <a:pt x="1832468" y="1607095"/>
                  <a:pt x="1836561" y="1601984"/>
                  <a:pt x="1840487" y="1597440"/>
                </a:cubicBezTo>
                <a:cubicBezTo>
                  <a:pt x="1844155" y="1593195"/>
                  <a:pt x="1849055" y="1590126"/>
                  <a:pt x="1853765" y="1587067"/>
                </a:cubicBezTo>
                <a:cubicBezTo>
                  <a:pt x="1858556" y="1583952"/>
                  <a:pt x="1863601" y="1581113"/>
                  <a:pt x="1868903" y="1578979"/>
                </a:cubicBezTo>
                <a:cubicBezTo>
                  <a:pt x="1874643" y="1576668"/>
                  <a:pt x="1880604" y="1574563"/>
                  <a:pt x="1886742" y="1573793"/>
                </a:cubicBezTo>
                <a:cubicBezTo>
                  <a:pt x="1893944" y="1572894"/>
                  <a:pt x="1901265" y="1574188"/>
                  <a:pt x="1908520" y="1574004"/>
                </a:cubicBezTo>
                <a:cubicBezTo>
                  <a:pt x="1919868" y="1573710"/>
                  <a:pt x="1931223" y="1571471"/>
                  <a:pt x="1942538" y="1572341"/>
                </a:cubicBezTo>
                <a:cubicBezTo>
                  <a:pt x="1960891" y="1573757"/>
                  <a:pt x="1980567" y="1572759"/>
                  <a:pt x="1997089" y="1580850"/>
                </a:cubicBezTo>
                <a:close/>
                <a:moveTo>
                  <a:pt x="1713753" y="1861252"/>
                </a:moveTo>
                <a:cubicBezTo>
                  <a:pt x="1717946" y="1864950"/>
                  <a:pt x="1722879" y="1868779"/>
                  <a:pt x="1724542" y="1874117"/>
                </a:cubicBezTo>
                <a:cubicBezTo>
                  <a:pt x="1726699" y="1881049"/>
                  <a:pt x="1728694" y="1889943"/>
                  <a:pt x="1724542" y="1895894"/>
                </a:cubicBezTo>
                <a:cubicBezTo>
                  <a:pt x="1721802" y="1899822"/>
                  <a:pt x="1714583" y="1896628"/>
                  <a:pt x="1710226" y="1894646"/>
                </a:cubicBezTo>
                <a:cubicBezTo>
                  <a:pt x="1704868" y="1892206"/>
                  <a:pt x="1700864" y="1887437"/>
                  <a:pt x="1696744" y="1883242"/>
                </a:cubicBezTo>
                <a:cubicBezTo>
                  <a:pt x="1692888" y="1879314"/>
                  <a:pt x="1688594" y="1875415"/>
                  <a:pt x="1686371" y="1870383"/>
                </a:cubicBezTo>
                <a:cubicBezTo>
                  <a:pt x="1684691" y="1866580"/>
                  <a:pt x="1682679" y="1860946"/>
                  <a:pt x="1685544" y="1857936"/>
                </a:cubicBezTo>
                <a:cubicBezTo>
                  <a:pt x="1689707" y="1853563"/>
                  <a:pt x="1697156" y="1851330"/>
                  <a:pt x="1702972" y="1852957"/>
                </a:cubicBezTo>
                <a:cubicBezTo>
                  <a:pt x="1708945" y="1854633"/>
                  <a:pt x="1710908" y="1862658"/>
                  <a:pt x="1715828" y="1866438"/>
                </a:cubicBezTo>
                <a:cubicBezTo>
                  <a:pt x="1717303" y="1867574"/>
                  <a:pt x="1712360" y="1860030"/>
                  <a:pt x="1713753" y="1861252"/>
                </a:cubicBezTo>
                <a:close/>
                <a:moveTo>
                  <a:pt x="1661073" y="2629078"/>
                </a:moveTo>
                <a:cubicBezTo>
                  <a:pt x="1665558" y="2632875"/>
                  <a:pt x="1671404" y="2635516"/>
                  <a:pt x="1674555" y="2640482"/>
                </a:cubicBezTo>
                <a:cubicBezTo>
                  <a:pt x="1677828" y="2645638"/>
                  <a:pt x="1681767" y="2652435"/>
                  <a:pt x="1679528" y="2658115"/>
                </a:cubicBezTo>
                <a:cubicBezTo>
                  <a:pt x="1677430" y="2663430"/>
                  <a:pt x="1670103" y="2666065"/>
                  <a:pt x="1664389" y="2666200"/>
                </a:cubicBezTo>
                <a:cubicBezTo>
                  <a:pt x="1657721" y="2666358"/>
                  <a:pt x="1651177" y="2662781"/>
                  <a:pt x="1645720" y="2658942"/>
                </a:cubicBezTo>
                <a:cubicBezTo>
                  <a:pt x="1641024" y="2655632"/>
                  <a:pt x="1638525" y="2649955"/>
                  <a:pt x="1634939" y="2645464"/>
                </a:cubicBezTo>
                <a:cubicBezTo>
                  <a:pt x="1608070" y="2611869"/>
                  <a:pt x="1647443" y="2617553"/>
                  <a:pt x="1661073" y="2629078"/>
                </a:cubicBezTo>
                <a:close/>
                <a:moveTo>
                  <a:pt x="2025505" y="2573490"/>
                </a:moveTo>
                <a:cubicBezTo>
                  <a:pt x="2041471" y="2582542"/>
                  <a:pt x="2057910" y="2590843"/>
                  <a:pt x="2073417" y="2600663"/>
                </a:cubicBezTo>
                <a:cubicBezTo>
                  <a:pt x="2078304" y="2603755"/>
                  <a:pt x="2081779" y="2608711"/>
                  <a:pt x="2086485" y="2612067"/>
                </a:cubicBezTo>
                <a:cubicBezTo>
                  <a:pt x="2091500" y="2615649"/>
                  <a:pt x="2097708" y="2617477"/>
                  <a:pt x="2102460" y="2621405"/>
                </a:cubicBezTo>
                <a:cubicBezTo>
                  <a:pt x="2106691" y="2624903"/>
                  <a:pt x="2110949" y="2628969"/>
                  <a:pt x="2113034" y="2634050"/>
                </a:cubicBezTo>
                <a:cubicBezTo>
                  <a:pt x="2115553" y="2640175"/>
                  <a:pt x="2115741" y="2647133"/>
                  <a:pt x="2115728" y="2653759"/>
                </a:cubicBezTo>
                <a:cubicBezTo>
                  <a:pt x="2115682" y="2676312"/>
                  <a:pt x="2112876" y="2698816"/>
                  <a:pt x="2112830" y="2721370"/>
                </a:cubicBezTo>
                <a:cubicBezTo>
                  <a:pt x="2112817" y="2727995"/>
                  <a:pt x="2113617" y="2734733"/>
                  <a:pt x="2115524" y="2741075"/>
                </a:cubicBezTo>
                <a:cubicBezTo>
                  <a:pt x="2117193" y="2746643"/>
                  <a:pt x="2119209" y="2752617"/>
                  <a:pt x="2123407" y="2756634"/>
                </a:cubicBezTo>
                <a:cubicBezTo>
                  <a:pt x="2131933" y="2764774"/>
                  <a:pt x="2144655" y="2767873"/>
                  <a:pt x="2152650" y="2776540"/>
                </a:cubicBezTo>
                <a:cubicBezTo>
                  <a:pt x="2156820" y="2781055"/>
                  <a:pt x="2156744" y="2788164"/>
                  <a:pt x="2158045" y="2794171"/>
                </a:cubicBezTo>
                <a:cubicBezTo>
                  <a:pt x="2159444" y="2800645"/>
                  <a:pt x="2158278" y="2807724"/>
                  <a:pt x="2160742" y="2813872"/>
                </a:cubicBezTo>
                <a:cubicBezTo>
                  <a:pt x="2162866" y="2819171"/>
                  <a:pt x="2168767" y="2822250"/>
                  <a:pt x="2171319" y="2827354"/>
                </a:cubicBezTo>
                <a:cubicBezTo>
                  <a:pt x="2174049" y="2832817"/>
                  <a:pt x="2176243" y="2838882"/>
                  <a:pt x="2176299" y="2844988"/>
                </a:cubicBezTo>
                <a:cubicBezTo>
                  <a:pt x="2176371" y="2852130"/>
                  <a:pt x="2175265" y="2859727"/>
                  <a:pt x="2171731" y="2865934"/>
                </a:cubicBezTo>
                <a:cubicBezTo>
                  <a:pt x="2168955" y="2870808"/>
                  <a:pt x="2161496" y="2871591"/>
                  <a:pt x="2158460" y="2876304"/>
                </a:cubicBezTo>
                <a:cubicBezTo>
                  <a:pt x="2151511" y="2887098"/>
                  <a:pt x="2150102" y="2901021"/>
                  <a:pt x="2142488" y="2911357"/>
                </a:cubicBezTo>
                <a:cubicBezTo>
                  <a:pt x="2139119" y="2915931"/>
                  <a:pt x="2132760" y="2917983"/>
                  <a:pt x="2127142" y="2918822"/>
                </a:cubicBezTo>
                <a:cubicBezTo>
                  <a:pt x="2120737" y="2919781"/>
                  <a:pt x="2113870" y="2918911"/>
                  <a:pt x="2107851" y="2916544"/>
                </a:cubicBezTo>
                <a:cubicBezTo>
                  <a:pt x="2096568" y="2912098"/>
                  <a:pt x="2087147" y="2903737"/>
                  <a:pt x="2076111" y="2898706"/>
                </a:cubicBezTo>
                <a:cubicBezTo>
                  <a:pt x="2064052" y="2893203"/>
                  <a:pt x="2051505" y="2888715"/>
                  <a:pt x="2038777" y="2885017"/>
                </a:cubicBezTo>
                <a:cubicBezTo>
                  <a:pt x="2024830" y="2880960"/>
                  <a:pt x="2010742" y="2876527"/>
                  <a:pt x="1996256" y="2875477"/>
                </a:cubicBezTo>
                <a:cubicBezTo>
                  <a:pt x="1990210" y="2875042"/>
                  <a:pt x="1983567" y="2876886"/>
                  <a:pt x="1978835" y="2880660"/>
                </a:cubicBezTo>
                <a:cubicBezTo>
                  <a:pt x="1969710" y="2887941"/>
                  <a:pt x="1965333" y="2900115"/>
                  <a:pt x="1956228" y="2907419"/>
                </a:cubicBezTo>
                <a:cubicBezTo>
                  <a:pt x="1951555" y="2911163"/>
                  <a:pt x="1944955" y="2913343"/>
                  <a:pt x="1939011" y="2912602"/>
                </a:cubicBezTo>
                <a:cubicBezTo>
                  <a:pt x="1932892" y="2911844"/>
                  <a:pt x="1927495" y="2907524"/>
                  <a:pt x="1923036" y="2903266"/>
                </a:cubicBezTo>
                <a:cubicBezTo>
                  <a:pt x="1914866" y="2895465"/>
                  <a:pt x="1910285" y="2884249"/>
                  <a:pt x="1901677" y="2876929"/>
                </a:cubicBezTo>
                <a:cubicBezTo>
                  <a:pt x="1892380" y="2869020"/>
                  <a:pt x="1879962" y="2865522"/>
                  <a:pt x="1870151" y="2858261"/>
                </a:cubicBezTo>
                <a:cubicBezTo>
                  <a:pt x="1865699" y="2854968"/>
                  <a:pt x="1861935" y="2850513"/>
                  <a:pt x="1859360" y="2845610"/>
                </a:cubicBezTo>
                <a:cubicBezTo>
                  <a:pt x="1853824" y="2835063"/>
                  <a:pt x="1851469" y="2823050"/>
                  <a:pt x="1846085" y="2812420"/>
                </a:cubicBezTo>
                <a:cubicBezTo>
                  <a:pt x="1843526" y="2807372"/>
                  <a:pt x="1840882" y="2801257"/>
                  <a:pt x="1835715" y="2798939"/>
                </a:cubicBezTo>
                <a:cubicBezTo>
                  <a:pt x="1810977" y="2787865"/>
                  <a:pt x="1783173" y="2784572"/>
                  <a:pt x="1758557" y="2773224"/>
                </a:cubicBezTo>
                <a:cubicBezTo>
                  <a:pt x="1748173" y="2768439"/>
                  <a:pt x="1739917" y="2759683"/>
                  <a:pt x="1732215" y="2751237"/>
                </a:cubicBezTo>
                <a:cubicBezTo>
                  <a:pt x="1728233" y="2746874"/>
                  <a:pt x="1726336" y="2740946"/>
                  <a:pt x="1724123" y="2735474"/>
                </a:cubicBezTo>
                <a:cubicBezTo>
                  <a:pt x="1721825" y="2729783"/>
                  <a:pt x="1719997" y="2723856"/>
                  <a:pt x="1718733" y="2717846"/>
                </a:cubicBezTo>
                <a:cubicBezTo>
                  <a:pt x="1717369" y="2711376"/>
                  <a:pt x="1715841" y="2704744"/>
                  <a:pt x="1716240" y="2698141"/>
                </a:cubicBezTo>
                <a:cubicBezTo>
                  <a:pt x="1716674" y="2690979"/>
                  <a:pt x="1718193" y="2683695"/>
                  <a:pt x="1721222" y="2677191"/>
                </a:cubicBezTo>
                <a:cubicBezTo>
                  <a:pt x="1723643" y="2671989"/>
                  <a:pt x="1726890" y="2666058"/>
                  <a:pt x="1732215" y="2663918"/>
                </a:cubicBezTo>
                <a:cubicBezTo>
                  <a:pt x="1738890" y="2661244"/>
                  <a:pt x="1746698" y="2662966"/>
                  <a:pt x="1753788" y="2664128"/>
                </a:cubicBezTo>
                <a:cubicBezTo>
                  <a:pt x="1760272" y="2665192"/>
                  <a:pt x="1766045" y="2669091"/>
                  <a:pt x="1772454" y="2670556"/>
                </a:cubicBezTo>
                <a:cubicBezTo>
                  <a:pt x="1778763" y="2671995"/>
                  <a:pt x="1785656" y="2675028"/>
                  <a:pt x="1791745" y="2672835"/>
                </a:cubicBezTo>
                <a:cubicBezTo>
                  <a:pt x="1797185" y="2670879"/>
                  <a:pt x="1800478" y="2664793"/>
                  <a:pt x="1802948" y="2659567"/>
                </a:cubicBezTo>
                <a:cubicBezTo>
                  <a:pt x="1806011" y="2653080"/>
                  <a:pt x="1807687" y="2645793"/>
                  <a:pt x="1807921" y="2638618"/>
                </a:cubicBezTo>
                <a:cubicBezTo>
                  <a:pt x="1808379" y="2624698"/>
                  <a:pt x="1804065" y="2610828"/>
                  <a:pt x="1805016" y="2596929"/>
                </a:cubicBezTo>
                <a:cubicBezTo>
                  <a:pt x="1805467" y="2590356"/>
                  <a:pt x="1808461" y="2583978"/>
                  <a:pt x="1812070" y="2578468"/>
                </a:cubicBezTo>
                <a:cubicBezTo>
                  <a:pt x="1818334" y="2568916"/>
                  <a:pt x="1826376" y="2560594"/>
                  <a:pt x="1834266" y="2552336"/>
                </a:cubicBezTo>
                <a:cubicBezTo>
                  <a:pt x="1838231" y="2548183"/>
                  <a:pt x="1842456" y="2544004"/>
                  <a:pt x="1847537" y="2541340"/>
                </a:cubicBezTo>
                <a:cubicBezTo>
                  <a:pt x="1858026" y="2535838"/>
                  <a:pt x="1869387" y="2532127"/>
                  <a:pt x="1880515" y="2528070"/>
                </a:cubicBezTo>
                <a:cubicBezTo>
                  <a:pt x="1886271" y="2525979"/>
                  <a:pt x="1892133" y="2524056"/>
                  <a:pt x="1898150" y="2522887"/>
                </a:cubicBezTo>
                <a:cubicBezTo>
                  <a:pt x="1904627" y="2521629"/>
                  <a:pt x="1911260" y="2520447"/>
                  <a:pt x="1917853" y="2520812"/>
                </a:cubicBezTo>
                <a:cubicBezTo>
                  <a:pt x="1925041" y="2521210"/>
                  <a:pt x="1931957" y="2523720"/>
                  <a:pt x="1939011" y="2525165"/>
                </a:cubicBezTo>
                <a:cubicBezTo>
                  <a:pt x="2004377" y="2538617"/>
                  <a:pt x="1954568" y="2533263"/>
                  <a:pt x="2025505" y="2573490"/>
                </a:cubicBezTo>
                <a:close/>
                <a:moveTo>
                  <a:pt x="3000787" y="3973073"/>
                </a:moveTo>
                <a:cubicBezTo>
                  <a:pt x="3000852" y="3980394"/>
                  <a:pt x="3002637" y="3987918"/>
                  <a:pt x="3000994" y="3995054"/>
                </a:cubicBezTo>
                <a:cubicBezTo>
                  <a:pt x="2998010" y="4007995"/>
                  <a:pt x="2992333" y="4020189"/>
                  <a:pt x="2987094" y="4032389"/>
                </a:cubicBezTo>
                <a:cubicBezTo>
                  <a:pt x="2984713" y="4037932"/>
                  <a:pt x="2981673" y="4043230"/>
                  <a:pt x="2978179" y="4048150"/>
                </a:cubicBezTo>
                <a:cubicBezTo>
                  <a:pt x="2974863" y="4052819"/>
                  <a:pt x="2971260" y="4057462"/>
                  <a:pt x="2966768" y="4061015"/>
                </a:cubicBezTo>
                <a:cubicBezTo>
                  <a:pt x="2962211" y="4064618"/>
                  <a:pt x="2956807" y="4067124"/>
                  <a:pt x="2951422" y="4069310"/>
                </a:cubicBezTo>
                <a:cubicBezTo>
                  <a:pt x="2945689" y="4071638"/>
                  <a:pt x="2939768" y="4074431"/>
                  <a:pt x="2933583" y="4074497"/>
                </a:cubicBezTo>
                <a:cubicBezTo>
                  <a:pt x="2926421" y="4074566"/>
                  <a:pt x="2919113" y="4072768"/>
                  <a:pt x="2912636" y="4069722"/>
                </a:cubicBezTo>
                <a:cubicBezTo>
                  <a:pt x="2907314" y="4067216"/>
                  <a:pt x="2903240" y="4062550"/>
                  <a:pt x="2899154" y="4058315"/>
                </a:cubicBezTo>
                <a:cubicBezTo>
                  <a:pt x="2895254" y="4054278"/>
                  <a:pt x="2891810" y="4049766"/>
                  <a:pt x="2888780" y="4045041"/>
                </a:cubicBezTo>
                <a:cubicBezTo>
                  <a:pt x="2885629" y="4040118"/>
                  <a:pt x="2881180" y="4035304"/>
                  <a:pt x="2880692" y="4029485"/>
                </a:cubicBezTo>
                <a:cubicBezTo>
                  <a:pt x="2879408" y="4014305"/>
                  <a:pt x="2881002" y="3998870"/>
                  <a:pt x="2883597" y="3983855"/>
                </a:cubicBezTo>
                <a:cubicBezTo>
                  <a:pt x="2885941" y="3970281"/>
                  <a:pt x="2889979" y="3956898"/>
                  <a:pt x="2895419" y="3944240"/>
                </a:cubicBezTo>
                <a:cubicBezTo>
                  <a:pt x="2897705" y="3938919"/>
                  <a:pt x="2902292" y="3934839"/>
                  <a:pt x="2906408" y="3930759"/>
                </a:cubicBezTo>
                <a:cubicBezTo>
                  <a:pt x="2910423" y="3926781"/>
                  <a:pt x="2914421" y="3922263"/>
                  <a:pt x="2919683" y="3920182"/>
                </a:cubicBezTo>
                <a:cubicBezTo>
                  <a:pt x="2925835" y="3917748"/>
                  <a:pt x="2932790" y="3917297"/>
                  <a:pt x="2939393" y="3917696"/>
                </a:cubicBezTo>
                <a:cubicBezTo>
                  <a:pt x="2946690" y="3918137"/>
                  <a:pt x="2953632" y="3921018"/>
                  <a:pt x="2960752" y="3922671"/>
                </a:cubicBezTo>
                <a:cubicBezTo>
                  <a:pt x="2984677" y="3928236"/>
                  <a:pt x="3010989" y="3979653"/>
                  <a:pt x="2997678" y="3958551"/>
                </a:cubicBezTo>
                <a:cubicBezTo>
                  <a:pt x="2976710" y="3925332"/>
                  <a:pt x="3000629" y="3955634"/>
                  <a:pt x="3000787" y="3973073"/>
                </a:cubicBezTo>
                <a:close/>
                <a:moveTo>
                  <a:pt x="1922832" y="4817632"/>
                </a:moveTo>
                <a:cubicBezTo>
                  <a:pt x="1928154" y="4827998"/>
                  <a:pt x="1934868" y="4837775"/>
                  <a:pt x="1938807" y="4848744"/>
                </a:cubicBezTo>
                <a:cubicBezTo>
                  <a:pt x="1941040" y="4854964"/>
                  <a:pt x="1942340" y="4861962"/>
                  <a:pt x="1941086" y="4868446"/>
                </a:cubicBezTo>
                <a:cubicBezTo>
                  <a:pt x="1939936" y="4874409"/>
                  <a:pt x="1936706" y="4880429"/>
                  <a:pt x="1931957" y="4884209"/>
                </a:cubicBezTo>
                <a:cubicBezTo>
                  <a:pt x="1927271" y="4887937"/>
                  <a:pt x="1920731" y="4889300"/>
                  <a:pt x="1914741" y="4889396"/>
                </a:cubicBezTo>
                <a:cubicBezTo>
                  <a:pt x="1907397" y="4889508"/>
                  <a:pt x="1899912" y="4887743"/>
                  <a:pt x="1893167" y="4884832"/>
                </a:cubicBezTo>
                <a:cubicBezTo>
                  <a:pt x="1881938" y="4879981"/>
                  <a:pt x="1871696" y="4873040"/>
                  <a:pt x="1861438" y="4866371"/>
                </a:cubicBezTo>
                <a:cubicBezTo>
                  <a:pt x="1856656" y="4863266"/>
                  <a:pt x="1850784" y="4860645"/>
                  <a:pt x="1848160" y="4855590"/>
                </a:cubicBezTo>
                <a:cubicBezTo>
                  <a:pt x="1842515" y="4844700"/>
                  <a:pt x="1839818" y="4832395"/>
                  <a:pt x="1837582" y="4820332"/>
                </a:cubicBezTo>
                <a:cubicBezTo>
                  <a:pt x="1836262" y="4813193"/>
                  <a:pt x="1836374" y="4805705"/>
                  <a:pt x="1837582" y="4798549"/>
                </a:cubicBezTo>
                <a:cubicBezTo>
                  <a:pt x="1838689" y="4792016"/>
                  <a:pt x="1842153" y="4786102"/>
                  <a:pt x="1844429" y="4779882"/>
                </a:cubicBezTo>
                <a:cubicBezTo>
                  <a:pt x="1856103" y="4748035"/>
                  <a:pt x="1911625" y="4795803"/>
                  <a:pt x="1922832" y="4817632"/>
                </a:cubicBezTo>
                <a:close/>
                <a:moveTo>
                  <a:pt x="938633" y="3838049"/>
                </a:moveTo>
                <a:cubicBezTo>
                  <a:pt x="944989" y="3847434"/>
                  <a:pt x="955928" y="3853058"/>
                  <a:pt x="962485" y="3862315"/>
                </a:cubicBezTo>
                <a:cubicBezTo>
                  <a:pt x="965920" y="3867165"/>
                  <a:pt x="970033" y="3873784"/>
                  <a:pt x="967876" y="3879323"/>
                </a:cubicBezTo>
                <a:cubicBezTo>
                  <a:pt x="963667" y="3890104"/>
                  <a:pt x="952296" y="3896525"/>
                  <a:pt x="945476" y="3905874"/>
                </a:cubicBezTo>
                <a:cubicBezTo>
                  <a:pt x="941811" y="3910892"/>
                  <a:pt x="940566" y="3917508"/>
                  <a:pt x="936555" y="3922260"/>
                </a:cubicBezTo>
                <a:cubicBezTo>
                  <a:pt x="932929" y="3926557"/>
                  <a:pt x="928694" y="3932547"/>
                  <a:pt x="923073" y="3932418"/>
                </a:cubicBezTo>
                <a:cubicBezTo>
                  <a:pt x="917376" y="3932287"/>
                  <a:pt x="913773" y="3925714"/>
                  <a:pt x="909798" y="3921634"/>
                </a:cubicBezTo>
                <a:cubicBezTo>
                  <a:pt x="897910" y="3909440"/>
                  <a:pt x="886245" y="3896953"/>
                  <a:pt x="875579" y="3883679"/>
                </a:cubicBezTo>
                <a:cubicBezTo>
                  <a:pt x="872016" y="3879240"/>
                  <a:pt x="867455" y="3874436"/>
                  <a:pt x="867284" y="3868746"/>
                </a:cubicBezTo>
                <a:cubicBezTo>
                  <a:pt x="867076" y="3861880"/>
                  <a:pt x="870659" y="3855123"/>
                  <a:pt x="874538" y="3849456"/>
                </a:cubicBezTo>
                <a:cubicBezTo>
                  <a:pt x="877677" y="3844869"/>
                  <a:pt x="885132" y="3844058"/>
                  <a:pt x="887609" y="3839086"/>
                </a:cubicBezTo>
                <a:cubicBezTo>
                  <a:pt x="893816" y="3826622"/>
                  <a:pt x="894116" y="3811847"/>
                  <a:pt x="899639" y="3799060"/>
                </a:cubicBezTo>
                <a:cubicBezTo>
                  <a:pt x="901914" y="3793785"/>
                  <a:pt x="906571" y="3781719"/>
                  <a:pt x="910631" y="3785783"/>
                </a:cubicBezTo>
                <a:cubicBezTo>
                  <a:pt x="924604" y="3799752"/>
                  <a:pt x="927555" y="3821693"/>
                  <a:pt x="938633" y="3838049"/>
                </a:cubicBezTo>
                <a:close/>
                <a:moveTo>
                  <a:pt x="1684714" y="2784219"/>
                </a:moveTo>
                <a:cubicBezTo>
                  <a:pt x="1689200" y="2788016"/>
                  <a:pt x="1693385" y="2792238"/>
                  <a:pt x="1698197" y="2795623"/>
                </a:cubicBezTo>
                <a:cubicBezTo>
                  <a:pt x="1703235" y="2799176"/>
                  <a:pt x="1708260" y="2803197"/>
                  <a:pt x="1714172" y="2804955"/>
                </a:cubicBezTo>
                <a:cubicBezTo>
                  <a:pt x="1721762" y="2807217"/>
                  <a:pt x="1730094" y="2805673"/>
                  <a:pt x="1737813" y="2807448"/>
                </a:cubicBezTo>
                <a:cubicBezTo>
                  <a:pt x="1744317" y="2808939"/>
                  <a:pt x="1751384" y="2810405"/>
                  <a:pt x="1756482" y="2814702"/>
                </a:cubicBezTo>
                <a:cubicBezTo>
                  <a:pt x="1765018" y="2821897"/>
                  <a:pt x="1772737" y="2830706"/>
                  <a:pt x="1777430" y="2840835"/>
                </a:cubicBezTo>
                <a:cubicBezTo>
                  <a:pt x="1785192" y="2857586"/>
                  <a:pt x="1788458" y="2876093"/>
                  <a:pt x="1793197" y="2893937"/>
                </a:cubicBezTo>
                <a:cubicBezTo>
                  <a:pt x="1796408" y="2906042"/>
                  <a:pt x="1794775" y="2919945"/>
                  <a:pt x="1801282" y="2930647"/>
                </a:cubicBezTo>
                <a:cubicBezTo>
                  <a:pt x="1804746" y="2936344"/>
                  <a:pt x="1813440" y="2936443"/>
                  <a:pt x="1819951" y="2937902"/>
                </a:cubicBezTo>
                <a:cubicBezTo>
                  <a:pt x="1827742" y="2939644"/>
                  <a:pt x="1835932" y="2938876"/>
                  <a:pt x="1843803" y="2940184"/>
                </a:cubicBezTo>
                <a:cubicBezTo>
                  <a:pt x="1850965" y="2941369"/>
                  <a:pt x="1858385" y="2942294"/>
                  <a:pt x="1864965" y="2945370"/>
                </a:cubicBezTo>
                <a:cubicBezTo>
                  <a:pt x="1892976" y="2958466"/>
                  <a:pt x="1919170" y="2975247"/>
                  <a:pt x="1947102" y="2988511"/>
                </a:cubicBezTo>
                <a:cubicBezTo>
                  <a:pt x="1959132" y="2994218"/>
                  <a:pt x="1972706" y="2996306"/>
                  <a:pt x="1984644" y="3002203"/>
                </a:cubicBezTo>
                <a:cubicBezTo>
                  <a:pt x="1989877" y="3004785"/>
                  <a:pt x="1993987" y="3009300"/>
                  <a:pt x="1997919" y="3013610"/>
                </a:cubicBezTo>
                <a:cubicBezTo>
                  <a:pt x="2005503" y="3021922"/>
                  <a:pt x="2012695" y="3030678"/>
                  <a:pt x="2019074" y="3039947"/>
                </a:cubicBezTo>
                <a:cubicBezTo>
                  <a:pt x="2022347" y="3044709"/>
                  <a:pt x="2023378" y="3050814"/>
                  <a:pt x="2026747" y="3055503"/>
                </a:cubicBezTo>
                <a:cubicBezTo>
                  <a:pt x="2036636" y="3069281"/>
                  <a:pt x="2049183" y="3081080"/>
                  <a:pt x="2058690" y="3095117"/>
                </a:cubicBezTo>
                <a:cubicBezTo>
                  <a:pt x="2065224" y="3104766"/>
                  <a:pt x="2071297" y="3115073"/>
                  <a:pt x="2074659" y="3126233"/>
                </a:cubicBezTo>
                <a:cubicBezTo>
                  <a:pt x="2076753" y="3133181"/>
                  <a:pt x="2075907" y="3140860"/>
                  <a:pt x="2074659" y="3148009"/>
                </a:cubicBezTo>
                <a:cubicBezTo>
                  <a:pt x="2073519" y="3154559"/>
                  <a:pt x="2072831" y="3162561"/>
                  <a:pt x="2067608" y="3166674"/>
                </a:cubicBezTo>
                <a:cubicBezTo>
                  <a:pt x="2062478" y="3170721"/>
                  <a:pt x="2054544" y="3170121"/>
                  <a:pt x="2048113" y="3168956"/>
                </a:cubicBezTo>
                <a:cubicBezTo>
                  <a:pt x="2042152" y="3167875"/>
                  <a:pt x="2035273" y="3165429"/>
                  <a:pt x="2032144" y="3160242"/>
                </a:cubicBezTo>
                <a:cubicBezTo>
                  <a:pt x="2025805" y="3149744"/>
                  <a:pt x="2025828" y="3136484"/>
                  <a:pt x="2021560" y="3124985"/>
                </a:cubicBezTo>
                <a:cubicBezTo>
                  <a:pt x="2019522" y="3119482"/>
                  <a:pt x="2016439" y="3114368"/>
                  <a:pt x="2013265" y="3109429"/>
                </a:cubicBezTo>
                <a:cubicBezTo>
                  <a:pt x="2010202" y="3104667"/>
                  <a:pt x="2006790" y="3100057"/>
                  <a:pt x="2002895" y="3095947"/>
                </a:cubicBezTo>
                <a:cubicBezTo>
                  <a:pt x="1998877" y="3091719"/>
                  <a:pt x="1995419" y="3085160"/>
                  <a:pt x="1989623" y="3084540"/>
                </a:cubicBezTo>
                <a:cubicBezTo>
                  <a:pt x="1976424" y="3083138"/>
                  <a:pt x="1962020" y="3084284"/>
                  <a:pt x="1950211" y="3090349"/>
                </a:cubicBezTo>
                <a:cubicBezTo>
                  <a:pt x="1945143" y="3092954"/>
                  <a:pt x="1943197" y="3102016"/>
                  <a:pt x="1946062" y="3106942"/>
                </a:cubicBezTo>
                <a:cubicBezTo>
                  <a:pt x="1951828" y="3116871"/>
                  <a:pt x="1963459" y="3121991"/>
                  <a:pt x="1972614" y="3128923"/>
                </a:cubicBezTo>
                <a:cubicBezTo>
                  <a:pt x="1981996" y="3136033"/>
                  <a:pt x="1994998" y="3139335"/>
                  <a:pt x="2001653" y="3149043"/>
                </a:cubicBezTo>
                <a:cubicBezTo>
                  <a:pt x="2005338" y="3154424"/>
                  <a:pt x="2003264" y="3163025"/>
                  <a:pt x="1999783" y="3168537"/>
                </a:cubicBezTo>
                <a:cubicBezTo>
                  <a:pt x="1996661" y="3173477"/>
                  <a:pt x="1990019" y="3175871"/>
                  <a:pt x="1984226" y="3176628"/>
                </a:cubicBezTo>
                <a:cubicBezTo>
                  <a:pt x="1976289" y="3177669"/>
                  <a:pt x="1967869" y="3176529"/>
                  <a:pt x="1960374" y="3173724"/>
                </a:cubicBezTo>
                <a:cubicBezTo>
                  <a:pt x="1948867" y="3169420"/>
                  <a:pt x="1938293" y="3162719"/>
                  <a:pt x="1928223" y="3155682"/>
                </a:cubicBezTo>
                <a:cubicBezTo>
                  <a:pt x="1918702" y="3149033"/>
                  <a:pt x="1910255" y="3140906"/>
                  <a:pt x="1901881" y="3132865"/>
                </a:cubicBezTo>
                <a:cubicBezTo>
                  <a:pt x="1897919" y="3129061"/>
                  <a:pt x="1893734" y="3125143"/>
                  <a:pt x="1891307" y="3120216"/>
                </a:cubicBezTo>
                <a:cubicBezTo>
                  <a:pt x="1888965" y="3115468"/>
                  <a:pt x="1887743" y="3109952"/>
                  <a:pt x="1887984" y="3104660"/>
                </a:cubicBezTo>
                <a:cubicBezTo>
                  <a:pt x="1888306" y="3097558"/>
                  <a:pt x="1896078" y="3090303"/>
                  <a:pt x="1892963" y="3083918"/>
                </a:cubicBezTo>
                <a:cubicBezTo>
                  <a:pt x="1890035" y="3077922"/>
                  <a:pt x="1880103" y="3079940"/>
                  <a:pt x="1874294" y="3076657"/>
                </a:cubicBezTo>
                <a:cubicBezTo>
                  <a:pt x="1869331" y="3073858"/>
                  <a:pt x="1864566" y="3070331"/>
                  <a:pt x="1861019" y="3065876"/>
                </a:cubicBezTo>
                <a:cubicBezTo>
                  <a:pt x="1857420" y="3061355"/>
                  <a:pt x="1857344" y="3054492"/>
                  <a:pt x="1853346" y="3050320"/>
                </a:cubicBezTo>
                <a:cubicBezTo>
                  <a:pt x="1849042" y="3045828"/>
                  <a:pt x="1843381" y="3040764"/>
                  <a:pt x="1837167" y="3040981"/>
                </a:cubicBezTo>
                <a:cubicBezTo>
                  <a:pt x="1831562" y="3041175"/>
                  <a:pt x="1826481" y="3046378"/>
                  <a:pt x="1823896" y="3051354"/>
                </a:cubicBezTo>
                <a:cubicBezTo>
                  <a:pt x="1820879" y="3057150"/>
                  <a:pt x="1821824" y="3064318"/>
                  <a:pt x="1821614" y="3070848"/>
                </a:cubicBezTo>
                <a:cubicBezTo>
                  <a:pt x="1821143" y="3085423"/>
                  <a:pt x="1823461" y="3100123"/>
                  <a:pt x="1821821" y="3114615"/>
                </a:cubicBezTo>
                <a:cubicBezTo>
                  <a:pt x="1821080" y="3121181"/>
                  <a:pt x="1818093" y="3127491"/>
                  <a:pt x="1814560" y="3133075"/>
                </a:cubicBezTo>
                <a:cubicBezTo>
                  <a:pt x="1805145" y="3147950"/>
                  <a:pt x="1796974" y="3164582"/>
                  <a:pt x="1783239" y="3175594"/>
                </a:cubicBezTo>
                <a:cubicBezTo>
                  <a:pt x="1778299" y="3179556"/>
                  <a:pt x="1770372" y="3175311"/>
                  <a:pt x="1764366" y="3173312"/>
                </a:cubicBezTo>
                <a:cubicBezTo>
                  <a:pt x="1758520" y="3171366"/>
                  <a:pt x="1754552" y="3164217"/>
                  <a:pt x="1748397" y="3163977"/>
                </a:cubicBezTo>
                <a:cubicBezTo>
                  <a:pt x="1742558" y="3163753"/>
                  <a:pt x="1737042" y="3168010"/>
                  <a:pt x="1732837" y="3172067"/>
                </a:cubicBezTo>
                <a:cubicBezTo>
                  <a:pt x="1728540" y="3176217"/>
                  <a:pt x="1725694" y="3181920"/>
                  <a:pt x="1723919" y="3187623"/>
                </a:cubicBezTo>
                <a:cubicBezTo>
                  <a:pt x="1721957" y="3193926"/>
                  <a:pt x="1720863" y="3200798"/>
                  <a:pt x="1721845" y="3207325"/>
                </a:cubicBezTo>
                <a:cubicBezTo>
                  <a:pt x="1723666" y="3219437"/>
                  <a:pt x="1730403" y="3230471"/>
                  <a:pt x="1732215" y="3242583"/>
                </a:cubicBezTo>
                <a:cubicBezTo>
                  <a:pt x="1733150" y="3248843"/>
                  <a:pt x="1733957" y="3256568"/>
                  <a:pt x="1729933" y="3261461"/>
                </a:cubicBezTo>
                <a:cubicBezTo>
                  <a:pt x="1722767" y="3270178"/>
                  <a:pt x="1709732" y="3272173"/>
                  <a:pt x="1701519" y="3279915"/>
                </a:cubicBezTo>
                <a:cubicBezTo>
                  <a:pt x="1688847" y="3291869"/>
                  <a:pt x="1678128" y="3305837"/>
                  <a:pt x="1667916" y="3319948"/>
                </a:cubicBezTo>
                <a:cubicBezTo>
                  <a:pt x="1660856" y="3329708"/>
                  <a:pt x="1659851" y="3344516"/>
                  <a:pt x="1649873" y="3351267"/>
                </a:cubicBezTo>
                <a:cubicBezTo>
                  <a:pt x="1644456" y="3354929"/>
                  <a:pt x="1636677" y="3348504"/>
                  <a:pt x="1631412" y="3344628"/>
                </a:cubicBezTo>
                <a:cubicBezTo>
                  <a:pt x="1608132" y="3327502"/>
                  <a:pt x="1588864" y="3305185"/>
                  <a:pt x="1565035" y="3288836"/>
                </a:cubicBezTo>
                <a:cubicBezTo>
                  <a:pt x="1558979" y="3284677"/>
                  <a:pt x="1550588" y="3282497"/>
                  <a:pt x="1543465" y="3284272"/>
                </a:cubicBezTo>
                <a:cubicBezTo>
                  <a:pt x="1538094" y="3285612"/>
                  <a:pt x="1531234" y="3291579"/>
                  <a:pt x="1532680" y="3296923"/>
                </a:cubicBezTo>
                <a:cubicBezTo>
                  <a:pt x="1537208" y="3313638"/>
                  <a:pt x="1551089" y="3326326"/>
                  <a:pt x="1559022" y="3341724"/>
                </a:cubicBezTo>
                <a:cubicBezTo>
                  <a:pt x="1561712" y="3346950"/>
                  <a:pt x="1565065" y="3352683"/>
                  <a:pt x="1564413" y="3358528"/>
                </a:cubicBezTo>
                <a:cubicBezTo>
                  <a:pt x="1563718" y="3364735"/>
                  <a:pt x="1559726" y="3370514"/>
                  <a:pt x="1555287" y="3374914"/>
                </a:cubicBezTo>
                <a:cubicBezTo>
                  <a:pt x="1551141" y="3379023"/>
                  <a:pt x="1544657" y="3379863"/>
                  <a:pt x="1539730" y="3382995"/>
                </a:cubicBezTo>
                <a:cubicBezTo>
                  <a:pt x="1534949" y="3386037"/>
                  <a:pt x="1529265" y="3388570"/>
                  <a:pt x="1526248" y="3393367"/>
                </a:cubicBezTo>
                <a:cubicBezTo>
                  <a:pt x="1516240" y="3409276"/>
                  <a:pt x="1510626" y="3427624"/>
                  <a:pt x="1501359" y="3443977"/>
                </a:cubicBezTo>
                <a:cubicBezTo>
                  <a:pt x="1495586" y="3454169"/>
                  <a:pt x="1489382" y="3464383"/>
                  <a:pt x="1481241" y="3472807"/>
                </a:cubicBezTo>
                <a:cubicBezTo>
                  <a:pt x="1477184" y="3477012"/>
                  <a:pt x="1471161" y="3478863"/>
                  <a:pt x="1465681" y="3480898"/>
                </a:cubicBezTo>
                <a:cubicBezTo>
                  <a:pt x="1454165" y="3485172"/>
                  <a:pt x="1441677" y="3486759"/>
                  <a:pt x="1430421" y="3491679"/>
                </a:cubicBezTo>
                <a:cubicBezTo>
                  <a:pt x="1425330" y="3493908"/>
                  <a:pt x="1422020" y="3499042"/>
                  <a:pt x="1417354" y="3502052"/>
                </a:cubicBezTo>
                <a:cubicBezTo>
                  <a:pt x="1412444" y="3505213"/>
                  <a:pt x="1406088" y="3506178"/>
                  <a:pt x="1401794" y="3510139"/>
                </a:cubicBezTo>
                <a:cubicBezTo>
                  <a:pt x="1393288" y="3517996"/>
                  <a:pt x="1385927" y="3527190"/>
                  <a:pt x="1379605" y="3536898"/>
                </a:cubicBezTo>
                <a:cubicBezTo>
                  <a:pt x="1376137" y="3542229"/>
                  <a:pt x="1375979" y="3549250"/>
                  <a:pt x="1372755" y="3554736"/>
                </a:cubicBezTo>
                <a:cubicBezTo>
                  <a:pt x="1369804" y="3559761"/>
                  <a:pt x="1365889" y="3564354"/>
                  <a:pt x="1361351" y="3568003"/>
                </a:cubicBezTo>
                <a:cubicBezTo>
                  <a:pt x="1356892" y="3571589"/>
                  <a:pt x="1351926" y="3575900"/>
                  <a:pt x="1346209" y="3576094"/>
                </a:cubicBezTo>
                <a:cubicBezTo>
                  <a:pt x="1322860" y="3576887"/>
                  <a:pt x="1299650" y="3571932"/>
                  <a:pt x="1276309" y="3570907"/>
                </a:cubicBezTo>
                <a:cubicBezTo>
                  <a:pt x="1261809" y="3570275"/>
                  <a:pt x="1247214" y="3569887"/>
                  <a:pt x="1232750" y="3571115"/>
                </a:cubicBezTo>
                <a:cubicBezTo>
                  <a:pt x="1226737" y="3571625"/>
                  <a:pt x="1220720" y="3573384"/>
                  <a:pt x="1215329" y="3576094"/>
                </a:cubicBezTo>
                <a:cubicBezTo>
                  <a:pt x="1210363" y="3578593"/>
                  <a:pt x="1204558" y="3581402"/>
                  <a:pt x="1202259" y="3586467"/>
                </a:cubicBezTo>
                <a:cubicBezTo>
                  <a:pt x="1199855" y="3591752"/>
                  <a:pt x="1199098" y="3599316"/>
                  <a:pt x="1202677" y="3603886"/>
                </a:cubicBezTo>
                <a:cubicBezTo>
                  <a:pt x="1206711" y="3609023"/>
                  <a:pt x="1215208" y="3607779"/>
                  <a:pt x="1221132" y="3610522"/>
                </a:cubicBezTo>
                <a:cubicBezTo>
                  <a:pt x="1226724" y="3613117"/>
                  <a:pt x="1232171" y="3616172"/>
                  <a:pt x="1237107" y="3619861"/>
                </a:cubicBezTo>
                <a:cubicBezTo>
                  <a:pt x="1246387" y="3626779"/>
                  <a:pt x="1257729" y="3632318"/>
                  <a:pt x="1263653" y="3642259"/>
                </a:cubicBezTo>
                <a:cubicBezTo>
                  <a:pt x="1267371" y="3648493"/>
                  <a:pt x="1264730" y="3656893"/>
                  <a:pt x="1263449" y="3664036"/>
                </a:cubicBezTo>
                <a:cubicBezTo>
                  <a:pt x="1262273" y="3670579"/>
                  <a:pt x="1260725" y="3677659"/>
                  <a:pt x="1256398" y="3682703"/>
                </a:cubicBezTo>
                <a:cubicBezTo>
                  <a:pt x="1249120" y="3691193"/>
                  <a:pt x="1240107" y="3698790"/>
                  <a:pt x="1229846" y="3703232"/>
                </a:cubicBezTo>
                <a:cubicBezTo>
                  <a:pt x="1223187" y="3706120"/>
                  <a:pt x="1215283" y="3704444"/>
                  <a:pt x="1208068" y="3703650"/>
                </a:cubicBezTo>
                <a:cubicBezTo>
                  <a:pt x="1200790" y="3702850"/>
                  <a:pt x="1193558" y="3701045"/>
                  <a:pt x="1186702" y="3698464"/>
                </a:cubicBezTo>
                <a:cubicBezTo>
                  <a:pt x="1181140" y="3696373"/>
                  <a:pt x="1176724" y="3691785"/>
                  <a:pt x="1171145" y="3689750"/>
                </a:cubicBezTo>
                <a:cubicBezTo>
                  <a:pt x="1164296" y="3687254"/>
                  <a:pt x="1157070" y="3685348"/>
                  <a:pt x="1149786" y="3684982"/>
                </a:cubicBezTo>
                <a:cubicBezTo>
                  <a:pt x="1143236" y="3684653"/>
                  <a:pt x="1136801" y="3688410"/>
                  <a:pt x="1130287" y="3687682"/>
                </a:cubicBezTo>
                <a:cubicBezTo>
                  <a:pt x="1125213" y="3687119"/>
                  <a:pt x="1119100" y="3685572"/>
                  <a:pt x="1116390" y="3681251"/>
                </a:cubicBezTo>
                <a:cubicBezTo>
                  <a:pt x="1112880" y="3675647"/>
                  <a:pt x="1113542" y="3668158"/>
                  <a:pt x="1113901" y="3661549"/>
                </a:cubicBezTo>
                <a:cubicBezTo>
                  <a:pt x="1114302" y="3654200"/>
                  <a:pt x="1119328" y="3647311"/>
                  <a:pt x="1118669" y="3639977"/>
                </a:cubicBezTo>
                <a:cubicBezTo>
                  <a:pt x="1118152" y="3634159"/>
                  <a:pt x="1114260" y="3628959"/>
                  <a:pt x="1110581" y="3624421"/>
                </a:cubicBezTo>
                <a:cubicBezTo>
                  <a:pt x="1106992" y="3619996"/>
                  <a:pt x="1102859" y="3614915"/>
                  <a:pt x="1097310" y="3613634"/>
                </a:cubicBezTo>
                <a:cubicBezTo>
                  <a:pt x="1082392" y="3610183"/>
                  <a:pt x="1066723" y="3609494"/>
                  <a:pt x="1051466" y="3610736"/>
                </a:cubicBezTo>
                <a:cubicBezTo>
                  <a:pt x="1045739" y="3611200"/>
                  <a:pt x="1040954" y="3615507"/>
                  <a:pt x="1036120" y="3618613"/>
                </a:cubicBezTo>
                <a:cubicBezTo>
                  <a:pt x="1031447" y="3621616"/>
                  <a:pt x="1026612" y="3624721"/>
                  <a:pt x="1023049" y="3628985"/>
                </a:cubicBezTo>
                <a:cubicBezTo>
                  <a:pt x="1019081" y="3633727"/>
                  <a:pt x="1017464" y="3640089"/>
                  <a:pt x="1013924" y="3645164"/>
                </a:cubicBezTo>
                <a:cubicBezTo>
                  <a:pt x="1010591" y="3649942"/>
                  <a:pt x="1006712" y="3654381"/>
                  <a:pt x="1002520" y="3658434"/>
                </a:cubicBezTo>
                <a:cubicBezTo>
                  <a:pt x="998522" y="3662297"/>
                  <a:pt x="994880" y="3669973"/>
                  <a:pt x="989449" y="3668804"/>
                </a:cubicBezTo>
                <a:cubicBezTo>
                  <a:pt x="983917" y="3667612"/>
                  <a:pt x="983011" y="3659284"/>
                  <a:pt x="981358" y="3653870"/>
                </a:cubicBezTo>
                <a:cubicBezTo>
                  <a:pt x="979428" y="3647544"/>
                  <a:pt x="980229" y="3640642"/>
                  <a:pt x="978872" y="3634168"/>
                </a:cubicBezTo>
                <a:cubicBezTo>
                  <a:pt x="977594" y="3628096"/>
                  <a:pt x="976313" y="3621853"/>
                  <a:pt x="973481" y="3616331"/>
                </a:cubicBezTo>
                <a:cubicBezTo>
                  <a:pt x="970962" y="3611434"/>
                  <a:pt x="968235" y="3605474"/>
                  <a:pt x="963107" y="3603475"/>
                </a:cubicBezTo>
                <a:cubicBezTo>
                  <a:pt x="958329" y="3601611"/>
                  <a:pt x="952056" y="3603267"/>
                  <a:pt x="947969" y="3606379"/>
                </a:cubicBezTo>
                <a:cubicBezTo>
                  <a:pt x="943181" y="3610018"/>
                  <a:pt x="940177" y="3616074"/>
                  <a:pt x="938837" y="3621935"/>
                </a:cubicBezTo>
                <a:cubicBezTo>
                  <a:pt x="935251" y="3637596"/>
                  <a:pt x="936308" y="3654035"/>
                  <a:pt x="933446" y="3669844"/>
                </a:cubicBezTo>
                <a:cubicBezTo>
                  <a:pt x="932280" y="3676272"/>
                  <a:pt x="931381" y="3683639"/>
                  <a:pt x="926807" y="3688298"/>
                </a:cubicBezTo>
                <a:cubicBezTo>
                  <a:pt x="923175" y="3692003"/>
                  <a:pt x="915936" y="3694989"/>
                  <a:pt x="911669" y="3692032"/>
                </a:cubicBezTo>
                <a:cubicBezTo>
                  <a:pt x="906581" y="3688506"/>
                  <a:pt x="907605" y="3680286"/>
                  <a:pt x="906482" y="3674201"/>
                </a:cubicBezTo>
                <a:cubicBezTo>
                  <a:pt x="904078" y="3661167"/>
                  <a:pt x="904190" y="3647680"/>
                  <a:pt x="901091" y="3634794"/>
                </a:cubicBezTo>
                <a:cubicBezTo>
                  <a:pt x="899784" y="3629354"/>
                  <a:pt x="898196" y="3622768"/>
                  <a:pt x="893418" y="3619861"/>
                </a:cubicBezTo>
                <a:cubicBezTo>
                  <a:pt x="888521" y="3616877"/>
                  <a:pt x="881059" y="3616601"/>
                  <a:pt x="876195" y="3619647"/>
                </a:cubicBezTo>
                <a:cubicBezTo>
                  <a:pt x="861728" y="3628712"/>
                  <a:pt x="852553" y="3644663"/>
                  <a:pt x="838449" y="3654288"/>
                </a:cubicBezTo>
                <a:cubicBezTo>
                  <a:pt x="828695" y="3660944"/>
                  <a:pt x="817448" y="3666798"/>
                  <a:pt x="805675" y="3667770"/>
                </a:cubicBezTo>
                <a:cubicBezTo>
                  <a:pt x="784033" y="3669558"/>
                  <a:pt x="762456" y="3661708"/>
                  <a:pt x="740754" y="3662379"/>
                </a:cubicBezTo>
                <a:cubicBezTo>
                  <a:pt x="735011" y="3662554"/>
                  <a:pt x="730012" y="3666818"/>
                  <a:pt x="725408" y="3670256"/>
                </a:cubicBezTo>
                <a:cubicBezTo>
                  <a:pt x="702560" y="3687337"/>
                  <a:pt x="682163" y="3707667"/>
                  <a:pt x="658617" y="3723770"/>
                </a:cubicBezTo>
                <a:cubicBezTo>
                  <a:pt x="644377" y="3733504"/>
                  <a:pt x="627549" y="3738855"/>
                  <a:pt x="612569" y="3747417"/>
                </a:cubicBezTo>
                <a:cubicBezTo>
                  <a:pt x="607645" y="3750226"/>
                  <a:pt x="603190" y="3753884"/>
                  <a:pt x="599087" y="3757780"/>
                </a:cubicBezTo>
                <a:cubicBezTo>
                  <a:pt x="594927" y="3761731"/>
                  <a:pt x="590742" y="3765884"/>
                  <a:pt x="587887" y="3770849"/>
                </a:cubicBezTo>
                <a:cubicBezTo>
                  <a:pt x="584570" y="3776612"/>
                  <a:pt x="582380" y="3783056"/>
                  <a:pt x="580836" y="3789517"/>
                </a:cubicBezTo>
                <a:cubicBezTo>
                  <a:pt x="579318" y="3795866"/>
                  <a:pt x="578053" y="3802521"/>
                  <a:pt x="578761" y="3809012"/>
                </a:cubicBezTo>
                <a:cubicBezTo>
                  <a:pt x="580836" y="3828084"/>
                  <a:pt x="587715" y="3846505"/>
                  <a:pt x="589131" y="3865634"/>
                </a:cubicBezTo>
                <a:cubicBezTo>
                  <a:pt x="589672" y="3872961"/>
                  <a:pt x="586780" y="3880199"/>
                  <a:pt x="584570" y="3887206"/>
                </a:cubicBezTo>
                <a:cubicBezTo>
                  <a:pt x="580612" y="3899742"/>
                  <a:pt x="573252" y="3911235"/>
                  <a:pt x="570670" y="3924124"/>
                </a:cubicBezTo>
                <a:cubicBezTo>
                  <a:pt x="567667" y="3939126"/>
                  <a:pt x="569705" y="3954758"/>
                  <a:pt x="567976" y="3969962"/>
                </a:cubicBezTo>
                <a:cubicBezTo>
                  <a:pt x="567146" y="3977295"/>
                  <a:pt x="565661" y="3984655"/>
                  <a:pt x="562997" y="3991534"/>
                </a:cubicBezTo>
                <a:cubicBezTo>
                  <a:pt x="560840" y="3997112"/>
                  <a:pt x="555983" y="4001363"/>
                  <a:pt x="553668" y="4006879"/>
                </a:cubicBezTo>
                <a:cubicBezTo>
                  <a:pt x="545998" y="4025145"/>
                  <a:pt x="539333" y="4043859"/>
                  <a:pt x="533128" y="4062672"/>
                </a:cubicBezTo>
                <a:cubicBezTo>
                  <a:pt x="530823" y="4069676"/>
                  <a:pt x="530737" y="4077335"/>
                  <a:pt x="528149" y="4084244"/>
                </a:cubicBezTo>
                <a:cubicBezTo>
                  <a:pt x="526055" y="4089842"/>
                  <a:pt x="522821" y="4095022"/>
                  <a:pt x="519228" y="4099793"/>
                </a:cubicBezTo>
                <a:cubicBezTo>
                  <a:pt x="512273" y="4109043"/>
                  <a:pt x="503385" y="4116749"/>
                  <a:pt x="496624" y="4126140"/>
                </a:cubicBezTo>
                <a:cubicBezTo>
                  <a:pt x="486063" y="4140797"/>
                  <a:pt x="474362" y="4155112"/>
                  <a:pt x="467377" y="4171767"/>
                </a:cubicBezTo>
                <a:cubicBezTo>
                  <a:pt x="462092" y="4184373"/>
                  <a:pt x="459859" y="4198559"/>
                  <a:pt x="460534" y="4212212"/>
                </a:cubicBezTo>
                <a:cubicBezTo>
                  <a:pt x="461133" y="4224333"/>
                  <a:pt x="469959" y="4234976"/>
                  <a:pt x="471112" y="4247058"/>
                </a:cubicBezTo>
                <a:cubicBezTo>
                  <a:pt x="471810" y="4254417"/>
                  <a:pt x="471234" y="4263483"/>
                  <a:pt x="465925" y="4268630"/>
                </a:cubicBezTo>
                <a:cubicBezTo>
                  <a:pt x="445600" y="4288325"/>
                  <a:pt x="419436" y="4301013"/>
                  <a:pt x="397270" y="4318614"/>
                </a:cubicBezTo>
                <a:cubicBezTo>
                  <a:pt x="392778" y="4322183"/>
                  <a:pt x="390403" y="4327897"/>
                  <a:pt x="386274" y="4331884"/>
                </a:cubicBezTo>
                <a:cubicBezTo>
                  <a:pt x="382269" y="4335750"/>
                  <a:pt x="376974" y="4338144"/>
                  <a:pt x="373006" y="4342050"/>
                </a:cubicBezTo>
                <a:cubicBezTo>
                  <a:pt x="368764" y="4346215"/>
                  <a:pt x="366024" y="4351761"/>
                  <a:pt x="361802" y="4355946"/>
                </a:cubicBezTo>
                <a:cubicBezTo>
                  <a:pt x="357818" y="4359898"/>
                  <a:pt x="352368" y="4362219"/>
                  <a:pt x="348528" y="4366312"/>
                </a:cubicBezTo>
                <a:cubicBezTo>
                  <a:pt x="336686" y="4378941"/>
                  <a:pt x="327126" y="4393650"/>
                  <a:pt x="314924" y="4405933"/>
                </a:cubicBezTo>
                <a:cubicBezTo>
                  <a:pt x="306981" y="4413928"/>
                  <a:pt x="296723" y="4419312"/>
                  <a:pt x="288375" y="4426880"/>
                </a:cubicBezTo>
                <a:cubicBezTo>
                  <a:pt x="284087" y="4430765"/>
                  <a:pt x="281911" y="4436834"/>
                  <a:pt x="277172" y="4440150"/>
                </a:cubicBezTo>
                <a:cubicBezTo>
                  <a:pt x="267579" y="4446874"/>
                  <a:pt x="257024" y="4452390"/>
                  <a:pt x="246065" y="4456536"/>
                </a:cubicBezTo>
                <a:cubicBezTo>
                  <a:pt x="239992" y="4458835"/>
                  <a:pt x="233258" y="4459556"/>
                  <a:pt x="226774" y="4459233"/>
                </a:cubicBezTo>
                <a:cubicBezTo>
                  <a:pt x="219423" y="4458864"/>
                  <a:pt x="211780" y="4457764"/>
                  <a:pt x="205200" y="4454465"/>
                </a:cubicBezTo>
                <a:cubicBezTo>
                  <a:pt x="194659" y="4449173"/>
                  <a:pt x="184783" y="4442195"/>
                  <a:pt x="176369" y="4433930"/>
                </a:cubicBezTo>
                <a:cubicBezTo>
                  <a:pt x="172157" y="4429791"/>
                  <a:pt x="168811" y="4424048"/>
                  <a:pt x="168277" y="4418166"/>
                </a:cubicBezTo>
                <a:cubicBezTo>
                  <a:pt x="166894" y="4402927"/>
                  <a:pt x="169025" y="4387529"/>
                  <a:pt x="170770" y="4372332"/>
                </a:cubicBezTo>
                <a:cubicBezTo>
                  <a:pt x="171581" y="4365255"/>
                  <a:pt x="176033" y="4358715"/>
                  <a:pt x="175957" y="4351589"/>
                </a:cubicBezTo>
                <a:cubicBezTo>
                  <a:pt x="175891" y="4345366"/>
                  <a:pt x="174258" y="4338602"/>
                  <a:pt x="170352" y="4333751"/>
                </a:cubicBezTo>
                <a:cubicBezTo>
                  <a:pt x="166591" y="4329079"/>
                  <a:pt x="158918" y="4329197"/>
                  <a:pt x="154591" y="4325038"/>
                </a:cubicBezTo>
                <a:cubicBezTo>
                  <a:pt x="146395" y="4317168"/>
                  <a:pt x="140483" y="4307197"/>
                  <a:pt x="133436" y="4298283"/>
                </a:cubicBezTo>
                <a:cubicBezTo>
                  <a:pt x="105283" y="4262660"/>
                  <a:pt x="136238" y="4291891"/>
                  <a:pt x="164543" y="4277547"/>
                </a:cubicBezTo>
                <a:cubicBezTo>
                  <a:pt x="169730" y="4274926"/>
                  <a:pt x="175545" y="4273266"/>
                  <a:pt x="180100" y="4269664"/>
                </a:cubicBezTo>
                <a:cubicBezTo>
                  <a:pt x="184641" y="4266071"/>
                  <a:pt x="189462" y="4261873"/>
                  <a:pt x="191303" y="4256387"/>
                </a:cubicBezTo>
                <a:cubicBezTo>
                  <a:pt x="198258" y="4235674"/>
                  <a:pt x="197758" y="4212735"/>
                  <a:pt x="206030" y="4192510"/>
                </a:cubicBezTo>
                <a:cubicBezTo>
                  <a:pt x="210374" y="4181887"/>
                  <a:pt x="221422" y="4175406"/>
                  <a:pt x="228226" y="4166166"/>
                </a:cubicBezTo>
                <a:cubicBezTo>
                  <a:pt x="231894" y="4161184"/>
                  <a:pt x="233841" y="4155082"/>
                  <a:pt x="237351" y="4149991"/>
                </a:cubicBezTo>
                <a:cubicBezTo>
                  <a:pt x="240638" y="4145229"/>
                  <a:pt x="245452" y="4141607"/>
                  <a:pt x="248551" y="4136717"/>
                </a:cubicBezTo>
                <a:cubicBezTo>
                  <a:pt x="258276" y="4121365"/>
                  <a:pt x="265972" y="4104769"/>
                  <a:pt x="275720" y="4089430"/>
                </a:cubicBezTo>
                <a:cubicBezTo>
                  <a:pt x="278795" y="4084589"/>
                  <a:pt x="284147" y="4081376"/>
                  <a:pt x="286923" y="4076360"/>
                </a:cubicBezTo>
                <a:cubicBezTo>
                  <a:pt x="296453" y="4059128"/>
                  <a:pt x="302901" y="4040289"/>
                  <a:pt x="312432" y="4023057"/>
                </a:cubicBezTo>
                <a:cubicBezTo>
                  <a:pt x="315208" y="4018042"/>
                  <a:pt x="319136" y="4013541"/>
                  <a:pt x="323635" y="4009987"/>
                </a:cubicBezTo>
                <a:cubicBezTo>
                  <a:pt x="328143" y="4006424"/>
                  <a:pt x="333271" y="4002746"/>
                  <a:pt x="338984" y="4002111"/>
                </a:cubicBezTo>
                <a:cubicBezTo>
                  <a:pt x="344599" y="4001488"/>
                  <a:pt x="351544" y="4002312"/>
                  <a:pt x="355371" y="4006461"/>
                </a:cubicBezTo>
                <a:cubicBezTo>
                  <a:pt x="363192" y="4014940"/>
                  <a:pt x="363544" y="4028662"/>
                  <a:pt x="371339" y="4037161"/>
                </a:cubicBezTo>
                <a:cubicBezTo>
                  <a:pt x="375775" y="4042002"/>
                  <a:pt x="383247" y="4043793"/>
                  <a:pt x="389804" y="4044007"/>
                </a:cubicBezTo>
                <a:cubicBezTo>
                  <a:pt x="394566" y="4044159"/>
                  <a:pt x="399456" y="4041514"/>
                  <a:pt x="402871" y="4038198"/>
                </a:cubicBezTo>
                <a:cubicBezTo>
                  <a:pt x="407159" y="4034036"/>
                  <a:pt x="410791" y="4028530"/>
                  <a:pt x="411792" y="4022642"/>
                </a:cubicBezTo>
                <a:cubicBezTo>
                  <a:pt x="412902" y="4016096"/>
                  <a:pt x="407324" y="4009388"/>
                  <a:pt x="408888" y="4002941"/>
                </a:cubicBezTo>
                <a:cubicBezTo>
                  <a:pt x="411911" y="3990500"/>
                  <a:pt x="421016" y="3980239"/>
                  <a:pt x="425064" y="3968094"/>
                </a:cubicBezTo>
                <a:cubicBezTo>
                  <a:pt x="429631" y="3954376"/>
                  <a:pt x="430764" y="3939712"/>
                  <a:pt x="434604" y="3925780"/>
                </a:cubicBezTo>
                <a:cubicBezTo>
                  <a:pt x="436376" y="3919349"/>
                  <a:pt x="438539" y="3912898"/>
                  <a:pt x="441865" y="3907112"/>
                </a:cubicBezTo>
                <a:cubicBezTo>
                  <a:pt x="444701" y="3902179"/>
                  <a:pt x="448633" y="3897859"/>
                  <a:pt x="452861" y="3894049"/>
                </a:cubicBezTo>
                <a:cubicBezTo>
                  <a:pt x="461344" y="3886399"/>
                  <a:pt x="472459" y="3881621"/>
                  <a:pt x="479825" y="3872895"/>
                </a:cubicBezTo>
                <a:cubicBezTo>
                  <a:pt x="484080" y="3867853"/>
                  <a:pt x="486204" y="3860820"/>
                  <a:pt x="486461" y="3854230"/>
                </a:cubicBezTo>
                <a:cubicBezTo>
                  <a:pt x="486705" y="3848109"/>
                  <a:pt x="484057" y="3842053"/>
                  <a:pt x="481278" y="3836597"/>
                </a:cubicBezTo>
                <a:cubicBezTo>
                  <a:pt x="478637" y="3831423"/>
                  <a:pt x="474899" y="3826691"/>
                  <a:pt x="470489" y="3822911"/>
                </a:cubicBezTo>
                <a:cubicBezTo>
                  <a:pt x="465955" y="3819019"/>
                  <a:pt x="460840" y="3814880"/>
                  <a:pt x="454929" y="3813990"/>
                </a:cubicBezTo>
                <a:cubicBezTo>
                  <a:pt x="440509" y="3811824"/>
                  <a:pt x="425228" y="3817866"/>
                  <a:pt x="411170" y="3813990"/>
                </a:cubicBezTo>
                <a:cubicBezTo>
                  <a:pt x="379842" y="3805363"/>
                  <a:pt x="350415" y="3790739"/>
                  <a:pt x="320941" y="3777070"/>
                </a:cubicBezTo>
                <a:cubicBezTo>
                  <a:pt x="315777" y="3774679"/>
                  <a:pt x="311892" y="3770102"/>
                  <a:pt x="307871" y="3766081"/>
                </a:cubicBezTo>
                <a:cubicBezTo>
                  <a:pt x="303919" y="3762130"/>
                  <a:pt x="300161" y="3757885"/>
                  <a:pt x="297089" y="3753219"/>
                </a:cubicBezTo>
                <a:cubicBezTo>
                  <a:pt x="293835" y="3748286"/>
                  <a:pt x="290944" y="3743030"/>
                  <a:pt x="288998" y="3737455"/>
                </a:cubicBezTo>
                <a:cubicBezTo>
                  <a:pt x="282971" y="3720217"/>
                  <a:pt x="280195" y="3701862"/>
                  <a:pt x="273233" y="3684982"/>
                </a:cubicBezTo>
                <a:cubicBezTo>
                  <a:pt x="264375" y="3663489"/>
                  <a:pt x="253583" y="3642747"/>
                  <a:pt x="241708" y="3622765"/>
                </a:cubicBezTo>
                <a:cubicBezTo>
                  <a:pt x="235882" y="3612959"/>
                  <a:pt x="229273" y="3603109"/>
                  <a:pt x="220342" y="3596006"/>
                </a:cubicBezTo>
                <a:cubicBezTo>
                  <a:pt x="216644" y="3593069"/>
                  <a:pt x="210851" y="3593550"/>
                  <a:pt x="206238" y="3594554"/>
                </a:cubicBezTo>
                <a:cubicBezTo>
                  <a:pt x="200623" y="3595779"/>
                  <a:pt x="196595" y="3601716"/>
                  <a:pt x="190892" y="3602434"/>
                </a:cubicBezTo>
                <a:cubicBezTo>
                  <a:pt x="182876" y="3603445"/>
                  <a:pt x="174620" y="3601641"/>
                  <a:pt x="166825" y="3599530"/>
                </a:cubicBezTo>
                <a:cubicBezTo>
                  <a:pt x="154097" y="3596079"/>
                  <a:pt x="142272" y="3589816"/>
                  <a:pt x="129702" y="3585841"/>
                </a:cubicBezTo>
                <a:cubicBezTo>
                  <a:pt x="122812" y="3583661"/>
                  <a:pt x="115327" y="3583572"/>
                  <a:pt x="108540" y="3581073"/>
                </a:cubicBezTo>
                <a:cubicBezTo>
                  <a:pt x="102826" y="3578969"/>
                  <a:pt x="97465" y="3575781"/>
                  <a:pt x="92571" y="3572155"/>
                </a:cubicBezTo>
                <a:cubicBezTo>
                  <a:pt x="83242" y="3565234"/>
                  <a:pt x="73876" y="3558114"/>
                  <a:pt x="66019" y="3549549"/>
                </a:cubicBezTo>
                <a:cubicBezTo>
                  <a:pt x="62156" y="3545334"/>
                  <a:pt x="61105" y="3539167"/>
                  <a:pt x="57934" y="3534405"/>
                </a:cubicBezTo>
                <a:cubicBezTo>
                  <a:pt x="54862" y="3529788"/>
                  <a:pt x="50198" y="3526308"/>
                  <a:pt x="47353" y="3521546"/>
                </a:cubicBezTo>
                <a:cubicBezTo>
                  <a:pt x="41307" y="3511440"/>
                  <a:pt x="37405" y="3500142"/>
                  <a:pt x="31385" y="3490022"/>
                </a:cubicBezTo>
                <a:cubicBezTo>
                  <a:pt x="28520" y="3485208"/>
                  <a:pt x="22724" y="3482215"/>
                  <a:pt x="20807" y="3476953"/>
                </a:cubicBezTo>
                <a:cubicBezTo>
                  <a:pt x="16427" y="3464947"/>
                  <a:pt x="13763" y="3452167"/>
                  <a:pt x="12920" y="3439413"/>
                </a:cubicBezTo>
                <a:cubicBezTo>
                  <a:pt x="12564" y="3433976"/>
                  <a:pt x="13368" y="3427450"/>
                  <a:pt x="17277" y="3423650"/>
                </a:cubicBezTo>
                <a:cubicBezTo>
                  <a:pt x="21700" y="3419352"/>
                  <a:pt x="28862" y="3416850"/>
                  <a:pt x="34912" y="3418048"/>
                </a:cubicBezTo>
                <a:cubicBezTo>
                  <a:pt x="47383" y="3420518"/>
                  <a:pt x="57631" y="3429597"/>
                  <a:pt x="69549" y="3434022"/>
                </a:cubicBezTo>
                <a:cubicBezTo>
                  <a:pt x="76320" y="3436538"/>
                  <a:pt x="83482" y="3438909"/>
                  <a:pt x="90707" y="3438791"/>
                </a:cubicBezTo>
                <a:cubicBezTo>
                  <a:pt x="96787" y="3438692"/>
                  <a:pt x="104996" y="3438609"/>
                  <a:pt x="108128" y="3433400"/>
                </a:cubicBezTo>
                <a:cubicBezTo>
                  <a:pt x="111441" y="3427897"/>
                  <a:pt x="108649" y="3419869"/>
                  <a:pt x="105431" y="3414314"/>
                </a:cubicBezTo>
                <a:cubicBezTo>
                  <a:pt x="96852" y="3399489"/>
                  <a:pt x="83640" y="3387822"/>
                  <a:pt x="73698" y="3373873"/>
                </a:cubicBezTo>
                <a:cubicBezTo>
                  <a:pt x="70399" y="3369243"/>
                  <a:pt x="67468" y="3364172"/>
                  <a:pt x="65815" y="3358732"/>
                </a:cubicBezTo>
                <a:cubicBezTo>
                  <a:pt x="63891" y="3352393"/>
                  <a:pt x="63193" y="3345656"/>
                  <a:pt x="63121" y="3339030"/>
                </a:cubicBezTo>
                <a:cubicBezTo>
                  <a:pt x="63052" y="3332487"/>
                  <a:pt x="61863" y="3325032"/>
                  <a:pt x="65403" y="3319529"/>
                </a:cubicBezTo>
                <a:cubicBezTo>
                  <a:pt x="68512" y="3314695"/>
                  <a:pt x="75068" y="3312538"/>
                  <a:pt x="80749" y="3311653"/>
                </a:cubicBezTo>
                <a:cubicBezTo>
                  <a:pt x="87082" y="3310665"/>
                  <a:pt x="94811" y="3310148"/>
                  <a:pt x="99833" y="3314139"/>
                </a:cubicBezTo>
                <a:cubicBezTo>
                  <a:pt x="107789" y="3320458"/>
                  <a:pt x="110335" y="3331575"/>
                  <a:pt x="116219" y="3339860"/>
                </a:cubicBezTo>
                <a:cubicBezTo>
                  <a:pt x="122236" y="3348326"/>
                  <a:pt x="129613" y="3355788"/>
                  <a:pt x="135511" y="3364337"/>
                </a:cubicBezTo>
                <a:cubicBezTo>
                  <a:pt x="138702" y="3368967"/>
                  <a:pt x="139904" y="3374854"/>
                  <a:pt x="143388" y="3379270"/>
                </a:cubicBezTo>
                <a:cubicBezTo>
                  <a:pt x="147000" y="3383838"/>
                  <a:pt x="151081" y="3388659"/>
                  <a:pt x="156458" y="3390881"/>
                </a:cubicBezTo>
                <a:cubicBezTo>
                  <a:pt x="162485" y="3393374"/>
                  <a:pt x="170823" y="3396776"/>
                  <a:pt x="175957" y="3392748"/>
                </a:cubicBezTo>
                <a:cubicBezTo>
                  <a:pt x="181526" y="3388382"/>
                  <a:pt x="180920" y="3379076"/>
                  <a:pt x="180518" y="3372009"/>
                </a:cubicBezTo>
                <a:cubicBezTo>
                  <a:pt x="179797" y="3359249"/>
                  <a:pt x="173411" y="3347227"/>
                  <a:pt x="172634" y="3334470"/>
                </a:cubicBezTo>
                <a:cubicBezTo>
                  <a:pt x="172289" y="3328743"/>
                  <a:pt x="174999" y="3323168"/>
                  <a:pt x="177195" y="3317873"/>
                </a:cubicBezTo>
                <a:cubicBezTo>
                  <a:pt x="179454" y="3312446"/>
                  <a:pt x="182142" y="3307036"/>
                  <a:pt x="185909" y="3302528"/>
                </a:cubicBezTo>
                <a:cubicBezTo>
                  <a:pt x="189591" y="3298119"/>
                  <a:pt x="194073" y="3294144"/>
                  <a:pt x="199187" y="3291533"/>
                </a:cubicBezTo>
                <a:cubicBezTo>
                  <a:pt x="203797" y="3289182"/>
                  <a:pt x="209168" y="3288434"/>
                  <a:pt x="214326" y="3288006"/>
                </a:cubicBezTo>
                <a:cubicBezTo>
                  <a:pt x="221557" y="3287400"/>
                  <a:pt x="228983" y="3287011"/>
                  <a:pt x="236103" y="3288424"/>
                </a:cubicBezTo>
                <a:cubicBezTo>
                  <a:pt x="241072" y="3289409"/>
                  <a:pt x="245894" y="3298287"/>
                  <a:pt x="249799" y="3295059"/>
                </a:cubicBezTo>
                <a:cubicBezTo>
                  <a:pt x="254278" y="3291361"/>
                  <a:pt x="250138" y="3283360"/>
                  <a:pt x="249174" y="3277633"/>
                </a:cubicBezTo>
                <a:cubicBezTo>
                  <a:pt x="248192" y="3271795"/>
                  <a:pt x="245077" y="3266450"/>
                  <a:pt x="243990" y="3260632"/>
                </a:cubicBezTo>
                <a:cubicBezTo>
                  <a:pt x="241543" y="3247532"/>
                  <a:pt x="241701" y="3233975"/>
                  <a:pt x="238596" y="3221017"/>
                </a:cubicBezTo>
                <a:cubicBezTo>
                  <a:pt x="237226" y="3215307"/>
                  <a:pt x="234117" y="3210035"/>
                  <a:pt x="230712" y="3205247"/>
                </a:cubicBezTo>
                <a:cubicBezTo>
                  <a:pt x="220935" y="3191502"/>
                  <a:pt x="206896" y="3180646"/>
                  <a:pt x="199187" y="3165633"/>
                </a:cubicBezTo>
                <a:cubicBezTo>
                  <a:pt x="190842" y="3149389"/>
                  <a:pt x="189897" y="3130237"/>
                  <a:pt x="183423" y="3113163"/>
                </a:cubicBezTo>
                <a:cubicBezTo>
                  <a:pt x="179349" y="3102408"/>
                  <a:pt x="173527" y="3092355"/>
                  <a:pt x="167662" y="3082466"/>
                </a:cubicBezTo>
                <a:cubicBezTo>
                  <a:pt x="164721" y="3077510"/>
                  <a:pt x="159228" y="3074125"/>
                  <a:pt x="157077" y="3068780"/>
                </a:cubicBezTo>
                <a:cubicBezTo>
                  <a:pt x="150208" y="3051749"/>
                  <a:pt x="147060" y="3033398"/>
                  <a:pt x="140902" y="3016096"/>
                </a:cubicBezTo>
                <a:cubicBezTo>
                  <a:pt x="139015" y="3010791"/>
                  <a:pt x="136071" y="3005888"/>
                  <a:pt x="133018" y="3001163"/>
                </a:cubicBezTo>
                <a:cubicBezTo>
                  <a:pt x="129896" y="2996319"/>
                  <a:pt x="127060" y="2990915"/>
                  <a:pt x="122440" y="2987477"/>
                </a:cubicBezTo>
                <a:cubicBezTo>
                  <a:pt x="112716" y="2980233"/>
                  <a:pt x="100840" y="2976311"/>
                  <a:pt x="90707" y="2969639"/>
                </a:cubicBezTo>
                <a:cubicBezTo>
                  <a:pt x="85764" y="2966382"/>
                  <a:pt x="81414" y="2962200"/>
                  <a:pt x="77433" y="2957814"/>
                </a:cubicBezTo>
                <a:cubicBezTo>
                  <a:pt x="69971" y="2949588"/>
                  <a:pt x="62350" y="2941323"/>
                  <a:pt x="56482" y="2931889"/>
                </a:cubicBezTo>
                <a:cubicBezTo>
                  <a:pt x="47277" y="2917084"/>
                  <a:pt x="35175" y="2902644"/>
                  <a:pt x="32419" y="2885428"/>
                </a:cubicBezTo>
                <a:cubicBezTo>
                  <a:pt x="31513" y="2879755"/>
                  <a:pt x="42130" y="2876429"/>
                  <a:pt x="47768" y="2877552"/>
                </a:cubicBezTo>
                <a:cubicBezTo>
                  <a:pt x="53261" y="2878645"/>
                  <a:pt x="53739" y="2887427"/>
                  <a:pt x="58346" y="2890615"/>
                </a:cubicBezTo>
                <a:cubicBezTo>
                  <a:pt x="73468" y="2901073"/>
                  <a:pt x="89927" y="2909546"/>
                  <a:pt x="106261" y="2917996"/>
                </a:cubicBezTo>
                <a:cubicBezTo>
                  <a:pt x="112162" y="2921045"/>
                  <a:pt x="118900" y="2922247"/>
                  <a:pt x="124927" y="2925043"/>
                </a:cubicBezTo>
                <a:cubicBezTo>
                  <a:pt x="130400" y="2927585"/>
                  <a:pt x="134671" y="2934385"/>
                  <a:pt x="140691" y="2933963"/>
                </a:cubicBezTo>
                <a:cubicBezTo>
                  <a:pt x="146418" y="2933558"/>
                  <a:pt x="153027" y="2928629"/>
                  <a:pt x="153965" y="2922968"/>
                </a:cubicBezTo>
                <a:cubicBezTo>
                  <a:pt x="156106" y="2910116"/>
                  <a:pt x="150646" y="2897112"/>
                  <a:pt x="148993" y="2884184"/>
                </a:cubicBezTo>
                <a:cubicBezTo>
                  <a:pt x="144636" y="2850194"/>
                  <a:pt x="171969" y="2861324"/>
                  <a:pt x="203748" y="2868420"/>
                </a:cubicBezTo>
                <a:cubicBezTo>
                  <a:pt x="210868" y="2870007"/>
                  <a:pt x="217826" y="2873346"/>
                  <a:pt x="225114" y="2873195"/>
                </a:cubicBezTo>
                <a:cubicBezTo>
                  <a:pt x="231213" y="2873067"/>
                  <a:pt x="236439" y="2867686"/>
                  <a:pt x="242538" y="2867590"/>
                </a:cubicBezTo>
                <a:cubicBezTo>
                  <a:pt x="249845" y="2867475"/>
                  <a:pt x="257578" y="2868904"/>
                  <a:pt x="263897" y="2872573"/>
                </a:cubicBezTo>
                <a:cubicBezTo>
                  <a:pt x="268919" y="2875487"/>
                  <a:pt x="271511" y="2881398"/>
                  <a:pt x="274686" y="2886258"/>
                </a:cubicBezTo>
                <a:cubicBezTo>
                  <a:pt x="277761" y="2890974"/>
                  <a:pt x="280485" y="2895966"/>
                  <a:pt x="282566" y="2901192"/>
                </a:cubicBezTo>
                <a:cubicBezTo>
                  <a:pt x="289281" y="2918055"/>
                  <a:pt x="294029" y="2935672"/>
                  <a:pt x="301027" y="2952424"/>
                </a:cubicBezTo>
                <a:cubicBezTo>
                  <a:pt x="305460" y="2963030"/>
                  <a:pt x="310841" y="2973285"/>
                  <a:pt x="316788" y="2983121"/>
                </a:cubicBezTo>
                <a:cubicBezTo>
                  <a:pt x="319660" y="2987862"/>
                  <a:pt x="324363" y="2991313"/>
                  <a:pt x="327366" y="2995976"/>
                </a:cubicBezTo>
                <a:cubicBezTo>
                  <a:pt x="330547" y="3000909"/>
                  <a:pt x="333076" y="3006283"/>
                  <a:pt x="335253" y="3011740"/>
                </a:cubicBezTo>
                <a:cubicBezTo>
                  <a:pt x="337446" y="3017242"/>
                  <a:pt x="339350" y="3022926"/>
                  <a:pt x="340436" y="3028748"/>
                </a:cubicBezTo>
                <a:cubicBezTo>
                  <a:pt x="342883" y="3041847"/>
                  <a:pt x="344583" y="3055098"/>
                  <a:pt x="345831" y="3068362"/>
                </a:cubicBezTo>
                <a:cubicBezTo>
                  <a:pt x="347135" y="3082219"/>
                  <a:pt x="345607" y="3096366"/>
                  <a:pt x="348110" y="3110051"/>
                </a:cubicBezTo>
                <a:cubicBezTo>
                  <a:pt x="349127" y="3115619"/>
                  <a:pt x="352651" y="3120575"/>
                  <a:pt x="356201" y="3124985"/>
                </a:cubicBezTo>
                <a:cubicBezTo>
                  <a:pt x="359886" y="3129559"/>
                  <a:pt x="363614" y="3136991"/>
                  <a:pt x="369475" y="3136596"/>
                </a:cubicBezTo>
                <a:cubicBezTo>
                  <a:pt x="375245" y="3136210"/>
                  <a:pt x="378242" y="3128571"/>
                  <a:pt x="380679" y="3123328"/>
                </a:cubicBezTo>
                <a:cubicBezTo>
                  <a:pt x="383781" y="3116637"/>
                  <a:pt x="385464" y="3109129"/>
                  <a:pt x="385658" y="3101756"/>
                </a:cubicBezTo>
                <a:cubicBezTo>
                  <a:pt x="386221" y="3080872"/>
                  <a:pt x="381782" y="3059978"/>
                  <a:pt x="382958" y="3039117"/>
                </a:cubicBezTo>
                <a:cubicBezTo>
                  <a:pt x="384275" y="3015820"/>
                  <a:pt x="387940" y="2992598"/>
                  <a:pt x="393123" y="2969843"/>
                </a:cubicBezTo>
                <a:cubicBezTo>
                  <a:pt x="394507" y="2963778"/>
                  <a:pt x="398923" y="2958786"/>
                  <a:pt x="402456" y="2953665"/>
                </a:cubicBezTo>
                <a:cubicBezTo>
                  <a:pt x="405713" y="2948943"/>
                  <a:pt x="408947" y="2943951"/>
                  <a:pt x="413449" y="2940394"/>
                </a:cubicBezTo>
                <a:cubicBezTo>
                  <a:pt x="422297" y="2933403"/>
                  <a:pt x="432872" y="2928866"/>
                  <a:pt x="442073" y="2922352"/>
                </a:cubicBezTo>
                <a:cubicBezTo>
                  <a:pt x="451350" y="2915783"/>
                  <a:pt x="459457" y="2907623"/>
                  <a:pt x="468830" y="2901192"/>
                </a:cubicBezTo>
                <a:cubicBezTo>
                  <a:pt x="473621" y="2897905"/>
                  <a:pt x="480372" y="2897510"/>
                  <a:pt x="484386" y="2893315"/>
                </a:cubicBezTo>
                <a:cubicBezTo>
                  <a:pt x="492599" y="2884717"/>
                  <a:pt x="498639" y="2874199"/>
                  <a:pt x="504508" y="2863859"/>
                </a:cubicBezTo>
                <a:cubicBezTo>
                  <a:pt x="507751" y="2858133"/>
                  <a:pt x="509721" y="2851725"/>
                  <a:pt x="511558" y="2845402"/>
                </a:cubicBezTo>
                <a:cubicBezTo>
                  <a:pt x="513603" y="2838349"/>
                  <a:pt x="513544" y="2830713"/>
                  <a:pt x="516119" y="2823834"/>
                </a:cubicBezTo>
                <a:cubicBezTo>
                  <a:pt x="518237" y="2818170"/>
                  <a:pt x="521559" y="2812898"/>
                  <a:pt x="525455" y="2808278"/>
                </a:cubicBezTo>
                <a:cubicBezTo>
                  <a:pt x="529124" y="2803931"/>
                  <a:pt x="532835" y="2797147"/>
                  <a:pt x="538519" y="2797282"/>
                </a:cubicBezTo>
                <a:cubicBezTo>
                  <a:pt x="544447" y="2797424"/>
                  <a:pt x="548287" y="2804280"/>
                  <a:pt x="552001" y="2808900"/>
                </a:cubicBezTo>
                <a:cubicBezTo>
                  <a:pt x="555531" y="2813286"/>
                  <a:pt x="557804" y="2818608"/>
                  <a:pt x="559888" y="2823834"/>
                </a:cubicBezTo>
                <a:cubicBezTo>
                  <a:pt x="562180" y="2829576"/>
                  <a:pt x="564044" y="2835566"/>
                  <a:pt x="565072" y="2841671"/>
                </a:cubicBezTo>
                <a:cubicBezTo>
                  <a:pt x="568401" y="2861330"/>
                  <a:pt x="569587" y="2881332"/>
                  <a:pt x="572952" y="2900988"/>
                </a:cubicBezTo>
                <a:cubicBezTo>
                  <a:pt x="573950" y="2906823"/>
                  <a:pt x="575432" y="2912727"/>
                  <a:pt x="578136" y="2917996"/>
                </a:cubicBezTo>
                <a:cubicBezTo>
                  <a:pt x="580770" y="2923123"/>
                  <a:pt x="584310" y="2927967"/>
                  <a:pt x="588713" y="2931681"/>
                </a:cubicBezTo>
                <a:cubicBezTo>
                  <a:pt x="593347" y="2935590"/>
                  <a:pt x="599156" y="2937915"/>
                  <a:pt x="604688" y="2940394"/>
                </a:cubicBezTo>
                <a:cubicBezTo>
                  <a:pt x="610728" y="2943105"/>
                  <a:pt x="616771" y="2947916"/>
                  <a:pt x="623357" y="2947237"/>
                </a:cubicBezTo>
                <a:cubicBezTo>
                  <a:pt x="628949" y="2946661"/>
                  <a:pt x="634873" y="2942341"/>
                  <a:pt x="636839" y="2937072"/>
                </a:cubicBezTo>
                <a:cubicBezTo>
                  <a:pt x="642194" y="2922711"/>
                  <a:pt x="639503" y="2906273"/>
                  <a:pt x="644101" y="2891649"/>
                </a:cubicBezTo>
                <a:cubicBezTo>
                  <a:pt x="645833" y="2886136"/>
                  <a:pt x="652432" y="2883400"/>
                  <a:pt x="655301" y="2878381"/>
                </a:cubicBezTo>
                <a:cubicBezTo>
                  <a:pt x="658600" y="2872612"/>
                  <a:pt x="660899" y="2866197"/>
                  <a:pt x="662351" y="2859714"/>
                </a:cubicBezTo>
                <a:cubicBezTo>
                  <a:pt x="664097" y="2851919"/>
                  <a:pt x="665970" y="2843769"/>
                  <a:pt x="664838" y="2835863"/>
                </a:cubicBezTo>
                <a:cubicBezTo>
                  <a:pt x="664031" y="2830258"/>
                  <a:pt x="658887" y="2826168"/>
                  <a:pt x="656753" y="2820929"/>
                </a:cubicBezTo>
                <a:cubicBezTo>
                  <a:pt x="654441" y="2815255"/>
                  <a:pt x="652762" y="2809305"/>
                  <a:pt x="651566" y="2803295"/>
                </a:cubicBezTo>
                <a:cubicBezTo>
                  <a:pt x="650269" y="2796746"/>
                  <a:pt x="648115" y="2789956"/>
                  <a:pt x="649287" y="2783383"/>
                </a:cubicBezTo>
                <a:cubicBezTo>
                  <a:pt x="650354" y="2777357"/>
                  <a:pt x="654049" y="2771890"/>
                  <a:pt x="657994" y="2767211"/>
                </a:cubicBezTo>
                <a:cubicBezTo>
                  <a:pt x="661614" y="2762910"/>
                  <a:pt x="666583" y="2759818"/>
                  <a:pt x="671477" y="2757046"/>
                </a:cubicBezTo>
                <a:cubicBezTo>
                  <a:pt x="686615" y="2748454"/>
                  <a:pt x="701131" y="2737706"/>
                  <a:pt x="717943" y="2733192"/>
                </a:cubicBezTo>
                <a:cubicBezTo>
                  <a:pt x="737567" y="2727919"/>
                  <a:pt x="758406" y="2728901"/>
                  <a:pt x="778711" y="2728219"/>
                </a:cubicBezTo>
                <a:cubicBezTo>
                  <a:pt x="807806" y="2727241"/>
                  <a:pt x="836937" y="2728894"/>
                  <a:pt x="866035" y="2728219"/>
                </a:cubicBezTo>
                <a:cubicBezTo>
                  <a:pt x="872579" y="2728071"/>
                  <a:pt x="879465" y="2728176"/>
                  <a:pt x="885534" y="2725726"/>
                </a:cubicBezTo>
                <a:cubicBezTo>
                  <a:pt x="901644" y="2719223"/>
                  <a:pt x="917017" y="2710816"/>
                  <a:pt x="931786" y="2701668"/>
                </a:cubicBezTo>
                <a:cubicBezTo>
                  <a:pt x="941448" y="2695688"/>
                  <a:pt x="950409" y="2688447"/>
                  <a:pt x="958546" y="2680514"/>
                </a:cubicBezTo>
                <a:cubicBezTo>
                  <a:pt x="983163" y="2656522"/>
                  <a:pt x="1003695" y="2628307"/>
                  <a:pt x="1029896" y="2606054"/>
                </a:cubicBezTo>
                <a:cubicBezTo>
                  <a:pt x="1034891" y="2601809"/>
                  <a:pt x="1042887" y="2602543"/>
                  <a:pt x="1049391" y="2603357"/>
                </a:cubicBezTo>
                <a:cubicBezTo>
                  <a:pt x="1056033" y="2604183"/>
                  <a:pt x="1062284" y="2607430"/>
                  <a:pt x="1068060" y="2610822"/>
                </a:cubicBezTo>
                <a:cubicBezTo>
                  <a:pt x="1071511" y="2612850"/>
                  <a:pt x="1074254" y="2616061"/>
                  <a:pt x="1076566" y="2619328"/>
                </a:cubicBezTo>
                <a:cubicBezTo>
                  <a:pt x="1079836" y="2623951"/>
                  <a:pt x="1081522" y="2629546"/>
                  <a:pt x="1084657" y="2634261"/>
                </a:cubicBezTo>
                <a:cubicBezTo>
                  <a:pt x="1087839" y="2639049"/>
                  <a:pt x="1092818" y="2642629"/>
                  <a:pt x="1095439" y="2647742"/>
                </a:cubicBezTo>
                <a:cubicBezTo>
                  <a:pt x="1098232" y="2653189"/>
                  <a:pt x="1098110" y="2659791"/>
                  <a:pt x="1100626" y="2665370"/>
                </a:cubicBezTo>
                <a:cubicBezTo>
                  <a:pt x="1107746" y="2681150"/>
                  <a:pt x="1115560" y="2696666"/>
                  <a:pt x="1124274" y="2711623"/>
                </a:cubicBezTo>
                <a:cubicBezTo>
                  <a:pt x="1127083" y="2716447"/>
                  <a:pt x="1130547" y="2721185"/>
                  <a:pt x="1135056" y="2724485"/>
                </a:cubicBezTo>
                <a:cubicBezTo>
                  <a:pt x="1144899" y="2731687"/>
                  <a:pt x="1154864" y="2740176"/>
                  <a:pt x="1166795" y="2742735"/>
                </a:cubicBezTo>
                <a:cubicBezTo>
                  <a:pt x="1172509" y="2743956"/>
                  <a:pt x="1178143" y="2738701"/>
                  <a:pt x="1182345" y="2734644"/>
                </a:cubicBezTo>
                <a:cubicBezTo>
                  <a:pt x="1186643" y="2730495"/>
                  <a:pt x="1187413" y="2723655"/>
                  <a:pt x="1191266" y="2719088"/>
                </a:cubicBezTo>
                <a:cubicBezTo>
                  <a:pt x="1194998" y="2714662"/>
                  <a:pt x="1199157" y="2709604"/>
                  <a:pt x="1204745" y="2708099"/>
                </a:cubicBezTo>
                <a:cubicBezTo>
                  <a:pt x="1210861" y="2706453"/>
                  <a:pt x="1217806" y="2707882"/>
                  <a:pt x="1223625" y="2710381"/>
                </a:cubicBezTo>
                <a:cubicBezTo>
                  <a:pt x="1229072" y="2712716"/>
                  <a:pt x="1233415" y="2717359"/>
                  <a:pt x="1237107" y="2721992"/>
                </a:cubicBezTo>
                <a:cubicBezTo>
                  <a:pt x="1240594" y="2726365"/>
                  <a:pt x="1241283" y="2732563"/>
                  <a:pt x="1244780" y="2736926"/>
                </a:cubicBezTo>
                <a:cubicBezTo>
                  <a:pt x="1248462" y="2741513"/>
                  <a:pt x="1253059" y="2745593"/>
                  <a:pt x="1258262" y="2748336"/>
                </a:cubicBezTo>
                <a:cubicBezTo>
                  <a:pt x="1263261" y="2750970"/>
                  <a:pt x="1268998" y="2752788"/>
                  <a:pt x="1274649" y="2752689"/>
                </a:cubicBezTo>
                <a:cubicBezTo>
                  <a:pt x="1280616" y="2752580"/>
                  <a:pt x="1286567" y="2750466"/>
                  <a:pt x="1291865" y="2747713"/>
                </a:cubicBezTo>
                <a:cubicBezTo>
                  <a:pt x="1297003" y="2745046"/>
                  <a:pt x="1301597" y="2741131"/>
                  <a:pt x="1305348" y="2736718"/>
                </a:cubicBezTo>
                <a:cubicBezTo>
                  <a:pt x="1309240" y="2732144"/>
                  <a:pt x="1311930" y="2726609"/>
                  <a:pt x="1314473" y="2721162"/>
                </a:cubicBezTo>
                <a:cubicBezTo>
                  <a:pt x="1317269" y="2715159"/>
                  <a:pt x="1317723" y="2708060"/>
                  <a:pt x="1321323" y="2702498"/>
                </a:cubicBezTo>
                <a:cubicBezTo>
                  <a:pt x="1327606" y="2692777"/>
                  <a:pt x="1334650" y="2683142"/>
                  <a:pt x="1343723" y="2675953"/>
                </a:cubicBezTo>
                <a:cubicBezTo>
                  <a:pt x="1348521" y="2672153"/>
                  <a:pt x="1355657" y="2673006"/>
                  <a:pt x="1361351" y="2670767"/>
                </a:cubicBezTo>
                <a:cubicBezTo>
                  <a:pt x="1366751" y="2668640"/>
                  <a:pt x="1371243" y="2664174"/>
                  <a:pt x="1376908" y="2662884"/>
                </a:cubicBezTo>
                <a:cubicBezTo>
                  <a:pt x="1383915" y="2661277"/>
                  <a:pt x="1391490" y="2660588"/>
                  <a:pt x="1398478" y="2662258"/>
                </a:cubicBezTo>
                <a:cubicBezTo>
                  <a:pt x="1404451" y="2663680"/>
                  <a:pt x="1408462" y="2669726"/>
                  <a:pt x="1414242" y="2671801"/>
                </a:cubicBezTo>
                <a:cubicBezTo>
                  <a:pt x="1418747" y="2673418"/>
                  <a:pt x="1423845" y="2673889"/>
                  <a:pt x="1428554" y="2673049"/>
                </a:cubicBezTo>
                <a:cubicBezTo>
                  <a:pt x="1440587" y="2670889"/>
                  <a:pt x="1451636" y="2664000"/>
                  <a:pt x="1463814" y="2662884"/>
                </a:cubicBezTo>
                <a:cubicBezTo>
                  <a:pt x="1479051" y="2661484"/>
                  <a:pt x="1494450" y="2663845"/>
                  <a:pt x="1509654" y="2665580"/>
                </a:cubicBezTo>
                <a:cubicBezTo>
                  <a:pt x="1515134" y="2666203"/>
                  <a:pt x="1520716" y="2667428"/>
                  <a:pt x="1525626" y="2669930"/>
                </a:cubicBezTo>
                <a:cubicBezTo>
                  <a:pt x="1530799" y="2672571"/>
                  <a:pt x="1534257" y="2677873"/>
                  <a:pt x="1539319" y="2680721"/>
                </a:cubicBezTo>
                <a:cubicBezTo>
                  <a:pt x="1545082" y="2683955"/>
                  <a:pt x="1551625" y="2685565"/>
                  <a:pt x="1557774" y="2687982"/>
                </a:cubicBezTo>
                <a:cubicBezTo>
                  <a:pt x="1668934" y="2731710"/>
                  <a:pt x="1605929" y="2717570"/>
                  <a:pt x="1684714" y="2784219"/>
                </a:cubicBezTo>
                <a:close/>
                <a:moveTo>
                  <a:pt x="60216" y="3173724"/>
                </a:moveTo>
                <a:cubicBezTo>
                  <a:pt x="65867" y="3171666"/>
                  <a:pt x="71663" y="3169710"/>
                  <a:pt x="77637" y="3168956"/>
                </a:cubicBezTo>
                <a:cubicBezTo>
                  <a:pt x="84839" y="3168043"/>
                  <a:pt x="92196" y="3167991"/>
                  <a:pt x="99415" y="3168751"/>
                </a:cubicBezTo>
                <a:cubicBezTo>
                  <a:pt x="106666" y="3169515"/>
                  <a:pt x="114454" y="3169891"/>
                  <a:pt x="120784" y="3173520"/>
                </a:cubicBezTo>
                <a:cubicBezTo>
                  <a:pt x="125816" y="3176404"/>
                  <a:pt x="130367" y="3181525"/>
                  <a:pt x="131566" y="3187205"/>
                </a:cubicBezTo>
                <a:cubicBezTo>
                  <a:pt x="132748" y="3192797"/>
                  <a:pt x="130400" y="3199063"/>
                  <a:pt x="127209" y="3203802"/>
                </a:cubicBezTo>
                <a:cubicBezTo>
                  <a:pt x="124034" y="3208511"/>
                  <a:pt x="118831" y="3211939"/>
                  <a:pt x="113522" y="3213960"/>
                </a:cubicBezTo>
                <a:cubicBezTo>
                  <a:pt x="107407" y="3216289"/>
                  <a:pt x="100564" y="3216150"/>
                  <a:pt x="94024" y="3216450"/>
                </a:cubicBezTo>
                <a:cubicBezTo>
                  <a:pt x="79524" y="3217112"/>
                  <a:pt x="64975" y="3217402"/>
                  <a:pt x="50469" y="3216865"/>
                </a:cubicBezTo>
                <a:cubicBezTo>
                  <a:pt x="42466" y="3216572"/>
                  <a:pt x="34418" y="3215748"/>
                  <a:pt x="26616" y="3213960"/>
                </a:cubicBezTo>
                <a:cubicBezTo>
                  <a:pt x="20158" y="3212482"/>
                  <a:pt x="12986" y="3211412"/>
                  <a:pt x="7947" y="3207118"/>
                </a:cubicBezTo>
                <a:cubicBezTo>
                  <a:pt x="3479" y="3203308"/>
                  <a:pt x="-559" y="3197196"/>
                  <a:pt x="64" y="3191358"/>
                </a:cubicBezTo>
                <a:cubicBezTo>
                  <a:pt x="670" y="3185648"/>
                  <a:pt x="5524" y="3179615"/>
                  <a:pt x="11056" y="3178080"/>
                </a:cubicBezTo>
                <a:cubicBezTo>
                  <a:pt x="29254" y="3173036"/>
                  <a:pt x="48657" y="3174353"/>
                  <a:pt x="67471" y="3172690"/>
                </a:cubicBezTo>
                <a:cubicBezTo>
                  <a:pt x="69901" y="3172479"/>
                  <a:pt x="57934" y="3174560"/>
                  <a:pt x="60216" y="3173724"/>
                </a:cubicBezTo>
                <a:close/>
                <a:moveTo>
                  <a:pt x="8042706" y="4299113"/>
                </a:moveTo>
                <a:cubicBezTo>
                  <a:pt x="8036689" y="4303611"/>
                  <a:pt x="8030827" y="4308320"/>
                  <a:pt x="8024662" y="4312601"/>
                </a:cubicBezTo>
                <a:cubicBezTo>
                  <a:pt x="8019970" y="4315857"/>
                  <a:pt x="8014177" y="4317685"/>
                  <a:pt x="8010140" y="4321726"/>
                </a:cubicBezTo>
                <a:cubicBezTo>
                  <a:pt x="8005964" y="4325898"/>
                  <a:pt x="8003178" y="4331341"/>
                  <a:pt x="8000603" y="4336656"/>
                </a:cubicBezTo>
                <a:cubicBezTo>
                  <a:pt x="7995274" y="4347641"/>
                  <a:pt x="7990490" y="4358923"/>
                  <a:pt x="7986498" y="4370461"/>
                </a:cubicBezTo>
                <a:cubicBezTo>
                  <a:pt x="7980241" y="4388546"/>
                  <a:pt x="7978713" y="4408442"/>
                  <a:pt x="7969904" y="4425427"/>
                </a:cubicBezTo>
                <a:cubicBezTo>
                  <a:pt x="7968281" y="4428562"/>
                  <a:pt x="7960996" y="4424706"/>
                  <a:pt x="7960150" y="4421278"/>
                </a:cubicBezTo>
                <a:cubicBezTo>
                  <a:pt x="7954881" y="4400078"/>
                  <a:pt x="7954499" y="4377923"/>
                  <a:pt x="7952684" y="4356153"/>
                </a:cubicBezTo>
                <a:cubicBezTo>
                  <a:pt x="7952019" y="4348161"/>
                  <a:pt x="7953629" y="4340054"/>
                  <a:pt x="7952684" y="4332095"/>
                </a:cubicBezTo>
                <a:cubicBezTo>
                  <a:pt x="7951891" y="4325424"/>
                  <a:pt x="7949701" y="4318950"/>
                  <a:pt x="7947504" y="4312601"/>
                </a:cubicBezTo>
                <a:cubicBezTo>
                  <a:pt x="7945545" y="4306957"/>
                  <a:pt x="7943134" y="4301434"/>
                  <a:pt x="7940243" y="4296215"/>
                </a:cubicBezTo>
                <a:cubicBezTo>
                  <a:pt x="7937444" y="4291164"/>
                  <a:pt x="7933074" y="4287061"/>
                  <a:pt x="7930495" y="4281897"/>
                </a:cubicBezTo>
                <a:cubicBezTo>
                  <a:pt x="7925025" y="4270958"/>
                  <a:pt x="7918811" y="4260039"/>
                  <a:pt x="7916183" y="4248092"/>
                </a:cubicBezTo>
                <a:cubicBezTo>
                  <a:pt x="7914619" y="4240972"/>
                  <a:pt x="7917052" y="4233507"/>
                  <a:pt x="7918251" y="4226315"/>
                </a:cubicBezTo>
                <a:cubicBezTo>
                  <a:pt x="7919335" y="4219848"/>
                  <a:pt x="7922591" y="4213769"/>
                  <a:pt x="7923026" y="4207233"/>
                </a:cubicBezTo>
                <a:cubicBezTo>
                  <a:pt x="7924113" y="4191028"/>
                  <a:pt x="7920369" y="4174550"/>
                  <a:pt x="7922815" y="4158493"/>
                </a:cubicBezTo>
                <a:cubicBezTo>
                  <a:pt x="7923662" y="4152902"/>
                  <a:pt x="7930798" y="4149974"/>
                  <a:pt x="7932570" y="4144600"/>
                </a:cubicBezTo>
                <a:cubicBezTo>
                  <a:pt x="7934868" y="4137609"/>
                  <a:pt x="7937809" y="4129255"/>
                  <a:pt x="7934638" y="4122610"/>
                </a:cubicBezTo>
                <a:cubicBezTo>
                  <a:pt x="7929754" y="4112382"/>
                  <a:pt x="7919200" y="4105921"/>
                  <a:pt x="7910578" y="4098555"/>
                </a:cubicBezTo>
                <a:cubicBezTo>
                  <a:pt x="7906264" y="4094867"/>
                  <a:pt x="7900313" y="4093398"/>
                  <a:pt x="7896062" y="4089634"/>
                </a:cubicBezTo>
                <a:cubicBezTo>
                  <a:pt x="7883291" y="4078323"/>
                  <a:pt x="7870547" y="4066765"/>
                  <a:pt x="7859762" y="4053547"/>
                </a:cubicBezTo>
                <a:cubicBezTo>
                  <a:pt x="7856534" y="4049585"/>
                  <a:pt x="7855434" y="4044093"/>
                  <a:pt x="7854782" y="4039025"/>
                </a:cubicBezTo>
                <a:cubicBezTo>
                  <a:pt x="7853765" y="4031148"/>
                  <a:pt x="7856001" y="4023028"/>
                  <a:pt x="7854782" y="4015174"/>
                </a:cubicBezTo>
                <a:cubicBezTo>
                  <a:pt x="7852731" y="4001933"/>
                  <a:pt x="7849691" y="3988748"/>
                  <a:pt x="7845035" y="3976182"/>
                </a:cubicBezTo>
                <a:cubicBezTo>
                  <a:pt x="7836578" y="3953378"/>
                  <a:pt x="7827265" y="3930736"/>
                  <a:pt x="7815584" y="3909401"/>
                </a:cubicBezTo>
                <a:cubicBezTo>
                  <a:pt x="7804437" y="3889034"/>
                  <a:pt x="7785646" y="3872997"/>
                  <a:pt x="7776794" y="3851530"/>
                </a:cubicBezTo>
                <a:cubicBezTo>
                  <a:pt x="7761939" y="3815499"/>
                  <a:pt x="7752438" y="3777225"/>
                  <a:pt x="7745269" y="3738908"/>
                </a:cubicBezTo>
                <a:cubicBezTo>
                  <a:pt x="7742460" y="3723882"/>
                  <a:pt x="7748450" y="3708306"/>
                  <a:pt x="7747133" y="3693073"/>
                </a:cubicBezTo>
                <a:cubicBezTo>
                  <a:pt x="7746622" y="3687123"/>
                  <a:pt x="7743006" y="3681768"/>
                  <a:pt x="7739871" y="3676687"/>
                </a:cubicBezTo>
                <a:cubicBezTo>
                  <a:pt x="7727697" y="3656962"/>
                  <a:pt x="7715548" y="3637096"/>
                  <a:pt x="7701295" y="3618820"/>
                </a:cubicBezTo>
                <a:cubicBezTo>
                  <a:pt x="7697726" y="3614239"/>
                  <a:pt x="7691452" y="3612563"/>
                  <a:pt x="7686987" y="3608865"/>
                </a:cubicBezTo>
                <a:cubicBezTo>
                  <a:pt x="7682581" y="3605220"/>
                  <a:pt x="7677977" y="3601552"/>
                  <a:pt x="7674743" y="3596836"/>
                </a:cubicBezTo>
                <a:cubicBezTo>
                  <a:pt x="7671371" y="3591917"/>
                  <a:pt x="7667488" y="3586417"/>
                  <a:pt x="7667488" y="3580450"/>
                </a:cubicBezTo>
                <a:cubicBezTo>
                  <a:pt x="7667488" y="3574296"/>
                  <a:pt x="7673073" y="3569370"/>
                  <a:pt x="7674743" y="3563442"/>
                </a:cubicBezTo>
                <a:cubicBezTo>
                  <a:pt x="7676274" y="3558009"/>
                  <a:pt x="7678372" y="3552124"/>
                  <a:pt x="7677025" y="3546645"/>
                </a:cubicBezTo>
                <a:cubicBezTo>
                  <a:pt x="7674091" y="3534711"/>
                  <a:pt x="7666494" y="3524388"/>
                  <a:pt x="7662301" y="3512833"/>
                </a:cubicBezTo>
                <a:cubicBezTo>
                  <a:pt x="7655771" y="3494837"/>
                  <a:pt x="7648967" y="3476788"/>
                  <a:pt x="7644874" y="3458081"/>
                </a:cubicBezTo>
                <a:cubicBezTo>
                  <a:pt x="7643178" y="3450319"/>
                  <a:pt x="7642602" y="3441777"/>
                  <a:pt x="7645088" y="3434227"/>
                </a:cubicBezTo>
                <a:cubicBezTo>
                  <a:pt x="7650713" y="3417136"/>
                  <a:pt x="7663549" y="3402927"/>
                  <a:pt x="7668730" y="3385695"/>
                </a:cubicBezTo>
                <a:cubicBezTo>
                  <a:pt x="7670827" y="3378697"/>
                  <a:pt x="7669922" y="3370228"/>
                  <a:pt x="7666243" y="3363919"/>
                </a:cubicBezTo>
                <a:cubicBezTo>
                  <a:pt x="7660503" y="3354082"/>
                  <a:pt x="7651503" y="3346097"/>
                  <a:pt x="7641973" y="3339860"/>
                </a:cubicBezTo>
                <a:cubicBezTo>
                  <a:pt x="7631912" y="3333274"/>
                  <a:pt x="7619188" y="3331835"/>
                  <a:pt x="7608580" y="3326168"/>
                </a:cubicBezTo>
                <a:cubicBezTo>
                  <a:pt x="7598269" y="3320652"/>
                  <a:pt x="7589671" y="3312305"/>
                  <a:pt x="7579541" y="3306466"/>
                </a:cubicBezTo>
                <a:cubicBezTo>
                  <a:pt x="7574249" y="3303414"/>
                  <a:pt x="7567653" y="3302949"/>
                  <a:pt x="7562532" y="3299623"/>
                </a:cubicBezTo>
                <a:cubicBezTo>
                  <a:pt x="7557780" y="3296535"/>
                  <a:pt x="7555287" y="3290621"/>
                  <a:pt x="7550502" y="3287594"/>
                </a:cubicBezTo>
                <a:cubicBezTo>
                  <a:pt x="7546198" y="3284871"/>
                  <a:pt x="7540972" y="3283830"/>
                  <a:pt x="7535980" y="3282820"/>
                </a:cubicBezTo>
                <a:cubicBezTo>
                  <a:pt x="7528959" y="3281397"/>
                  <a:pt x="7521763" y="3279767"/>
                  <a:pt x="7514620" y="3280333"/>
                </a:cubicBezTo>
                <a:cubicBezTo>
                  <a:pt x="7500756" y="3281433"/>
                  <a:pt x="7487445" y="3287137"/>
                  <a:pt x="7473552" y="3287798"/>
                </a:cubicBezTo>
                <a:cubicBezTo>
                  <a:pt x="7467018" y="3288111"/>
                  <a:pt x="7460234" y="3286313"/>
                  <a:pt x="7454464" y="3283238"/>
                </a:cubicBezTo>
                <a:cubicBezTo>
                  <a:pt x="7449469" y="3280574"/>
                  <a:pt x="7446050" y="3275572"/>
                  <a:pt x="7442435" y="3271209"/>
                </a:cubicBezTo>
                <a:cubicBezTo>
                  <a:pt x="7438697" y="3266694"/>
                  <a:pt x="7436355" y="3261083"/>
                  <a:pt x="7432483" y="3256687"/>
                </a:cubicBezTo>
                <a:cubicBezTo>
                  <a:pt x="7424984" y="3248184"/>
                  <a:pt x="7415342" y="3241611"/>
                  <a:pt x="7408423" y="3232628"/>
                </a:cubicBezTo>
                <a:cubicBezTo>
                  <a:pt x="7404741" y="3227850"/>
                  <a:pt x="7402680" y="3221880"/>
                  <a:pt x="7401162" y="3216038"/>
                </a:cubicBezTo>
                <a:cubicBezTo>
                  <a:pt x="7399327" y="3208958"/>
                  <a:pt x="7397411" y="3201497"/>
                  <a:pt x="7398461" y="3194262"/>
                </a:cubicBezTo>
                <a:cubicBezTo>
                  <a:pt x="7401320" y="3174672"/>
                  <a:pt x="7408775" y="3155988"/>
                  <a:pt x="7412773" y="3136596"/>
                </a:cubicBezTo>
                <a:cubicBezTo>
                  <a:pt x="7414242" y="3129453"/>
                  <a:pt x="7414897" y="3122110"/>
                  <a:pt x="7414848" y="3114819"/>
                </a:cubicBezTo>
                <a:cubicBezTo>
                  <a:pt x="7414696" y="3091581"/>
                  <a:pt x="7413656" y="3068326"/>
                  <a:pt x="7412157" y="3045134"/>
                </a:cubicBezTo>
                <a:cubicBezTo>
                  <a:pt x="7411232" y="3030845"/>
                  <a:pt x="7409757" y="3016561"/>
                  <a:pt x="7407587" y="3002407"/>
                </a:cubicBezTo>
                <a:cubicBezTo>
                  <a:pt x="7406576" y="2995782"/>
                  <a:pt x="7403401" y="2989568"/>
                  <a:pt x="7402614" y="2982913"/>
                </a:cubicBezTo>
                <a:cubicBezTo>
                  <a:pt x="7401665" y="2974954"/>
                  <a:pt x="7403694" y="2966764"/>
                  <a:pt x="7402406" y="2958848"/>
                </a:cubicBezTo>
                <a:cubicBezTo>
                  <a:pt x="7400286" y="2945815"/>
                  <a:pt x="7396871" y="2932929"/>
                  <a:pt x="7392448" y="2920482"/>
                </a:cubicBezTo>
                <a:cubicBezTo>
                  <a:pt x="7386333" y="2903266"/>
                  <a:pt x="7377362" y="2887164"/>
                  <a:pt x="7370875" y="2870083"/>
                </a:cubicBezTo>
                <a:cubicBezTo>
                  <a:pt x="7368494" y="2863810"/>
                  <a:pt x="7367130" y="2857175"/>
                  <a:pt x="7365902" y="2850582"/>
                </a:cubicBezTo>
                <a:cubicBezTo>
                  <a:pt x="7364571" y="2843463"/>
                  <a:pt x="7363043" y="2836261"/>
                  <a:pt x="7363202" y="2829017"/>
                </a:cubicBezTo>
                <a:cubicBezTo>
                  <a:pt x="7363663" y="2808301"/>
                  <a:pt x="7366241" y="2787670"/>
                  <a:pt x="7367766" y="2766997"/>
                </a:cubicBezTo>
                <a:lnTo>
                  <a:pt x="8042706" y="4299113"/>
                </a:lnTo>
                <a:close/>
                <a:moveTo>
                  <a:pt x="5921233" y="3395860"/>
                </a:moveTo>
                <a:cubicBezTo>
                  <a:pt x="5923923" y="3400898"/>
                  <a:pt x="5926841" y="3405848"/>
                  <a:pt x="5929320" y="3410998"/>
                </a:cubicBezTo>
                <a:cubicBezTo>
                  <a:pt x="5932166" y="3416909"/>
                  <a:pt x="5935742" y="3422645"/>
                  <a:pt x="5937201" y="3429043"/>
                </a:cubicBezTo>
                <a:cubicBezTo>
                  <a:pt x="5940135" y="3441896"/>
                  <a:pt x="5941275" y="3455110"/>
                  <a:pt x="5942384" y="3468246"/>
                </a:cubicBezTo>
                <a:cubicBezTo>
                  <a:pt x="5943004" y="3475540"/>
                  <a:pt x="5943804" y="3483045"/>
                  <a:pt x="5942384" y="3490227"/>
                </a:cubicBezTo>
                <a:cubicBezTo>
                  <a:pt x="5938311" y="3510870"/>
                  <a:pt x="5930150" y="3530579"/>
                  <a:pt x="5925998" y="3551209"/>
                </a:cubicBezTo>
                <a:cubicBezTo>
                  <a:pt x="5922873" y="3566758"/>
                  <a:pt x="5920821" y="3582630"/>
                  <a:pt x="5920607" y="3598493"/>
                </a:cubicBezTo>
                <a:cubicBezTo>
                  <a:pt x="5919925" y="3648621"/>
                  <a:pt x="5923248" y="3698737"/>
                  <a:pt x="5923307" y="3748869"/>
                </a:cubicBezTo>
                <a:cubicBezTo>
                  <a:pt x="5923314" y="3756858"/>
                  <a:pt x="5922507" y="3764906"/>
                  <a:pt x="5920814" y="3772713"/>
                </a:cubicBezTo>
                <a:cubicBezTo>
                  <a:pt x="5919378" y="3779316"/>
                  <a:pt x="5917897" y="3786307"/>
                  <a:pt x="5913971" y="3791799"/>
                </a:cubicBezTo>
                <a:cubicBezTo>
                  <a:pt x="5900499" y="3810622"/>
                  <a:pt x="5882126" y="3825710"/>
                  <a:pt x="5869168" y="3844895"/>
                </a:cubicBezTo>
                <a:cubicBezTo>
                  <a:pt x="5858666" y="3860444"/>
                  <a:pt x="5851889" y="3878236"/>
                  <a:pt x="5844074" y="3895297"/>
                </a:cubicBezTo>
                <a:cubicBezTo>
                  <a:pt x="5841298" y="3901359"/>
                  <a:pt x="5839286" y="3907767"/>
                  <a:pt x="5837435" y="3914169"/>
                </a:cubicBezTo>
                <a:cubicBezTo>
                  <a:pt x="5835420" y="3921117"/>
                  <a:pt x="5833250" y="3928124"/>
                  <a:pt x="5832456" y="3935323"/>
                </a:cubicBezTo>
                <a:cubicBezTo>
                  <a:pt x="5831656" y="3942534"/>
                  <a:pt x="5832156" y="3949861"/>
                  <a:pt x="5832660" y="3957099"/>
                </a:cubicBezTo>
                <a:cubicBezTo>
                  <a:pt x="5833121" y="3963636"/>
                  <a:pt x="5833806" y="3970228"/>
                  <a:pt x="5835361" y="3976594"/>
                </a:cubicBezTo>
                <a:cubicBezTo>
                  <a:pt x="5838242" y="3988389"/>
                  <a:pt x="5841693" y="4000069"/>
                  <a:pt x="5845938" y="4011440"/>
                </a:cubicBezTo>
                <a:cubicBezTo>
                  <a:pt x="5847937" y="4016797"/>
                  <a:pt x="5852798" y="4020996"/>
                  <a:pt x="5854026" y="4026581"/>
                </a:cubicBezTo>
                <a:cubicBezTo>
                  <a:pt x="5855643" y="4033940"/>
                  <a:pt x="5855350" y="4041741"/>
                  <a:pt x="5854234" y="4049190"/>
                </a:cubicBezTo>
                <a:cubicBezTo>
                  <a:pt x="5852093" y="4063449"/>
                  <a:pt x="5848095" y="4077388"/>
                  <a:pt x="5844278" y="4091294"/>
                </a:cubicBezTo>
                <a:cubicBezTo>
                  <a:pt x="5842569" y="4097531"/>
                  <a:pt x="5842190" y="4104950"/>
                  <a:pt x="5837643" y="4109547"/>
                </a:cubicBezTo>
                <a:cubicBezTo>
                  <a:pt x="5833991" y="4113238"/>
                  <a:pt x="5826821" y="4116162"/>
                  <a:pt x="5822501" y="4113281"/>
                </a:cubicBezTo>
                <a:cubicBezTo>
                  <a:pt x="5817446" y="4109912"/>
                  <a:pt x="5817910" y="4101881"/>
                  <a:pt x="5817103" y="4095855"/>
                </a:cubicBezTo>
                <a:cubicBezTo>
                  <a:pt x="5815269" y="4082126"/>
                  <a:pt x="5816932" y="4068029"/>
                  <a:pt x="5814617" y="4054377"/>
                </a:cubicBezTo>
                <a:cubicBezTo>
                  <a:pt x="5812552" y="4042219"/>
                  <a:pt x="5808307" y="4030476"/>
                  <a:pt x="5804039" y="4018908"/>
                </a:cubicBezTo>
                <a:cubicBezTo>
                  <a:pt x="5802064" y="4013544"/>
                  <a:pt x="5797641" y="4009230"/>
                  <a:pt x="5795948" y="4003767"/>
                </a:cubicBezTo>
                <a:cubicBezTo>
                  <a:pt x="5793992" y="3997441"/>
                  <a:pt x="5793238" y="3990694"/>
                  <a:pt x="5793258" y="3984065"/>
                </a:cubicBezTo>
                <a:cubicBezTo>
                  <a:pt x="5793297" y="3968756"/>
                  <a:pt x="5796156" y="3953536"/>
                  <a:pt x="5796156" y="3938227"/>
                </a:cubicBezTo>
                <a:cubicBezTo>
                  <a:pt x="5796156" y="3924440"/>
                  <a:pt x="5795790" y="3910507"/>
                  <a:pt x="5793258" y="3896953"/>
                </a:cubicBezTo>
                <a:cubicBezTo>
                  <a:pt x="5792217" y="3891398"/>
                  <a:pt x="5790182" y="3885095"/>
                  <a:pt x="5785578" y="3881816"/>
                </a:cubicBezTo>
                <a:cubicBezTo>
                  <a:pt x="5765622" y="3867577"/>
                  <a:pt x="5739158" y="3862707"/>
                  <a:pt x="5721484" y="3845721"/>
                </a:cubicBezTo>
                <a:cubicBezTo>
                  <a:pt x="5712543" y="3837127"/>
                  <a:pt x="5712536" y="3822341"/>
                  <a:pt x="5710906" y="3810045"/>
                </a:cubicBezTo>
                <a:cubicBezTo>
                  <a:pt x="5709859" y="3802123"/>
                  <a:pt x="5713639" y="3794190"/>
                  <a:pt x="5713606" y="3786195"/>
                </a:cubicBezTo>
                <a:cubicBezTo>
                  <a:pt x="5713577" y="3779556"/>
                  <a:pt x="5710672" y="3773131"/>
                  <a:pt x="5710702" y="3766493"/>
                </a:cubicBezTo>
                <a:cubicBezTo>
                  <a:pt x="5710735" y="3758481"/>
                  <a:pt x="5714845" y="3750585"/>
                  <a:pt x="5713811" y="3742642"/>
                </a:cubicBezTo>
                <a:cubicBezTo>
                  <a:pt x="5712236" y="3730596"/>
                  <a:pt x="5708015" y="3718883"/>
                  <a:pt x="5703029" y="3707802"/>
                </a:cubicBezTo>
                <a:cubicBezTo>
                  <a:pt x="5700710" y="3702652"/>
                  <a:pt x="5695267" y="3699494"/>
                  <a:pt x="5692240" y="3694733"/>
                </a:cubicBezTo>
                <a:cubicBezTo>
                  <a:pt x="5689076" y="3689750"/>
                  <a:pt x="5688029" y="3683537"/>
                  <a:pt x="5684567" y="3678765"/>
                </a:cubicBezTo>
                <a:cubicBezTo>
                  <a:pt x="5674619" y="3665053"/>
                  <a:pt x="5662161" y="3653271"/>
                  <a:pt x="5652212" y="3639559"/>
                </a:cubicBezTo>
                <a:cubicBezTo>
                  <a:pt x="5648748" y="3634788"/>
                  <a:pt x="5647694" y="3628574"/>
                  <a:pt x="5644533" y="3623591"/>
                </a:cubicBezTo>
                <a:cubicBezTo>
                  <a:pt x="5641503" y="3618830"/>
                  <a:pt x="5636583" y="3615402"/>
                  <a:pt x="5633748" y="3610522"/>
                </a:cubicBezTo>
                <a:cubicBezTo>
                  <a:pt x="5625060" y="3595549"/>
                  <a:pt x="5617285" y="3580022"/>
                  <a:pt x="5610103" y="3564272"/>
                </a:cubicBezTo>
                <a:cubicBezTo>
                  <a:pt x="5607580" y="3558743"/>
                  <a:pt x="5606003" y="3552790"/>
                  <a:pt x="5604709" y="3546852"/>
                </a:cubicBezTo>
                <a:cubicBezTo>
                  <a:pt x="5603299" y="3540378"/>
                  <a:pt x="5602041" y="3533776"/>
                  <a:pt x="5602012" y="3527151"/>
                </a:cubicBezTo>
                <a:cubicBezTo>
                  <a:pt x="5601975" y="3519089"/>
                  <a:pt x="5601142" y="3510412"/>
                  <a:pt x="5604505" y="3503086"/>
                </a:cubicBezTo>
                <a:cubicBezTo>
                  <a:pt x="5611970" y="3486828"/>
                  <a:pt x="5625465" y="3473936"/>
                  <a:pt x="5633748" y="3458081"/>
                </a:cubicBezTo>
                <a:cubicBezTo>
                  <a:pt x="5639856" y="3446391"/>
                  <a:pt x="5644151" y="3433723"/>
                  <a:pt x="5647437" y="3420953"/>
                </a:cubicBezTo>
                <a:cubicBezTo>
                  <a:pt x="5651224" y="3406226"/>
                  <a:pt x="5651577" y="3390786"/>
                  <a:pt x="5654903" y="3375948"/>
                </a:cubicBezTo>
                <a:cubicBezTo>
                  <a:pt x="5657942" y="3362391"/>
                  <a:pt x="5661766" y="3348968"/>
                  <a:pt x="5666521" y="3335915"/>
                </a:cubicBezTo>
                <a:cubicBezTo>
                  <a:pt x="5668849" y="3329524"/>
                  <a:pt x="5672133" y="3323415"/>
                  <a:pt x="5676065" y="3317873"/>
                </a:cubicBezTo>
                <a:cubicBezTo>
                  <a:pt x="5682825" y="3308347"/>
                  <a:pt x="5689040" y="3297812"/>
                  <a:pt x="5698465" y="3290910"/>
                </a:cubicBezTo>
                <a:cubicBezTo>
                  <a:pt x="5707919" y="3283989"/>
                  <a:pt x="5719643" y="3280416"/>
                  <a:pt x="5731027" y="3277633"/>
                </a:cubicBezTo>
                <a:cubicBezTo>
                  <a:pt x="5738078" y="3275911"/>
                  <a:pt x="5745915" y="3275348"/>
                  <a:pt x="5752805" y="3277633"/>
                </a:cubicBezTo>
                <a:cubicBezTo>
                  <a:pt x="5764377" y="3281473"/>
                  <a:pt x="5773825" y="3290057"/>
                  <a:pt x="5784748" y="3295471"/>
                </a:cubicBezTo>
                <a:cubicBezTo>
                  <a:pt x="5790729" y="3298435"/>
                  <a:pt x="5796801" y="3301869"/>
                  <a:pt x="5803417" y="3302732"/>
                </a:cubicBezTo>
                <a:cubicBezTo>
                  <a:pt x="5809901" y="3303578"/>
                  <a:pt x="5816376" y="3300480"/>
                  <a:pt x="5822912" y="3300450"/>
                </a:cubicBezTo>
                <a:cubicBezTo>
                  <a:pt x="5829446" y="3300424"/>
                  <a:pt x="5835914" y="3301840"/>
                  <a:pt x="5842408" y="3302528"/>
                </a:cubicBezTo>
                <a:cubicBezTo>
                  <a:pt x="5892385" y="3307843"/>
                  <a:pt x="5898177" y="3352719"/>
                  <a:pt x="5921233" y="3395860"/>
                </a:cubicBezTo>
                <a:close/>
              </a:path>
            </a:pathLst>
          </a:custGeom>
          <a:solidFill>
            <a:srgbClr val="D9DAD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3BC46346-C794-4298-9883-C6BED150395C}"/>
              </a:ext>
            </a:extLst>
          </p:cNvPr>
          <p:cNvSpPr/>
          <p:nvPr/>
        </p:nvSpPr>
        <p:spPr>
          <a:xfrm>
            <a:off x="6381111" y="1492722"/>
            <a:ext cx="419276" cy="180087"/>
          </a:xfrm>
          <a:custGeom>
            <a:avLst/>
            <a:gdLst>
              <a:gd name="connsiteX0" fmla="*/ 0 w 435561"/>
              <a:gd name="connsiteY0" fmla="*/ 0 h 187082"/>
              <a:gd name="connsiteX1" fmla="*/ 435561 w 435561"/>
              <a:gd name="connsiteY1" fmla="*/ 187083 h 18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561" h="187082">
                <a:moveTo>
                  <a:pt x="0" y="0"/>
                </a:moveTo>
                <a:lnTo>
                  <a:pt x="435561" y="187083"/>
                </a:lnTo>
              </a:path>
            </a:pathLst>
          </a:custGeom>
          <a:ln w="39252" cap="flat">
            <a:solidFill>
              <a:schemeClr val="tx1">
                <a:lumMod val="65000"/>
                <a:lumOff val="3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C67550EF-F75D-49AA-9695-62769AD903D5}"/>
              </a:ext>
            </a:extLst>
          </p:cNvPr>
          <p:cNvSpPr/>
          <p:nvPr/>
        </p:nvSpPr>
        <p:spPr>
          <a:xfrm>
            <a:off x="9836404" y="3931149"/>
            <a:ext cx="1269279" cy="1399058"/>
          </a:xfrm>
          <a:custGeom>
            <a:avLst/>
            <a:gdLst>
              <a:gd name="connsiteX0" fmla="*/ 0 w 1318581"/>
              <a:gd name="connsiteY0" fmla="*/ 0 h 1453400"/>
              <a:gd name="connsiteX1" fmla="*/ 1318582 w 1318581"/>
              <a:gd name="connsiteY1" fmla="*/ 1453401 h 145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8581" h="1453400">
                <a:moveTo>
                  <a:pt x="0" y="0"/>
                </a:moveTo>
                <a:lnTo>
                  <a:pt x="1318582" y="1453401"/>
                </a:lnTo>
              </a:path>
            </a:pathLst>
          </a:custGeom>
          <a:ln w="39265" cap="flat">
            <a:solidFill>
              <a:srgbClr val="E31E24"/>
            </a:solidFill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72" name="Freeform: Shape 71">
            <a:extLst>
              <a:ext uri="{FF2B5EF4-FFF2-40B4-BE49-F238E27FC236}">
                <a16:creationId xmlns="" xmlns:a16="http://schemas.microsoft.com/office/drawing/2014/main" id="{DC12AC4F-3F4B-433F-BFF0-5C5E5460BFE5}"/>
              </a:ext>
            </a:extLst>
          </p:cNvPr>
          <p:cNvSpPr/>
          <p:nvPr/>
        </p:nvSpPr>
        <p:spPr>
          <a:xfrm>
            <a:off x="8830016" y="1723512"/>
            <a:ext cx="1006387" cy="2207637"/>
          </a:xfrm>
          <a:custGeom>
            <a:avLst/>
            <a:gdLst>
              <a:gd name="connsiteX0" fmla="*/ 0 w 1045477"/>
              <a:gd name="connsiteY0" fmla="*/ 0 h 2293385"/>
              <a:gd name="connsiteX1" fmla="*/ 1045478 w 1045477"/>
              <a:gd name="connsiteY1" fmla="*/ 2293386 h 229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5477" h="2293385">
                <a:moveTo>
                  <a:pt x="0" y="0"/>
                </a:moveTo>
                <a:lnTo>
                  <a:pt x="1045478" y="2293386"/>
                </a:lnTo>
              </a:path>
            </a:pathLst>
          </a:custGeom>
          <a:ln w="39265" cap="flat">
            <a:solidFill>
              <a:srgbClr val="E31E24"/>
            </a:solidFill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F2092572-BB7A-4954-BD7F-1AD0C5700322}"/>
              </a:ext>
            </a:extLst>
          </p:cNvPr>
          <p:cNvSpPr/>
          <p:nvPr/>
        </p:nvSpPr>
        <p:spPr>
          <a:xfrm>
            <a:off x="8947356" y="5327652"/>
            <a:ext cx="2368535" cy="87478"/>
          </a:xfrm>
          <a:custGeom>
            <a:avLst/>
            <a:gdLst>
              <a:gd name="connsiteX0" fmla="*/ 2242160 w 2242160"/>
              <a:gd name="connsiteY0" fmla="*/ 0 h 88221"/>
              <a:gd name="connsiteX1" fmla="*/ 613556 w 2242160"/>
              <a:gd name="connsiteY1" fmla="*/ 63149 h 88221"/>
              <a:gd name="connsiteX2" fmla="*/ 0 w 2242160"/>
              <a:gd name="connsiteY2" fmla="*/ 88222 h 8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2160" h="88221">
                <a:moveTo>
                  <a:pt x="2242160" y="0"/>
                </a:moveTo>
                <a:lnTo>
                  <a:pt x="613556" y="63149"/>
                </a:lnTo>
                <a:lnTo>
                  <a:pt x="0" y="88222"/>
                </a:lnTo>
              </a:path>
            </a:pathLst>
          </a:custGeom>
          <a:noFill/>
          <a:ln w="39265" cap="flat">
            <a:solidFill>
              <a:schemeClr val="bg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73" name="Freeform: Shape 72">
            <a:extLst>
              <a:ext uri="{FF2B5EF4-FFF2-40B4-BE49-F238E27FC236}">
                <a16:creationId xmlns="" xmlns:a16="http://schemas.microsoft.com/office/drawing/2014/main" id="{A3287A5A-527F-4580-BC8B-B7B8F0C9F69A}"/>
              </a:ext>
            </a:extLst>
          </p:cNvPr>
          <p:cNvSpPr/>
          <p:nvPr/>
        </p:nvSpPr>
        <p:spPr>
          <a:xfrm>
            <a:off x="8884653" y="3952934"/>
            <a:ext cx="949992" cy="1637037"/>
          </a:xfrm>
          <a:custGeom>
            <a:avLst/>
            <a:gdLst>
              <a:gd name="connsiteX0" fmla="*/ 0 w 921751"/>
              <a:gd name="connsiteY0" fmla="*/ 1518990 h 1518989"/>
              <a:gd name="connsiteX1" fmla="*/ 244849 w 921751"/>
              <a:gd name="connsiteY1" fmla="*/ 890265 h 1518989"/>
              <a:gd name="connsiteX2" fmla="*/ 921751 w 921751"/>
              <a:gd name="connsiteY2" fmla="*/ 0 h 151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751" h="1518989">
                <a:moveTo>
                  <a:pt x="0" y="1518990"/>
                </a:moveTo>
                <a:lnTo>
                  <a:pt x="244849" y="890265"/>
                </a:lnTo>
                <a:lnTo>
                  <a:pt x="921751" y="0"/>
                </a:lnTo>
              </a:path>
            </a:pathLst>
          </a:custGeom>
          <a:noFill/>
          <a:ln w="39265" cap="flat">
            <a:solidFill>
              <a:srgbClr val="E31E24"/>
            </a:solidFill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9C94B852-AA6A-4B1A-A7C7-EC2CD90F829F}"/>
              </a:ext>
            </a:extLst>
          </p:cNvPr>
          <p:cNvSpPr/>
          <p:nvPr/>
        </p:nvSpPr>
        <p:spPr>
          <a:xfrm>
            <a:off x="7647804" y="1127053"/>
            <a:ext cx="82550" cy="316019"/>
          </a:xfrm>
          <a:custGeom>
            <a:avLst/>
            <a:gdLst>
              <a:gd name="connsiteX0" fmla="*/ 0 w 85756"/>
              <a:gd name="connsiteY0" fmla="*/ 328295 h 328294"/>
              <a:gd name="connsiteX1" fmla="*/ 85757 w 85756"/>
              <a:gd name="connsiteY1" fmla="*/ 0 h 3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56" h="328294">
                <a:moveTo>
                  <a:pt x="0" y="328295"/>
                </a:moveTo>
                <a:lnTo>
                  <a:pt x="85757" y="0"/>
                </a:lnTo>
              </a:path>
            </a:pathLst>
          </a:custGeom>
          <a:ln w="39265" cap="flat">
            <a:solidFill>
              <a:srgbClr val="E31E24"/>
            </a:solidFill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48492132-4C28-4B22-91AE-6832AEAA9178}"/>
              </a:ext>
            </a:extLst>
          </p:cNvPr>
          <p:cNvSpPr/>
          <p:nvPr/>
        </p:nvSpPr>
        <p:spPr>
          <a:xfrm>
            <a:off x="6573857" y="1408485"/>
            <a:ext cx="28859" cy="191743"/>
          </a:xfrm>
          <a:custGeom>
            <a:avLst/>
            <a:gdLst>
              <a:gd name="connsiteX0" fmla="*/ 29981 w 29980"/>
              <a:gd name="connsiteY0" fmla="*/ 199191 h 199191"/>
              <a:gd name="connsiteX1" fmla="*/ 0 w 29980"/>
              <a:gd name="connsiteY1" fmla="*/ 0 h 19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980" h="199191">
                <a:moveTo>
                  <a:pt x="29981" y="199191"/>
                </a:moveTo>
                <a:lnTo>
                  <a:pt x="0" y="0"/>
                </a:lnTo>
              </a:path>
            </a:pathLst>
          </a:custGeom>
          <a:ln w="39265" cap="flat">
            <a:solidFill>
              <a:schemeClr val="tx1">
                <a:lumMod val="65000"/>
                <a:lumOff val="3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79" name="Freeform: Shape 78">
            <a:extLst>
              <a:ext uri="{FF2B5EF4-FFF2-40B4-BE49-F238E27FC236}">
                <a16:creationId xmlns="" xmlns:a16="http://schemas.microsoft.com/office/drawing/2014/main" id="{58585095-70C9-4125-966F-74EA06E321EF}"/>
              </a:ext>
            </a:extLst>
          </p:cNvPr>
          <p:cNvSpPr/>
          <p:nvPr/>
        </p:nvSpPr>
        <p:spPr>
          <a:xfrm>
            <a:off x="6537631" y="2122484"/>
            <a:ext cx="106762" cy="237513"/>
          </a:xfrm>
          <a:custGeom>
            <a:avLst/>
            <a:gdLst>
              <a:gd name="connsiteX0" fmla="*/ 110910 w 110909"/>
              <a:gd name="connsiteY0" fmla="*/ 0 h 246738"/>
              <a:gd name="connsiteX1" fmla="*/ 0 w 110909"/>
              <a:gd name="connsiteY1" fmla="*/ 246738 h 24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09" h="246738">
                <a:moveTo>
                  <a:pt x="110910" y="0"/>
                </a:moveTo>
                <a:lnTo>
                  <a:pt x="0" y="246738"/>
                </a:lnTo>
              </a:path>
            </a:pathLst>
          </a:custGeom>
          <a:ln w="39255" cap="flat">
            <a:solidFill>
              <a:schemeClr val="tx1">
                <a:lumMod val="65000"/>
                <a:lumOff val="35000"/>
              </a:schemeClr>
            </a:solidFill>
            <a:custDash>
              <a:ds d="681750000" sp="2045250000"/>
            </a:custDash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80" name="Freeform: Shape 79">
            <a:extLst>
              <a:ext uri="{FF2B5EF4-FFF2-40B4-BE49-F238E27FC236}">
                <a16:creationId xmlns="" xmlns:a16="http://schemas.microsoft.com/office/drawing/2014/main" id="{CC9A9B16-293A-4087-AF3F-9CCBCF766A45}"/>
              </a:ext>
            </a:extLst>
          </p:cNvPr>
          <p:cNvSpPr/>
          <p:nvPr/>
        </p:nvSpPr>
        <p:spPr>
          <a:xfrm>
            <a:off x="6644394" y="1658750"/>
            <a:ext cx="166961" cy="463734"/>
          </a:xfrm>
          <a:custGeom>
            <a:avLst/>
            <a:gdLst>
              <a:gd name="connsiteX0" fmla="*/ 173447 w 173446"/>
              <a:gd name="connsiteY0" fmla="*/ 0 h 481746"/>
              <a:gd name="connsiteX1" fmla="*/ 18962 w 173446"/>
              <a:gd name="connsiteY1" fmla="*/ 197976 h 481746"/>
              <a:gd name="connsiteX2" fmla="*/ 0 w 173446"/>
              <a:gd name="connsiteY2" fmla="*/ 481747 h 48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446" h="481746">
                <a:moveTo>
                  <a:pt x="173447" y="0"/>
                </a:moveTo>
                <a:lnTo>
                  <a:pt x="18962" y="197976"/>
                </a:lnTo>
                <a:lnTo>
                  <a:pt x="0" y="481747"/>
                </a:lnTo>
              </a:path>
            </a:pathLst>
          </a:custGeom>
          <a:noFill/>
          <a:ln w="39252" cap="flat">
            <a:solidFill>
              <a:schemeClr val="tx1">
                <a:lumMod val="65000"/>
                <a:lumOff val="3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81" name="Freeform: Shape 80">
            <a:extLst>
              <a:ext uri="{FF2B5EF4-FFF2-40B4-BE49-F238E27FC236}">
                <a16:creationId xmlns="" xmlns:a16="http://schemas.microsoft.com/office/drawing/2014/main" id="{0D94CB9D-55BD-4D29-BCF5-81108812B272}"/>
              </a:ext>
            </a:extLst>
          </p:cNvPr>
          <p:cNvSpPr/>
          <p:nvPr/>
        </p:nvSpPr>
        <p:spPr>
          <a:xfrm>
            <a:off x="6811355" y="1335518"/>
            <a:ext cx="469907" cy="323231"/>
          </a:xfrm>
          <a:custGeom>
            <a:avLst/>
            <a:gdLst>
              <a:gd name="connsiteX0" fmla="*/ 488159 w 488159"/>
              <a:gd name="connsiteY0" fmla="*/ 0 h 335786"/>
              <a:gd name="connsiteX1" fmla="*/ 0 w 488159"/>
              <a:gd name="connsiteY1" fmla="*/ 335786 h 33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8159" h="335786">
                <a:moveTo>
                  <a:pt x="488159" y="0"/>
                </a:moveTo>
                <a:lnTo>
                  <a:pt x="0" y="335786"/>
                </a:lnTo>
              </a:path>
            </a:pathLst>
          </a:custGeom>
          <a:ln w="39252" cap="flat">
            <a:solidFill>
              <a:schemeClr val="tx1">
                <a:lumMod val="65000"/>
                <a:lumOff val="3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C8C12D0C-83C8-423B-B15E-24905D160F0C}"/>
              </a:ext>
            </a:extLst>
          </p:cNvPr>
          <p:cNvSpPr/>
          <p:nvPr/>
        </p:nvSpPr>
        <p:spPr>
          <a:xfrm>
            <a:off x="7264236" y="1330144"/>
            <a:ext cx="1567673" cy="393649"/>
          </a:xfrm>
          <a:custGeom>
            <a:avLst/>
            <a:gdLst>
              <a:gd name="connsiteX0" fmla="*/ 1628565 w 1628565"/>
              <a:gd name="connsiteY0" fmla="*/ 407372 h 408939"/>
              <a:gd name="connsiteX1" fmla="*/ 1294894 w 1628565"/>
              <a:gd name="connsiteY1" fmla="*/ 408940 h 408939"/>
              <a:gd name="connsiteX2" fmla="*/ 0 w 1628565"/>
              <a:gd name="connsiteY2" fmla="*/ 0 h 4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565" h="408939">
                <a:moveTo>
                  <a:pt x="1628565" y="407372"/>
                </a:moveTo>
                <a:lnTo>
                  <a:pt x="1294894" y="408940"/>
                </a:lnTo>
                <a:lnTo>
                  <a:pt x="0" y="0"/>
                </a:lnTo>
              </a:path>
            </a:pathLst>
          </a:custGeom>
          <a:noFill/>
          <a:ln w="39265" cap="flat">
            <a:solidFill>
              <a:srgbClr val="E31E24"/>
            </a:solidFill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B109A3EF-CBE8-411D-A298-89D3969546C8}"/>
              </a:ext>
            </a:extLst>
          </p:cNvPr>
          <p:cNvSpPr/>
          <p:nvPr/>
        </p:nvSpPr>
        <p:spPr>
          <a:xfrm>
            <a:off x="8831909" y="1412032"/>
            <a:ext cx="3016153" cy="310253"/>
          </a:xfrm>
          <a:custGeom>
            <a:avLst/>
            <a:gdLst>
              <a:gd name="connsiteX0" fmla="*/ 3003354 w 3003354"/>
              <a:gd name="connsiteY0" fmla="*/ 0 h 322305"/>
              <a:gd name="connsiteX1" fmla="*/ 256477 w 3003354"/>
              <a:gd name="connsiteY1" fmla="*/ 153811 h 322305"/>
              <a:gd name="connsiteX2" fmla="*/ 0 w 3003354"/>
              <a:gd name="connsiteY2" fmla="*/ 322305 h 3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3354" h="322305">
                <a:moveTo>
                  <a:pt x="3003354" y="0"/>
                </a:moveTo>
                <a:lnTo>
                  <a:pt x="256477" y="153811"/>
                </a:lnTo>
                <a:lnTo>
                  <a:pt x="0" y="322305"/>
                </a:lnTo>
              </a:path>
            </a:pathLst>
          </a:custGeom>
          <a:noFill/>
          <a:ln w="39265" cap="flat">
            <a:solidFill>
              <a:srgbClr val="E31E24"/>
            </a:solidFill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310" name="Freeform: Shape 309">
            <a:extLst>
              <a:ext uri="{FF2B5EF4-FFF2-40B4-BE49-F238E27FC236}">
                <a16:creationId xmlns="" xmlns:a16="http://schemas.microsoft.com/office/drawing/2014/main" id="{911E660E-7822-4A4F-B49C-3EEA1473B155}"/>
              </a:ext>
            </a:extLst>
          </p:cNvPr>
          <p:cNvSpPr/>
          <p:nvPr/>
        </p:nvSpPr>
        <p:spPr>
          <a:xfrm>
            <a:off x="6672401" y="3227002"/>
            <a:ext cx="488794" cy="1"/>
          </a:xfrm>
          <a:custGeom>
            <a:avLst/>
            <a:gdLst>
              <a:gd name="connsiteX0" fmla="*/ 539311 w 539310"/>
              <a:gd name="connsiteY0" fmla="*/ 0 h 1"/>
              <a:gd name="connsiteX1" fmla="*/ 0 w 539310"/>
              <a:gd name="connsiteY1" fmla="*/ 0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310" h="1">
                <a:moveTo>
                  <a:pt x="539311" y="0"/>
                </a:moveTo>
                <a:lnTo>
                  <a:pt x="0" y="0"/>
                </a:lnTo>
              </a:path>
            </a:pathLst>
          </a:custGeom>
          <a:ln w="42904" cap="flat">
            <a:solidFill>
              <a:schemeClr val="tx1">
                <a:lumMod val="65000"/>
                <a:lumOff val="3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334" name="Freeform: Shape 333">
            <a:extLst>
              <a:ext uri="{FF2B5EF4-FFF2-40B4-BE49-F238E27FC236}">
                <a16:creationId xmlns="" xmlns:a16="http://schemas.microsoft.com/office/drawing/2014/main" id="{4DD11CA2-561F-484C-9216-7C6E340876B3}"/>
              </a:ext>
            </a:extLst>
          </p:cNvPr>
          <p:cNvSpPr/>
          <p:nvPr/>
        </p:nvSpPr>
        <p:spPr>
          <a:xfrm>
            <a:off x="6674142" y="3528208"/>
            <a:ext cx="488794" cy="1"/>
          </a:xfrm>
          <a:custGeom>
            <a:avLst/>
            <a:gdLst>
              <a:gd name="connsiteX0" fmla="*/ 539311 w 539310"/>
              <a:gd name="connsiteY0" fmla="*/ 0 h 1"/>
              <a:gd name="connsiteX1" fmla="*/ 0 w 539310"/>
              <a:gd name="connsiteY1" fmla="*/ 0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310" h="1">
                <a:moveTo>
                  <a:pt x="539311" y="0"/>
                </a:moveTo>
                <a:lnTo>
                  <a:pt x="0" y="0"/>
                </a:lnTo>
              </a:path>
            </a:pathLst>
          </a:custGeom>
          <a:ln w="42904" cap="flat">
            <a:solidFill>
              <a:srgbClr val="E31E24"/>
            </a:solidFill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335" name="Freeform: Shape 334">
            <a:extLst>
              <a:ext uri="{FF2B5EF4-FFF2-40B4-BE49-F238E27FC236}">
                <a16:creationId xmlns="" xmlns:a16="http://schemas.microsoft.com/office/drawing/2014/main" id="{FAACE97D-88A8-4B9E-B032-D88D8F34F910}"/>
              </a:ext>
            </a:extLst>
          </p:cNvPr>
          <p:cNvSpPr/>
          <p:nvPr/>
        </p:nvSpPr>
        <p:spPr>
          <a:xfrm>
            <a:off x="6671763" y="3828663"/>
            <a:ext cx="488794" cy="1"/>
          </a:xfrm>
          <a:custGeom>
            <a:avLst/>
            <a:gdLst>
              <a:gd name="connsiteX0" fmla="*/ 539311 w 539310"/>
              <a:gd name="connsiteY0" fmla="*/ 0 h 1"/>
              <a:gd name="connsiteX1" fmla="*/ 0 w 539310"/>
              <a:gd name="connsiteY1" fmla="*/ 0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310" h="1">
                <a:moveTo>
                  <a:pt x="539311" y="0"/>
                </a:moveTo>
                <a:lnTo>
                  <a:pt x="0" y="0"/>
                </a:lnTo>
              </a:path>
            </a:pathLst>
          </a:custGeom>
          <a:ln w="42904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336" name="Rectangle 335">
            <a:extLst>
              <a:ext uri="{FF2B5EF4-FFF2-40B4-BE49-F238E27FC236}">
                <a16:creationId xmlns="" xmlns:a16="http://schemas.microsoft.com/office/drawing/2014/main" id="{154E05BD-8FDF-4447-A4F0-D5C12D1B6E7E}"/>
              </a:ext>
            </a:extLst>
          </p:cNvPr>
          <p:cNvSpPr/>
          <p:nvPr/>
        </p:nvSpPr>
        <p:spPr>
          <a:xfrm>
            <a:off x="7153403" y="2493680"/>
            <a:ext cx="1431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100" dirty="0">
                <a:solidFill>
                  <a:srgbClr val="4D4D4D"/>
                </a:solidFill>
              </a:rPr>
              <a:t>3 </a:t>
            </a:r>
            <a:r>
              <a:rPr lang="et-EE" sz="1100" dirty="0" err="1">
                <a:solidFill>
                  <a:srgbClr val="4D4D4D"/>
                </a:solidFill>
              </a:rPr>
              <a:t>kV</a:t>
            </a:r>
            <a:r>
              <a:rPr lang="et-EE" sz="1100" dirty="0">
                <a:solidFill>
                  <a:srgbClr val="4D4D4D"/>
                </a:solidFill>
              </a:rPr>
              <a:t> </a:t>
            </a:r>
            <a:r>
              <a:rPr lang="et-EE" sz="1100" dirty="0" smtClean="0">
                <a:solidFill>
                  <a:srgbClr val="4D4D4D"/>
                </a:solidFill>
              </a:rPr>
              <a:t>DC</a:t>
            </a:r>
            <a:r>
              <a:rPr lang="en-US" sz="1100" dirty="0" smtClean="0">
                <a:solidFill>
                  <a:srgbClr val="4D4D4D"/>
                </a:solidFill>
              </a:rPr>
              <a:t> </a:t>
            </a:r>
            <a:r>
              <a:rPr lang="et-EE" sz="1100" dirty="0" smtClean="0">
                <a:solidFill>
                  <a:srgbClr val="4D4D4D"/>
                </a:solidFill>
              </a:rPr>
              <a:t> </a:t>
            </a:r>
            <a:r>
              <a:rPr lang="en-US" sz="1100" dirty="0" smtClean="0">
                <a:solidFill>
                  <a:srgbClr val="4D4D4D"/>
                </a:solidFill>
              </a:rPr>
              <a:t>substation</a:t>
            </a:r>
            <a:endParaRPr lang="et-EE" sz="1100" dirty="0">
              <a:solidFill>
                <a:srgbClr val="4D4D4D"/>
              </a:solidFill>
            </a:endParaRPr>
          </a:p>
        </p:txBody>
      </p:sp>
      <p:sp>
        <p:nvSpPr>
          <p:cNvPr id="337" name="Rectangle 336">
            <a:extLst>
              <a:ext uri="{FF2B5EF4-FFF2-40B4-BE49-F238E27FC236}">
                <a16:creationId xmlns="" xmlns:a16="http://schemas.microsoft.com/office/drawing/2014/main" id="{BD6EF799-09A7-4903-BC1C-0EE04044E092}"/>
              </a:ext>
            </a:extLst>
          </p:cNvPr>
          <p:cNvSpPr/>
          <p:nvPr/>
        </p:nvSpPr>
        <p:spPr>
          <a:xfrm>
            <a:off x="7153403" y="2789130"/>
            <a:ext cx="14606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4D4D4D"/>
                </a:solidFill>
              </a:rPr>
              <a:t>25</a:t>
            </a:r>
            <a:r>
              <a:rPr lang="et-EE" sz="1100" dirty="0">
                <a:solidFill>
                  <a:srgbClr val="4D4D4D"/>
                </a:solidFill>
              </a:rPr>
              <a:t> </a:t>
            </a:r>
            <a:r>
              <a:rPr lang="et-EE" sz="1100" dirty="0" err="1">
                <a:solidFill>
                  <a:srgbClr val="4D4D4D"/>
                </a:solidFill>
              </a:rPr>
              <a:t>kV</a:t>
            </a:r>
            <a:r>
              <a:rPr lang="et-EE" sz="1100" dirty="0">
                <a:solidFill>
                  <a:srgbClr val="4D4D4D"/>
                </a:solidFill>
              </a:rPr>
              <a:t> </a:t>
            </a:r>
            <a:r>
              <a:rPr lang="en-US" sz="1100" dirty="0">
                <a:solidFill>
                  <a:srgbClr val="4D4D4D"/>
                </a:solidFill>
              </a:rPr>
              <a:t>A</a:t>
            </a:r>
            <a:r>
              <a:rPr lang="et-EE" sz="1100" dirty="0">
                <a:solidFill>
                  <a:srgbClr val="4D4D4D"/>
                </a:solidFill>
              </a:rPr>
              <a:t>C </a:t>
            </a:r>
            <a:r>
              <a:rPr lang="en-US" sz="1100" dirty="0" smtClean="0">
                <a:solidFill>
                  <a:srgbClr val="4D4D4D"/>
                </a:solidFill>
              </a:rPr>
              <a:t>substation</a:t>
            </a:r>
            <a:endParaRPr lang="et-EE" sz="1100" dirty="0">
              <a:solidFill>
                <a:srgbClr val="4D4D4D"/>
              </a:solidFill>
            </a:endParaRPr>
          </a:p>
        </p:txBody>
      </p:sp>
      <p:sp>
        <p:nvSpPr>
          <p:cNvPr id="338" name="Rectangle 337">
            <a:extLst>
              <a:ext uri="{FF2B5EF4-FFF2-40B4-BE49-F238E27FC236}">
                <a16:creationId xmlns="" xmlns:a16="http://schemas.microsoft.com/office/drawing/2014/main" id="{97FBB289-B6D1-482C-AAEC-C387AD51D335}"/>
              </a:ext>
            </a:extLst>
          </p:cNvPr>
          <p:cNvSpPr/>
          <p:nvPr/>
        </p:nvSpPr>
        <p:spPr>
          <a:xfrm>
            <a:off x="7153403" y="3084580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100" dirty="0">
                <a:solidFill>
                  <a:srgbClr val="4D4D4D"/>
                </a:solidFill>
              </a:rPr>
              <a:t>3 </a:t>
            </a:r>
            <a:r>
              <a:rPr lang="et-EE" sz="1100" dirty="0" err="1">
                <a:solidFill>
                  <a:srgbClr val="4D4D4D"/>
                </a:solidFill>
              </a:rPr>
              <a:t>kV</a:t>
            </a:r>
            <a:r>
              <a:rPr lang="et-EE" sz="1100" dirty="0">
                <a:solidFill>
                  <a:srgbClr val="4D4D4D"/>
                </a:solidFill>
              </a:rPr>
              <a:t> DC </a:t>
            </a:r>
            <a:r>
              <a:rPr lang="et-EE" sz="1100" dirty="0" err="1">
                <a:solidFill>
                  <a:srgbClr val="4D4D4D"/>
                </a:solidFill>
              </a:rPr>
              <a:t>electrified</a:t>
            </a:r>
            <a:r>
              <a:rPr lang="et-EE" sz="1100" dirty="0">
                <a:solidFill>
                  <a:srgbClr val="4D4D4D"/>
                </a:solidFill>
              </a:rPr>
              <a:t> </a:t>
            </a:r>
            <a:r>
              <a:rPr lang="et-EE" sz="1100" dirty="0" err="1">
                <a:solidFill>
                  <a:srgbClr val="4D4D4D"/>
                </a:solidFill>
              </a:rPr>
              <a:t>track</a:t>
            </a:r>
            <a:endParaRPr lang="et-EE" sz="1100" dirty="0">
              <a:solidFill>
                <a:srgbClr val="4D4D4D"/>
              </a:solidFill>
            </a:endParaRPr>
          </a:p>
        </p:txBody>
      </p:sp>
      <p:sp>
        <p:nvSpPr>
          <p:cNvPr id="339" name="Rectangle 338">
            <a:extLst>
              <a:ext uri="{FF2B5EF4-FFF2-40B4-BE49-F238E27FC236}">
                <a16:creationId xmlns="" xmlns:a16="http://schemas.microsoft.com/office/drawing/2014/main" id="{8068E3A2-789F-499E-A7F4-EAD02DC98D82}"/>
              </a:ext>
            </a:extLst>
          </p:cNvPr>
          <p:cNvSpPr/>
          <p:nvPr/>
        </p:nvSpPr>
        <p:spPr>
          <a:xfrm>
            <a:off x="7153403" y="3380797"/>
            <a:ext cx="17620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100" dirty="0">
                <a:solidFill>
                  <a:srgbClr val="4D4D4D"/>
                </a:solidFill>
              </a:rPr>
              <a:t>25 </a:t>
            </a:r>
            <a:r>
              <a:rPr lang="et-EE" sz="1100" dirty="0" err="1">
                <a:solidFill>
                  <a:srgbClr val="4D4D4D"/>
                </a:solidFill>
              </a:rPr>
              <a:t>kV</a:t>
            </a:r>
            <a:r>
              <a:rPr lang="et-EE" sz="1100" dirty="0">
                <a:solidFill>
                  <a:srgbClr val="4D4D4D"/>
                </a:solidFill>
              </a:rPr>
              <a:t> AC </a:t>
            </a:r>
            <a:r>
              <a:rPr lang="et-EE" sz="1100" dirty="0" err="1">
                <a:solidFill>
                  <a:srgbClr val="4D4D4D"/>
                </a:solidFill>
              </a:rPr>
              <a:t>electrified</a:t>
            </a:r>
            <a:r>
              <a:rPr lang="et-EE" sz="1100" dirty="0">
                <a:solidFill>
                  <a:srgbClr val="4D4D4D"/>
                </a:solidFill>
              </a:rPr>
              <a:t> </a:t>
            </a:r>
            <a:r>
              <a:rPr lang="et-EE" sz="1100" dirty="0" err="1">
                <a:solidFill>
                  <a:srgbClr val="4D4D4D"/>
                </a:solidFill>
              </a:rPr>
              <a:t>track</a:t>
            </a:r>
            <a:endParaRPr lang="et-EE" sz="1100" dirty="0">
              <a:solidFill>
                <a:srgbClr val="4D4D4D"/>
              </a:solidFill>
            </a:endParaRPr>
          </a:p>
        </p:txBody>
      </p:sp>
      <p:sp>
        <p:nvSpPr>
          <p:cNvPr id="340" name="Rectangle 339">
            <a:extLst>
              <a:ext uri="{FF2B5EF4-FFF2-40B4-BE49-F238E27FC236}">
                <a16:creationId xmlns="" xmlns:a16="http://schemas.microsoft.com/office/drawing/2014/main" id="{1A1A7C7F-5C22-4332-AADB-88D445EF818D}"/>
              </a:ext>
            </a:extLst>
          </p:cNvPr>
          <p:cNvSpPr/>
          <p:nvPr/>
        </p:nvSpPr>
        <p:spPr>
          <a:xfrm>
            <a:off x="7153403" y="3680682"/>
            <a:ext cx="14654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100" dirty="0">
                <a:solidFill>
                  <a:srgbClr val="4D4D4D"/>
                </a:solidFill>
              </a:rPr>
              <a:t>non </a:t>
            </a:r>
            <a:r>
              <a:rPr lang="et-EE" sz="1100" dirty="0" err="1">
                <a:solidFill>
                  <a:srgbClr val="4D4D4D"/>
                </a:solidFill>
              </a:rPr>
              <a:t>electrified</a:t>
            </a:r>
            <a:r>
              <a:rPr lang="et-EE" sz="1100" dirty="0">
                <a:solidFill>
                  <a:srgbClr val="4D4D4D"/>
                </a:solidFill>
              </a:rPr>
              <a:t> </a:t>
            </a:r>
            <a:r>
              <a:rPr lang="et-EE" sz="1100" dirty="0" err="1">
                <a:solidFill>
                  <a:srgbClr val="4D4D4D"/>
                </a:solidFill>
              </a:rPr>
              <a:t>track</a:t>
            </a:r>
            <a:endParaRPr lang="et-EE" sz="1100" dirty="0">
              <a:solidFill>
                <a:srgbClr val="4D4D4D"/>
              </a:solidFill>
            </a:endParaRPr>
          </a:p>
        </p:txBody>
      </p:sp>
      <p:sp>
        <p:nvSpPr>
          <p:cNvPr id="344" name="TextBox 343">
            <a:extLst>
              <a:ext uri="{FF2B5EF4-FFF2-40B4-BE49-F238E27FC236}">
                <a16:creationId xmlns="" xmlns:a16="http://schemas.microsoft.com/office/drawing/2014/main" id="{EC3620A6-DCD0-42AF-90F0-60001EE11945}"/>
              </a:ext>
            </a:extLst>
          </p:cNvPr>
          <p:cNvSpPr txBox="1"/>
          <p:nvPr/>
        </p:nvSpPr>
        <p:spPr>
          <a:xfrm>
            <a:off x="7554260" y="1541031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1000">
                <a:solidFill>
                  <a:srgbClr val="4D4D4D"/>
                </a:solidFill>
              </a:rPr>
              <a:t>Raasiku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="" xmlns:a16="http://schemas.microsoft.com/office/drawing/2014/main" id="{5280E1CD-32DF-4EE2-884F-E88708D6068F}"/>
              </a:ext>
            </a:extLst>
          </p:cNvPr>
          <p:cNvSpPr txBox="1"/>
          <p:nvPr/>
        </p:nvSpPr>
        <p:spPr>
          <a:xfrm>
            <a:off x="8882974" y="1618821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4D4D4D"/>
                </a:solidFill>
              </a:rPr>
              <a:t>Tapa</a:t>
            </a:r>
            <a:endParaRPr lang="et-EE" sz="1000">
              <a:solidFill>
                <a:srgbClr val="4D4D4D"/>
              </a:solidFill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="" xmlns:a16="http://schemas.microsoft.com/office/drawing/2014/main" id="{EE920ECA-F559-41C4-90B9-41428AEEB914}"/>
              </a:ext>
            </a:extLst>
          </p:cNvPr>
          <p:cNvSpPr txBox="1"/>
          <p:nvPr/>
        </p:nvSpPr>
        <p:spPr>
          <a:xfrm>
            <a:off x="9992116" y="1541888"/>
            <a:ext cx="495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4D4D4D"/>
                </a:solidFill>
              </a:rPr>
              <a:t>Püssi</a:t>
            </a:r>
            <a:endParaRPr lang="et-EE" sz="1000">
              <a:solidFill>
                <a:srgbClr val="4D4D4D"/>
              </a:solidFill>
            </a:endParaRPr>
          </a:p>
        </p:txBody>
      </p:sp>
      <p:sp>
        <p:nvSpPr>
          <p:cNvPr id="347" name="TextBox 346">
            <a:extLst>
              <a:ext uri="{FF2B5EF4-FFF2-40B4-BE49-F238E27FC236}">
                <a16:creationId xmlns="" xmlns:a16="http://schemas.microsoft.com/office/drawing/2014/main" id="{0AE7D38D-CE27-4FDC-B086-CF6F94D82A91}"/>
              </a:ext>
            </a:extLst>
          </p:cNvPr>
          <p:cNvSpPr txBox="1"/>
          <p:nvPr/>
        </p:nvSpPr>
        <p:spPr>
          <a:xfrm>
            <a:off x="10691598" y="1490730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4D4D4D"/>
                </a:solidFill>
              </a:rPr>
              <a:t>Oru</a:t>
            </a:r>
            <a:endParaRPr lang="et-EE" sz="1000">
              <a:solidFill>
                <a:srgbClr val="4D4D4D"/>
              </a:solidFill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="" xmlns:a16="http://schemas.microsoft.com/office/drawing/2014/main" id="{11F33044-5C9C-4092-93AF-44709D7465D1}"/>
              </a:ext>
            </a:extLst>
          </p:cNvPr>
          <p:cNvSpPr txBox="1"/>
          <p:nvPr/>
        </p:nvSpPr>
        <p:spPr>
          <a:xfrm>
            <a:off x="9461586" y="2940941"/>
            <a:ext cx="599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4D4D4D"/>
                </a:solidFill>
              </a:rPr>
              <a:t>Jõgeva</a:t>
            </a:r>
            <a:endParaRPr lang="et-EE" sz="1000">
              <a:solidFill>
                <a:srgbClr val="4D4D4D"/>
              </a:solidFill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="" xmlns:a16="http://schemas.microsoft.com/office/drawing/2014/main" id="{9706378C-B9D5-4FF2-8DA7-4A2F68B35397}"/>
              </a:ext>
            </a:extLst>
          </p:cNvPr>
          <p:cNvSpPr txBox="1"/>
          <p:nvPr/>
        </p:nvSpPr>
        <p:spPr>
          <a:xfrm>
            <a:off x="9846797" y="3779774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4D4D4D"/>
                </a:solidFill>
              </a:rPr>
              <a:t>Tartu</a:t>
            </a:r>
            <a:endParaRPr lang="et-EE" sz="1000">
              <a:solidFill>
                <a:srgbClr val="4D4D4D"/>
              </a:solidFill>
            </a:endParaRPr>
          </a:p>
        </p:txBody>
      </p:sp>
      <p:sp>
        <p:nvSpPr>
          <p:cNvPr id="350" name="TextBox 349">
            <a:extLst>
              <a:ext uri="{FF2B5EF4-FFF2-40B4-BE49-F238E27FC236}">
                <a16:creationId xmlns="" xmlns:a16="http://schemas.microsoft.com/office/drawing/2014/main" id="{137E45DA-0D6D-4E07-B24E-489838992E6C}"/>
              </a:ext>
            </a:extLst>
          </p:cNvPr>
          <p:cNvSpPr txBox="1"/>
          <p:nvPr/>
        </p:nvSpPr>
        <p:spPr>
          <a:xfrm>
            <a:off x="10491186" y="4468252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4D4D4D"/>
                </a:solidFill>
              </a:rPr>
              <a:t>Põlva</a:t>
            </a:r>
            <a:endParaRPr lang="et-EE" sz="1000">
              <a:solidFill>
                <a:srgbClr val="4D4D4D"/>
              </a:solidFill>
            </a:endParaRPr>
          </a:p>
        </p:txBody>
      </p:sp>
      <p:sp>
        <p:nvSpPr>
          <p:cNvPr id="351" name="TextBox 350">
            <a:extLst>
              <a:ext uri="{FF2B5EF4-FFF2-40B4-BE49-F238E27FC236}">
                <a16:creationId xmlns="" xmlns:a16="http://schemas.microsoft.com/office/drawing/2014/main" id="{7AFBD010-2F2C-4CC4-A57C-5C2F2BFD7B40}"/>
              </a:ext>
            </a:extLst>
          </p:cNvPr>
          <p:cNvSpPr txBox="1"/>
          <p:nvPr/>
        </p:nvSpPr>
        <p:spPr>
          <a:xfrm>
            <a:off x="9063031" y="5070538"/>
            <a:ext cx="7264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4D4D4D"/>
                </a:solidFill>
              </a:rPr>
              <a:t>Sangaste</a:t>
            </a:r>
            <a:endParaRPr lang="et-EE" sz="1000">
              <a:solidFill>
                <a:srgbClr val="4D4D4D"/>
              </a:solidFill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="" xmlns:a16="http://schemas.microsoft.com/office/drawing/2014/main" id="{CD9C2DB6-1B03-48D0-99E9-861210CDDE61}"/>
              </a:ext>
            </a:extLst>
          </p:cNvPr>
          <p:cNvSpPr txBox="1"/>
          <p:nvPr/>
        </p:nvSpPr>
        <p:spPr>
          <a:xfrm>
            <a:off x="6953402" y="1420922"/>
            <a:ext cx="492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4D4D4D"/>
                </a:solidFill>
              </a:rPr>
              <a:t>Järve</a:t>
            </a:r>
            <a:endParaRPr lang="et-EE" sz="1000">
              <a:solidFill>
                <a:srgbClr val="4D4D4D"/>
              </a:solidFill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="" xmlns:a16="http://schemas.microsoft.com/office/drawing/2014/main" id="{BFE3EE3E-3C50-4092-AF09-D92DFCC4F56C}"/>
              </a:ext>
            </a:extLst>
          </p:cNvPr>
          <p:cNvSpPr txBox="1"/>
          <p:nvPr/>
        </p:nvSpPr>
        <p:spPr>
          <a:xfrm>
            <a:off x="6717470" y="1665579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4D4D4D"/>
                </a:solidFill>
              </a:rPr>
              <a:t>Keila</a:t>
            </a:r>
            <a:endParaRPr lang="et-EE" sz="1000">
              <a:solidFill>
                <a:srgbClr val="4D4D4D"/>
              </a:solidFill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="" xmlns:a16="http://schemas.microsoft.com/office/drawing/2014/main" id="{A657D7B7-6655-4154-80D7-0390185D7212}"/>
              </a:ext>
            </a:extLst>
          </p:cNvPr>
          <p:cNvSpPr txBox="1"/>
          <p:nvPr/>
        </p:nvSpPr>
        <p:spPr>
          <a:xfrm>
            <a:off x="6652003" y="2007251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4D4D4D"/>
                </a:solidFill>
              </a:rPr>
              <a:t>Riisipere</a:t>
            </a:r>
            <a:endParaRPr lang="et-EE" sz="1000">
              <a:solidFill>
                <a:srgbClr val="4D4D4D"/>
              </a:solidFill>
            </a:endParaRPr>
          </a:p>
        </p:txBody>
      </p:sp>
      <p:grpSp>
        <p:nvGrpSpPr>
          <p:cNvPr id="378" name="Picture Placeholder 4">
            <a:extLst>
              <a:ext uri="{FF2B5EF4-FFF2-40B4-BE49-F238E27FC236}">
                <a16:creationId xmlns="" xmlns:a16="http://schemas.microsoft.com/office/drawing/2014/main" id="{39DD3272-351A-4902-8CED-C3B1BCAB645F}"/>
              </a:ext>
            </a:extLst>
          </p:cNvPr>
          <p:cNvGrpSpPr/>
          <p:nvPr/>
        </p:nvGrpSpPr>
        <p:grpSpPr>
          <a:xfrm>
            <a:off x="6799135" y="2817185"/>
            <a:ext cx="185071" cy="203851"/>
            <a:chOff x="9657318" y="4537113"/>
            <a:chExt cx="110030" cy="121195"/>
          </a:xfrm>
          <a:solidFill>
            <a:schemeClr val="accent1"/>
          </a:solidFill>
        </p:grpSpPr>
        <p:sp>
          <p:nvSpPr>
            <p:cNvPr id="379" name="Freeform: Shape 378">
              <a:extLst>
                <a:ext uri="{FF2B5EF4-FFF2-40B4-BE49-F238E27FC236}">
                  <a16:creationId xmlns="" xmlns:a16="http://schemas.microsoft.com/office/drawing/2014/main" id="{CB13C375-D95A-4003-BF82-93845A2D6A4B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solidFill>
              <a:srgbClr val="E31E2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="" xmlns:a16="http://schemas.microsoft.com/office/drawing/2014/main" id="{1773B0CC-160C-4B9A-89AC-A194D06E47F9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noFill/>
            <a:ln w="25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393" name="Picture Placeholder 4">
            <a:extLst>
              <a:ext uri="{FF2B5EF4-FFF2-40B4-BE49-F238E27FC236}">
                <a16:creationId xmlns="" xmlns:a16="http://schemas.microsoft.com/office/drawing/2014/main" id="{3DC59F69-F536-4799-B4D3-E8809C29CBAF}"/>
              </a:ext>
            </a:extLst>
          </p:cNvPr>
          <p:cNvGrpSpPr/>
          <p:nvPr/>
        </p:nvGrpSpPr>
        <p:grpSpPr>
          <a:xfrm>
            <a:off x="6811355" y="2543418"/>
            <a:ext cx="162446" cy="178930"/>
            <a:chOff x="9657318" y="4537113"/>
            <a:chExt cx="110030" cy="12119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94" name="Freeform: Shape 393">
              <a:extLst>
                <a:ext uri="{FF2B5EF4-FFF2-40B4-BE49-F238E27FC236}">
                  <a16:creationId xmlns="" xmlns:a16="http://schemas.microsoft.com/office/drawing/2014/main" id="{BED7BC12-C78B-4A29-B6FE-93ABF909C394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="" xmlns:a16="http://schemas.microsoft.com/office/drawing/2014/main" id="{1AF3A15C-7A1F-4726-9A6B-4215B405D0FD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grpFill/>
            <a:ln w="25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396" name="Picture Placeholder 4">
            <a:extLst>
              <a:ext uri="{FF2B5EF4-FFF2-40B4-BE49-F238E27FC236}">
                <a16:creationId xmlns="" xmlns:a16="http://schemas.microsoft.com/office/drawing/2014/main" id="{F77962AB-41A1-482A-92A0-0105E48FCA0A}"/>
              </a:ext>
            </a:extLst>
          </p:cNvPr>
          <p:cNvGrpSpPr/>
          <p:nvPr/>
        </p:nvGrpSpPr>
        <p:grpSpPr>
          <a:xfrm>
            <a:off x="7788791" y="1423338"/>
            <a:ext cx="185071" cy="203851"/>
            <a:chOff x="9657318" y="4537113"/>
            <a:chExt cx="110030" cy="121195"/>
          </a:xfrm>
          <a:solidFill>
            <a:schemeClr val="accent1"/>
          </a:solidFill>
        </p:grpSpPr>
        <p:sp>
          <p:nvSpPr>
            <p:cNvPr id="397" name="Freeform: Shape 396">
              <a:extLst>
                <a:ext uri="{FF2B5EF4-FFF2-40B4-BE49-F238E27FC236}">
                  <a16:creationId xmlns="" xmlns:a16="http://schemas.microsoft.com/office/drawing/2014/main" id="{8525C0FF-C67A-4AE6-9F2C-63914A47CA22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solidFill>
              <a:srgbClr val="E31E2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="" xmlns:a16="http://schemas.microsoft.com/office/drawing/2014/main" id="{C30133E3-8E05-4837-8ACB-2E38030245E7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noFill/>
            <a:ln w="25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399" name="Picture Placeholder 4">
            <a:extLst>
              <a:ext uri="{FF2B5EF4-FFF2-40B4-BE49-F238E27FC236}">
                <a16:creationId xmlns="" xmlns:a16="http://schemas.microsoft.com/office/drawing/2014/main" id="{59D868D3-131C-406E-9592-DDE56357DC2F}"/>
              </a:ext>
            </a:extLst>
          </p:cNvPr>
          <p:cNvGrpSpPr/>
          <p:nvPr/>
        </p:nvGrpSpPr>
        <p:grpSpPr>
          <a:xfrm>
            <a:off x="8757981" y="1611493"/>
            <a:ext cx="185071" cy="203851"/>
            <a:chOff x="9657318" y="4537113"/>
            <a:chExt cx="110030" cy="121195"/>
          </a:xfrm>
          <a:solidFill>
            <a:schemeClr val="accent1"/>
          </a:solidFill>
        </p:grpSpPr>
        <p:sp>
          <p:nvSpPr>
            <p:cNvPr id="400" name="Freeform: Shape 399">
              <a:extLst>
                <a:ext uri="{FF2B5EF4-FFF2-40B4-BE49-F238E27FC236}">
                  <a16:creationId xmlns="" xmlns:a16="http://schemas.microsoft.com/office/drawing/2014/main" id="{2D22A96D-BD90-474C-B059-23B889753CEB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solidFill>
              <a:srgbClr val="E31E2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="" xmlns:a16="http://schemas.microsoft.com/office/drawing/2014/main" id="{9E7BE39A-899F-42F4-BCF0-04E3ADB466E6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noFill/>
            <a:ln w="25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402" name="Picture Placeholder 4">
            <a:extLst>
              <a:ext uri="{FF2B5EF4-FFF2-40B4-BE49-F238E27FC236}">
                <a16:creationId xmlns="" xmlns:a16="http://schemas.microsoft.com/office/drawing/2014/main" id="{D2C15910-991E-46B5-90EE-2A29DEB5ACB7}"/>
              </a:ext>
            </a:extLst>
          </p:cNvPr>
          <p:cNvGrpSpPr/>
          <p:nvPr/>
        </p:nvGrpSpPr>
        <p:grpSpPr>
          <a:xfrm>
            <a:off x="10148605" y="1396516"/>
            <a:ext cx="185071" cy="203851"/>
            <a:chOff x="9657318" y="4537113"/>
            <a:chExt cx="110030" cy="121195"/>
          </a:xfrm>
          <a:solidFill>
            <a:schemeClr val="accent1"/>
          </a:solidFill>
        </p:grpSpPr>
        <p:sp>
          <p:nvSpPr>
            <p:cNvPr id="403" name="Freeform: Shape 402">
              <a:extLst>
                <a:ext uri="{FF2B5EF4-FFF2-40B4-BE49-F238E27FC236}">
                  <a16:creationId xmlns="" xmlns:a16="http://schemas.microsoft.com/office/drawing/2014/main" id="{5D7B896E-4117-4E6D-A68C-8537FD4F3A3F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solidFill>
              <a:srgbClr val="E31E2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="" xmlns:a16="http://schemas.microsoft.com/office/drawing/2014/main" id="{065C0CA1-F5D9-4CB3-AE55-0EB7CDD8FF8D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noFill/>
            <a:ln w="25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405" name="Picture Placeholder 4">
            <a:extLst>
              <a:ext uri="{FF2B5EF4-FFF2-40B4-BE49-F238E27FC236}">
                <a16:creationId xmlns="" xmlns:a16="http://schemas.microsoft.com/office/drawing/2014/main" id="{33C41928-1D15-43E3-99AF-1FE20CFF9340}"/>
              </a:ext>
            </a:extLst>
          </p:cNvPr>
          <p:cNvGrpSpPr/>
          <p:nvPr/>
        </p:nvGrpSpPr>
        <p:grpSpPr>
          <a:xfrm>
            <a:off x="10799598" y="1358554"/>
            <a:ext cx="185071" cy="203851"/>
            <a:chOff x="9657318" y="4537113"/>
            <a:chExt cx="110030" cy="121195"/>
          </a:xfrm>
          <a:solidFill>
            <a:schemeClr val="accent1"/>
          </a:solidFill>
        </p:grpSpPr>
        <p:sp>
          <p:nvSpPr>
            <p:cNvPr id="406" name="Freeform: Shape 405">
              <a:extLst>
                <a:ext uri="{FF2B5EF4-FFF2-40B4-BE49-F238E27FC236}">
                  <a16:creationId xmlns="" xmlns:a16="http://schemas.microsoft.com/office/drawing/2014/main" id="{094626E1-04BA-4F4A-9ADF-DC547AD4189D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solidFill>
              <a:srgbClr val="E31E2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="" xmlns:a16="http://schemas.microsoft.com/office/drawing/2014/main" id="{8BAF181F-C99A-4777-ADE3-474B7D8132D7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noFill/>
            <a:ln w="25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408" name="Picture Placeholder 4">
            <a:extLst>
              <a:ext uri="{FF2B5EF4-FFF2-40B4-BE49-F238E27FC236}">
                <a16:creationId xmlns="" xmlns:a16="http://schemas.microsoft.com/office/drawing/2014/main" id="{3DFCD581-D54D-437B-98E3-4777D77F2E35}"/>
              </a:ext>
            </a:extLst>
          </p:cNvPr>
          <p:cNvGrpSpPr/>
          <p:nvPr/>
        </p:nvGrpSpPr>
        <p:grpSpPr>
          <a:xfrm>
            <a:off x="9742989" y="3834670"/>
            <a:ext cx="185071" cy="203851"/>
            <a:chOff x="9657318" y="4537113"/>
            <a:chExt cx="110030" cy="121195"/>
          </a:xfrm>
          <a:solidFill>
            <a:schemeClr val="accent1"/>
          </a:solidFill>
        </p:grpSpPr>
        <p:sp>
          <p:nvSpPr>
            <p:cNvPr id="409" name="Freeform: Shape 408">
              <a:extLst>
                <a:ext uri="{FF2B5EF4-FFF2-40B4-BE49-F238E27FC236}">
                  <a16:creationId xmlns="" xmlns:a16="http://schemas.microsoft.com/office/drawing/2014/main" id="{51ABB917-7928-47E0-96C0-A4C8F45BBCAB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solidFill>
              <a:srgbClr val="E31E2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="" xmlns:a16="http://schemas.microsoft.com/office/drawing/2014/main" id="{B1E68DBB-27AD-4B76-878B-6E6309409394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noFill/>
            <a:ln w="25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411" name="Picture Placeholder 4">
            <a:extLst>
              <a:ext uri="{FF2B5EF4-FFF2-40B4-BE49-F238E27FC236}">
                <a16:creationId xmlns="" xmlns:a16="http://schemas.microsoft.com/office/drawing/2014/main" id="{76F838C5-9F00-43C5-A025-60ECFDF247DB}"/>
              </a:ext>
            </a:extLst>
          </p:cNvPr>
          <p:cNvGrpSpPr/>
          <p:nvPr/>
        </p:nvGrpSpPr>
        <p:grpSpPr>
          <a:xfrm>
            <a:off x="8956706" y="5091722"/>
            <a:ext cx="185071" cy="203851"/>
            <a:chOff x="9657318" y="4537113"/>
            <a:chExt cx="110030" cy="121195"/>
          </a:xfrm>
          <a:solidFill>
            <a:schemeClr val="accent1"/>
          </a:solidFill>
        </p:grpSpPr>
        <p:sp>
          <p:nvSpPr>
            <p:cNvPr id="412" name="Freeform: Shape 411">
              <a:extLst>
                <a:ext uri="{FF2B5EF4-FFF2-40B4-BE49-F238E27FC236}">
                  <a16:creationId xmlns="" xmlns:a16="http://schemas.microsoft.com/office/drawing/2014/main" id="{EAD62EC0-ED58-47E6-9B63-76B0787CFDBD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solidFill>
              <a:srgbClr val="E31E2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="" xmlns:a16="http://schemas.microsoft.com/office/drawing/2014/main" id="{40D075F5-868E-41A5-914F-204B3FA3A07E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noFill/>
            <a:ln w="25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414" name="Picture Placeholder 4">
            <a:extLst>
              <a:ext uri="{FF2B5EF4-FFF2-40B4-BE49-F238E27FC236}">
                <a16:creationId xmlns="" xmlns:a16="http://schemas.microsoft.com/office/drawing/2014/main" id="{7FDAB28D-E774-4290-A1B0-FF8D4E1D5F0F}"/>
              </a:ext>
            </a:extLst>
          </p:cNvPr>
          <p:cNvGrpSpPr/>
          <p:nvPr/>
        </p:nvGrpSpPr>
        <p:grpSpPr>
          <a:xfrm>
            <a:off x="10378507" y="4496117"/>
            <a:ext cx="185071" cy="203851"/>
            <a:chOff x="9657318" y="4537113"/>
            <a:chExt cx="110030" cy="121195"/>
          </a:xfrm>
          <a:solidFill>
            <a:schemeClr val="accent1"/>
          </a:solidFill>
        </p:grpSpPr>
        <p:sp>
          <p:nvSpPr>
            <p:cNvPr id="415" name="Freeform: Shape 414">
              <a:extLst>
                <a:ext uri="{FF2B5EF4-FFF2-40B4-BE49-F238E27FC236}">
                  <a16:creationId xmlns="" xmlns:a16="http://schemas.microsoft.com/office/drawing/2014/main" id="{788DBE0A-DEC6-4922-B4BD-7EB3D4FF0023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solidFill>
              <a:srgbClr val="E31E2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="" xmlns:a16="http://schemas.microsoft.com/office/drawing/2014/main" id="{5B64AFBF-C80E-45BF-B5C4-0F43445B68F6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noFill/>
            <a:ln w="25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417" name="Picture Placeholder 4">
            <a:extLst>
              <a:ext uri="{FF2B5EF4-FFF2-40B4-BE49-F238E27FC236}">
                <a16:creationId xmlns="" xmlns:a16="http://schemas.microsoft.com/office/drawing/2014/main" id="{7F470B5B-A6B7-4801-A4CB-52882ABE4105}"/>
              </a:ext>
            </a:extLst>
          </p:cNvPr>
          <p:cNvGrpSpPr/>
          <p:nvPr/>
        </p:nvGrpSpPr>
        <p:grpSpPr>
          <a:xfrm>
            <a:off x="7085706" y="1315698"/>
            <a:ext cx="162446" cy="178930"/>
            <a:chOff x="9657318" y="4537113"/>
            <a:chExt cx="110030" cy="12119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18" name="Freeform: Shape 417">
              <a:extLst>
                <a:ext uri="{FF2B5EF4-FFF2-40B4-BE49-F238E27FC236}">
                  <a16:creationId xmlns="" xmlns:a16="http://schemas.microsoft.com/office/drawing/2014/main" id="{2DB89ADF-D3FE-42A4-83E0-C587D85844C7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="" xmlns:a16="http://schemas.microsoft.com/office/drawing/2014/main" id="{961A03A2-02D7-49C7-8C9F-9EABDE8FABE2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grpFill/>
            <a:ln w="25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420" name="Picture Placeholder 4">
            <a:extLst>
              <a:ext uri="{FF2B5EF4-FFF2-40B4-BE49-F238E27FC236}">
                <a16:creationId xmlns="" xmlns:a16="http://schemas.microsoft.com/office/drawing/2014/main" id="{FBB9D3D9-F99F-457A-8F38-5BA5D8CAA095}"/>
              </a:ext>
            </a:extLst>
          </p:cNvPr>
          <p:cNvGrpSpPr/>
          <p:nvPr/>
        </p:nvGrpSpPr>
        <p:grpSpPr>
          <a:xfrm>
            <a:off x="6699800" y="1574937"/>
            <a:ext cx="162446" cy="178930"/>
            <a:chOff x="9657318" y="4537113"/>
            <a:chExt cx="110030" cy="12119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21" name="Freeform: Shape 420">
              <a:extLst>
                <a:ext uri="{FF2B5EF4-FFF2-40B4-BE49-F238E27FC236}">
                  <a16:creationId xmlns="" xmlns:a16="http://schemas.microsoft.com/office/drawing/2014/main" id="{8A5E327E-F544-4808-9233-F2FD6B3B3624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="" xmlns:a16="http://schemas.microsoft.com/office/drawing/2014/main" id="{912E39EF-CDBE-4268-BC76-8BD9CBF923D7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grpFill/>
            <a:ln w="25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423" name="Picture Placeholder 4">
            <a:extLst>
              <a:ext uri="{FF2B5EF4-FFF2-40B4-BE49-F238E27FC236}">
                <a16:creationId xmlns="" xmlns:a16="http://schemas.microsoft.com/office/drawing/2014/main" id="{BB5AD029-3ADB-485C-B437-49B36291CA2E}"/>
              </a:ext>
            </a:extLst>
          </p:cNvPr>
          <p:cNvGrpSpPr/>
          <p:nvPr/>
        </p:nvGrpSpPr>
        <p:grpSpPr>
          <a:xfrm>
            <a:off x="6552686" y="2046726"/>
            <a:ext cx="162446" cy="178930"/>
            <a:chOff x="9657318" y="4537113"/>
            <a:chExt cx="110030" cy="12119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24" name="Freeform: Shape 423">
              <a:extLst>
                <a:ext uri="{FF2B5EF4-FFF2-40B4-BE49-F238E27FC236}">
                  <a16:creationId xmlns="" xmlns:a16="http://schemas.microsoft.com/office/drawing/2014/main" id="{619B3DFF-5435-4269-91B8-273DCB840544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="" xmlns:a16="http://schemas.microsoft.com/office/drawing/2014/main" id="{FC83BDB2-E448-4BBC-B280-268DD7F09315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grpFill/>
            <a:ln w="25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427" name="Picture Placeholder 4">
            <a:extLst>
              <a:ext uri="{FF2B5EF4-FFF2-40B4-BE49-F238E27FC236}">
                <a16:creationId xmlns="" xmlns:a16="http://schemas.microsoft.com/office/drawing/2014/main" id="{43851599-2876-4BF3-9C72-9214DBCBD02D}"/>
              </a:ext>
            </a:extLst>
          </p:cNvPr>
          <p:cNvGrpSpPr/>
          <p:nvPr/>
        </p:nvGrpSpPr>
        <p:grpSpPr>
          <a:xfrm>
            <a:off x="9352395" y="2978595"/>
            <a:ext cx="185071" cy="203851"/>
            <a:chOff x="9657318" y="4537113"/>
            <a:chExt cx="110030" cy="121195"/>
          </a:xfrm>
          <a:solidFill>
            <a:schemeClr val="accent1"/>
          </a:solidFill>
        </p:grpSpPr>
        <p:sp>
          <p:nvSpPr>
            <p:cNvPr id="428" name="Freeform: Shape 427">
              <a:extLst>
                <a:ext uri="{FF2B5EF4-FFF2-40B4-BE49-F238E27FC236}">
                  <a16:creationId xmlns="" xmlns:a16="http://schemas.microsoft.com/office/drawing/2014/main" id="{00987449-72C0-4036-BE48-C24FC2281644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solidFill>
              <a:srgbClr val="E31E2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="" xmlns:a16="http://schemas.microsoft.com/office/drawing/2014/main" id="{D73868DA-9574-4EDB-A596-947DF1E69261}"/>
                </a:ext>
              </a:extLst>
            </p:cNvPr>
            <p:cNvSpPr/>
            <p:nvPr/>
          </p:nvSpPr>
          <p:spPr>
            <a:xfrm>
              <a:off x="9657318" y="4537113"/>
              <a:ext cx="110030" cy="96421"/>
            </a:xfrm>
            <a:custGeom>
              <a:avLst/>
              <a:gdLst>
                <a:gd name="connsiteX0" fmla="*/ 55015 w 110030"/>
                <a:gd name="connsiteY0" fmla="*/ 0 h 96421"/>
                <a:gd name="connsiteX1" fmla="*/ 110031 w 110030"/>
                <a:gd name="connsiteY1" fmla="*/ 96421 h 96421"/>
                <a:gd name="connsiteX2" fmla="*/ 0 w 110030"/>
                <a:gd name="connsiteY2" fmla="*/ 96421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0" h="96421">
                  <a:moveTo>
                    <a:pt x="55015" y="0"/>
                  </a:moveTo>
                  <a:lnTo>
                    <a:pt x="110031" y="96421"/>
                  </a:lnTo>
                  <a:lnTo>
                    <a:pt x="0" y="96421"/>
                  </a:lnTo>
                  <a:close/>
                </a:path>
              </a:pathLst>
            </a:custGeom>
            <a:noFill/>
            <a:ln w="25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630C3611-E262-4726-8CA7-B98DE9BF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Further electrification of the rail network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t-EE" sz="3200" dirty="0" smtClean="0"/>
              <a:t>2020 - 2028</a:t>
            </a:r>
            <a:endParaRPr lang="et-EE" sz="3200" dirty="0"/>
          </a:p>
        </p:txBody>
      </p:sp>
      <p:sp>
        <p:nvSpPr>
          <p:cNvPr id="77" name="Text Placeholder 2">
            <a:extLst>
              <a:ext uri="{FF2B5EF4-FFF2-40B4-BE49-F238E27FC236}">
                <a16:creationId xmlns="" xmlns:a16="http://schemas.microsoft.com/office/drawing/2014/main" id="{D39A0E67-2D5D-4EA6-9668-A1913FA106C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46568" y="1911800"/>
            <a:ext cx="3689530" cy="3992611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Line voltage: 25 kV AC (West from Tallinn 3 kV DC)</a:t>
            </a:r>
          </a:p>
          <a:p>
            <a:pPr marL="268288" lvl="0" indent="-268288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Power supply for substations: 110 kV network</a:t>
            </a:r>
          </a:p>
          <a:p>
            <a:pPr marL="268288" lvl="0" indent="-268288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Design speed of the electrified line: 160 km/h</a:t>
            </a:r>
          </a:p>
          <a:p>
            <a:pPr marL="268288" lvl="0" indent="-268288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t-EE" sz="2200" dirty="0" err="1" smtClean="0"/>
              <a:t>Stations</a:t>
            </a:r>
            <a:r>
              <a:rPr lang="en-US" sz="2200" dirty="0" smtClean="0"/>
              <a:t>: 47 pcs </a:t>
            </a:r>
          </a:p>
        </p:txBody>
      </p:sp>
    </p:spTree>
    <p:extLst>
      <p:ext uri="{BB962C8B-B14F-4D97-AF65-F5344CB8AC3E}">
        <p14:creationId xmlns:p14="http://schemas.microsoft.com/office/powerpoint/2010/main" val="101217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ECD9FF-9524-4154-AC0B-70AE3564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99" y="550800"/>
            <a:ext cx="11259845" cy="720000"/>
          </a:xfrm>
        </p:spPr>
        <p:txBody>
          <a:bodyPr>
            <a:normAutofit/>
          </a:bodyPr>
          <a:lstStyle/>
          <a:p>
            <a:r>
              <a:rPr lang="en-US" sz="3200" dirty="0"/>
              <a:t>Major projects </a:t>
            </a:r>
            <a:r>
              <a:rPr lang="en-US" sz="3200" dirty="0" smtClean="0"/>
              <a:t>in </a:t>
            </a:r>
            <a:r>
              <a:rPr lang="en-US" sz="3200" dirty="0"/>
              <a:t>the modernization period </a:t>
            </a:r>
            <a:r>
              <a:rPr lang="et-EE" sz="3200" dirty="0" smtClean="0"/>
              <a:t>2019 </a:t>
            </a:r>
            <a:r>
              <a:rPr lang="et-EE" sz="3200" dirty="0"/>
              <a:t>- 2028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4EFDF5FE-DDFF-4EBB-9F5C-ACEEDF9B79E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2435" y="1386348"/>
            <a:ext cx="10602581" cy="4703304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Signal</a:t>
            </a:r>
            <a:r>
              <a:rPr lang="et-EE" sz="2000" dirty="0" smtClean="0"/>
              <a:t>l</a:t>
            </a:r>
            <a:r>
              <a:rPr lang="en-US" sz="2000" dirty="0" err="1" smtClean="0"/>
              <a:t>ing</a:t>
            </a:r>
            <a:r>
              <a:rPr lang="en-US" sz="2000" dirty="0" smtClean="0"/>
              <a:t> </a:t>
            </a:r>
            <a:r>
              <a:rPr lang="en-US" sz="2000" dirty="0" smtClean="0"/>
              <a:t>system modernization</a:t>
            </a:r>
            <a:endParaRPr lang="en-GB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Railway electrification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Automation </a:t>
            </a:r>
            <a:r>
              <a:rPr lang="en-US" sz="2000" dirty="0"/>
              <a:t>of traffic control and </a:t>
            </a:r>
            <a:r>
              <a:rPr lang="en-US" sz="2000" dirty="0" smtClean="0"/>
              <a:t>scheduling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Telecommunication networks </a:t>
            </a:r>
            <a:r>
              <a:rPr lang="en-US" sz="2000" dirty="0"/>
              <a:t>EN 50159 </a:t>
            </a:r>
            <a:r>
              <a:rPr lang="en-US" sz="2000" dirty="0" smtClean="0"/>
              <a:t>conformity </a:t>
            </a:r>
            <a:r>
              <a:rPr lang="en-US" sz="2000" dirty="0"/>
              <a:t>assessment and </a:t>
            </a:r>
            <a:r>
              <a:rPr lang="en-US" sz="2000" dirty="0" smtClean="0"/>
              <a:t>modernization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GIS track-based asset management </a:t>
            </a:r>
            <a:r>
              <a:rPr lang="en-US" sz="2000" dirty="0" smtClean="0"/>
              <a:t>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Automation of maintenance process tracking and fault statistics based training </a:t>
            </a:r>
            <a:r>
              <a:rPr lang="en-US" sz="2000" dirty="0" smtClean="0"/>
              <a:t>system</a:t>
            </a:r>
            <a:endParaRPr lang="et-EE" sz="2000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B3D63267-9F42-4BEB-9435-EEA84916776D}"/>
              </a:ext>
            </a:extLst>
          </p:cNvPr>
          <p:cNvSpPr/>
          <p:nvPr/>
        </p:nvSpPr>
        <p:spPr>
          <a:xfrm>
            <a:off x="9523472" y="4711246"/>
            <a:ext cx="988495" cy="961352"/>
          </a:xfrm>
          <a:custGeom>
            <a:avLst/>
            <a:gdLst>
              <a:gd name="connsiteX0" fmla="*/ 44421 w 520611"/>
              <a:gd name="connsiteY0" fmla="*/ 134931 h 506316"/>
              <a:gd name="connsiteX1" fmla="*/ 75549 w 520611"/>
              <a:gd name="connsiteY1" fmla="*/ 134931 h 506316"/>
              <a:gd name="connsiteX2" fmla="*/ 75549 w 520611"/>
              <a:gd name="connsiteY2" fmla="*/ 57834 h 506316"/>
              <a:gd name="connsiteX3" fmla="*/ 60884 w 520611"/>
              <a:gd name="connsiteY3" fmla="*/ 61550 h 506316"/>
              <a:gd name="connsiteX4" fmla="*/ 44421 w 520611"/>
              <a:gd name="connsiteY4" fmla="*/ 56762 h 506316"/>
              <a:gd name="connsiteX5" fmla="*/ 44421 w 520611"/>
              <a:gd name="connsiteY5" fmla="*/ 134931 h 506316"/>
              <a:gd name="connsiteX6" fmla="*/ 446207 w 520611"/>
              <a:gd name="connsiteY6" fmla="*/ 192964 h 506316"/>
              <a:gd name="connsiteX7" fmla="*/ 446231 w 520611"/>
              <a:gd name="connsiteY7" fmla="*/ 192964 h 506316"/>
              <a:gd name="connsiteX8" fmla="*/ 450909 w 520611"/>
              <a:gd name="connsiteY8" fmla="*/ 197643 h 506316"/>
              <a:gd name="connsiteX9" fmla="*/ 450909 w 520611"/>
              <a:gd name="connsiteY9" fmla="*/ 501635 h 506316"/>
              <a:gd name="connsiteX10" fmla="*/ 446231 w 520611"/>
              <a:gd name="connsiteY10" fmla="*/ 506314 h 506316"/>
              <a:gd name="connsiteX11" fmla="*/ 441553 w 520611"/>
              <a:gd name="connsiteY11" fmla="*/ 501635 h 506316"/>
              <a:gd name="connsiteX12" fmla="*/ 441553 w 520611"/>
              <a:gd name="connsiteY12" fmla="*/ 434850 h 506316"/>
              <a:gd name="connsiteX13" fmla="*/ 364208 w 520611"/>
              <a:gd name="connsiteY13" fmla="*/ 485960 h 506316"/>
              <a:gd name="connsiteX14" fmla="*/ 263991 w 520611"/>
              <a:gd name="connsiteY14" fmla="*/ 506311 h 506316"/>
              <a:gd name="connsiteX15" fmla="*/ 82537 w 520611"/>
              <a:gd name="connsiteY15" fmla="*/ 431142 h 506316"/>
              <a:gd name="connsiteX16" fmla="*/ 7375 w 520611"/>
              <a:gd name="connsiteY16" fmla="*/ 249673 h 506316"/>
              <a:gd name="connsiteX17" fmla="*/ 13928 w 520611"/>
              <a:gd name="connsiteY17" fmla="*/ 191895 h 506316"/>
              <a:gd name="connsiteX18" fmla="*/ 29975 w 520611"/>
              <a:gd name="connsiteY18" fmla="*/ 144288 h 506316"/>
              <a:gd name="connsiteX19" fmla="*/ 4678 w 520611"/>
              <a:gd name="connsiteY19" fmla="*/ 144288 h 506316"/>
              <a:gd name="connsiteX20" fmla="*/ 0 w 520611"/>
              <a:gd name="connsiteY20" fmla="*/ 139610 h 506316"/>
              <a:gd name="connsiteX21" fmla="*/ 4678 w 520611"/>
              <a:gd name="connsiteY21" fmla="*/ 134931 h 506316"/>
              <a:gd name="connsiteX22" fmla="*/ 35064 w 520611"/>
              <a:gd name="connsiteY22" fmla="*/ 134931 h 506316"/>
              <a:gd name="connsiteX23" fmla="*/ 35064 w 520611"/>
              <a:gd name="connsiteY23" fmla="*/ 47492 h 506316"/>
              <a:gd name="connsiteX24" fmla="*/ 30113 w 520611"/>
              <a:gd name="connsiteY24" fmla="*/ 30775 h 506316"/>
              <a:gd name="connsiteX25" fmla="*/ 39127 w 520611"/>
              <a:gd name="connsiteY25" fmla="*/ 9034 h 506316"/>
              <a:gd name="connsiteX26" fmla="*/ 39220 w 520611"/>
              <a:gd name="connsiteY26" fmla="*/ 8941 h 506316"/>
              <a:gd name="connsiteX27" fmla="*/ 60884 w 520611"/>
              <a:gd name="connsiteY27" fmla="*/ 0 h 506316"/>
              <a:gd name="connsiteX28" fmla="*/ 82622 w 520611"/>
              <a:gd name="connsiteY28" fmla="*/ 9015 h 506316"/>
              <a:gd name="connsiteX29" fmla="*/ 82715 w 520611"/>
              <a:gd name="connsiteY29" fmla="*/ 9108 h 506316"/>
              <a:gd name="connsiteX30" fmla="*/ 83760 w 520611"/>
              <a:gd name="connsiteY30" fmla="*/ 10214 h 506316"/>
              <a:gd name="connsiteX31" fmla="*/ 333674 w 520611"/>
              <a:gd name="connsiteY31" fmla="*/ 10214 h 506316"/>
              <a:gd name="connsiteX32" fmla="*/ 338352 w 520611"/>
              <a:gd name="connsiteY32" fmla="*/ 14893 h 506316"/>
              <a:gd name="connsiteX33" fmla="*/ 333674 w 520611"/>
              <a:gd name="connsiteY33" fmla="*/ 19571 h 506316"/>
              <a:gd name="connsiteX34" fmla="*/ 318340 w 520611"/>
              <a:gd name="connsiteY34" fmla="*/ 19571 h 506316"/>
              <a:gd name="connsiteX35" fmla="*/ 290431 w 520611"/>
              <a:gd name="connsiteY35" fmla="*/ 42177 h 506316"/>
              <a:gd name="connsiteX36" fmla="*/ 333674 w 520611"/>
              <a:gd name="connsiteY36" fmla="*/ 42177 h 506316"/>
              <a:gd name="connsiteX37" fmla="*/ 338352 w 520611"/>
              <a:gd name="connsiteY37" fmla="*/ 46856 h 506316"/>
              <a:gd name="connsiteX38" fmla="*/ 333674 w 520611"/>
              <a:gd name="connsiteY38" fmla="*/ 51534 h 506316"/>
              <a:gd name="connsiteX39" fmla="*/ 84905 w 520611"/>
              <a:gd name="connsiteY39" fmla="*/ 51534 h 506316"/>
              <a:gd name="connsiteX40" fmla="*/ 84905 w 520611"/>
              <a:gd name="connsiteY40" fmla="*/ 134931 h 506316"/>
              <a:gd name="connsiteX41" fmla="*/ 333676 w 520611"/>
              <a:gd name="connsiteY41" fmla="*/ 134931 h 506316"/>
              <a:gd name="connsiteX42" fmla="*/ 338354 w 520611"/>
              <a:gd name="connsiteY42" fmla="*/ 139610 h 506316"/>
              <a:gd name="connsiteX43" fmla="*/ 333676 w 520611"/>
              <a:gd name="connsiteY43" fmla="*/ 144288 h 506316"/>
              <a:gd name="connsiteX44" fmla="*/ 40275 w 520611"/>
              <a:gd name="connsiteY44" fmla="*/ 144288 h 506316"/>
              <a:gd name="connsiteX45" fmla="*/ 23030 w 520611"/>
              <a:gd name="connsiteY45" fmla="*/ 193980 h 506316"/>
              <a:gd name="connsiteX46" fmla="*/ 16909 w 520611"/>
              <a:gd name="connsiteY46" fmla="*/ 240212 h 506316"/>
              <a:gd name="connsiteX47" fmla="*/ 37040 w 520611"/>
              <a:gd name="connsiteY47" fmla="*/ 240212 h 506316"/>
              <a:gd name="connsiteX48" fmla="*/ 37040 w 520611"/>
              <a:gd name="connsiteY48" fmla="*/ 234205 h 506316"/>
              <a:gd name="connsiteX49" fmla="*/ 41718 w 520611"/>
              <a:gd name="connsiteY49" fmla="*/ 229526 h 506316"/>
              <a:gd name="connsiteX50" fmla="*/ 46396 w 520611"/>
              <a:gd name="connsiteY50" fmla="*/ 234205 h 506316"/>
              <a:gd name="connsiteX51" fmla="*/ 46396 w 520611"/>
              <a:gd name="connsiteY51" fmla="*/ 240212 h 506316"/>
              <a:gd name="connsiteX52" fmla="*/ 113282 w 520611"/>
              <a:gd name="connsiteY52" fmla="*/ 240212 h 506316"/>
              <a:gd name="connsiteX53" fmla="*/ 113282 w 520611"/>
              <a:gd name="connsiteY53" fmla="*/ 234197 h 506316"/>
              <a:gd name="connsiteX54" fmla="*/ 117960 w 520611"/>
              <a:gd name="connsiteY54" fmla="*/ 229518 h 506316"/>
              <a:gd name="connsiteX55" fmla="*/ 122638 w 520611"/>
              <a:gd name="connsiteY55" fmla="*/ 234197 h 506316"/>
              <a:gd name="connsiteX56" fmla="*/ 122638 w 520611"/>
              <a:gd name="connsiteY56" fmla="*/ 240212 h 506316"/>
              <a:gd name="connsiteX57" fmla="*/ 189523 w 520611"/>
              <a:gd name="connsiteY57" fmla="*/ 240212 h 506316"/>
              <a:gd name="connsiteX58" fmla="*/ 189523 w 520611"/>
              <a:gd name="connsiteY58" fmla="*/ 234197 h 506316"/>
              <a:gd name="connsiteX59" fmla="*/ 194201 w 520611"/>
              <a:gd name="connsiteY59" fmla="*/ 229518 h 506316"/>
              <a:gd name="connsiteX60" fmla="*/ 198879 w 520611"/>
              <a:gd name="connsiteY60" fmla="*/ 234197 h 506316"/>
              <a:gd name="connsiteX61" fmla="*/ 198879 w 520611"/>
              <a:gd name="connsiteY61" fmla="*/ 240212 h 506316"/>
              <a:gd name="connsiteX62" fmla="*/ 265767 w 520611"/>
              <a:gd name="connsiteY62" fmla="*/ 240212 h 506316"/>
              <a:gd name="connsiteX63" fmla="*/ 265767 w 520611"/>
              <a:gd name="connsiteY63" fmla="*/ 234197 h 506316"/>
              <a:gd name="connsiteX64" fmla="*/ 270445 w 520611"/>
              <a:gd name="connsiteY64" fmla="*/ 229518 h 506316"/>
              <a:gd name="connsiteX65" fmla="*/ 275124 w 520611"/>
              <a:gd name="connsiteY65" fmla="*/ 234197 h 506316"/>
              <a:gd name="connsiteX66" fmla="*/ 275124 w 520611"/>
              <a:gd name="connsiteY66" fmla="*/ 240212 h 506316"/>
              <a:gd name="connsiteX67" fmla="*/ 342017 w 520611"/>
              <a:gd name="connsiteY67" fmla="*/ 240212 h 506316"/>
              <a:gd name="connsiteX68" fmla="*/ 342017 w 520611"/>
              <a:gd name="connsiteY68" fmla="*/ 234197 h 506316"/>
              <a:gd name="connsiteX69" fmla="*/ 346695 w 520611"/>
              <a:gd name="connsiteY69" fmla="*/ 229518 h 506316"/>
              <a:gd name="connsiteX70" fmla="*/ 351373 w 520611"/>
              <a:gd name="connsiteY70" fmla="*/ 234197 h 506316"/>
              <a:gd name="connsiteX71" fmla="*/ 351373 w 520611"/>
              <a:gd name="connsiteY71" fmla="*/ 240212 h 506316"/>
              <a:gd name="connsiteX72" fmla="*/ 358043 w 520611"/>
              <a:gd name="connsiteY72" fmla="*/ 240212 h 506316"/>
              <a:gd name="connsiteX73" fmla="*/ 358043 w 520611"/>
              <a:gd name="connsiteY73" fmla="*/ 234205 h 506316"/>
              <a:gd name="connsiteX74" fmla="*/ 362721 w 520611"/>
              <a:gd name="connsiteY74" fmla="*/ 229526 h 506316"/>
              <a:gd name="connsiteX75" fmla="*/ 367399 w 520611"/>
              <a:gd name="connsiteY75" fmla="*/ 234205 h 506316"/>
              <a:gd name="connsiteX76" fmla="*/ 367399 w 520611"/>
              <a:gd name="connsiteY76" fmla="*/ 240212 h 506316"/>
              <a:gd name="connsiteX77" fmla="*/ 402468 w 520611"/>
              <a:gd name="connsiteY77" fmla="*/ 240212 h 506316"/>
              <a:gd name="connsiteX78" fmla="*/ 407147 w 520611"/>
              <a:gd name="connsiteY78" fmla="*/ 244891 h 506316"/>
              <a:gd name="connsiteX79" fmla="*/ 402468 w 520611"/>
              <a:gd name="connsiteY79" fmla="*/ 249570 h 506316"/>
              <a:gd name="connsiteX80" fmla="*/ 367399 w 520611"/>
              <a:gd name="connsiteY80" fmla="*/ 249570 h 506316"/>
              <a:gd name="connsiteX81" fmla="*/ 367399 w 520611"/>
              <a:gd name="connsiteY81" fmla="*/ 348602 h 506316"/>
              <a:gd name="connsiteX82" fmla="*/ 402474 w 520611"/>
              <a:gd name="connsiteY82" fmla="*/ 348602 h 506316"/>
              <a:gd name="connsiteX83" fmla="*/ 407152 w 520611"/>
              <a:gd name="connsiteY83" fmla="*/ 353281 h 506316"/>
              <a:gd name="connsiteX84" fmla="*/ 402474 w 520611"/>
              <a:gd name="connsiteY84" fmla="*/ 357959 h 506316"/>
              <a:gd name="connsiteX85" fmla="*/ 367399 w 520611"/>
              <a:gd name="connsiteY85" fmla="*/ 357959 h 506316"/>
              <a:gd name="connsiteX86" fmla="*/ 367399 w 520611"/>
              <a:gd name="connsiteY86" fmla="*/ 367746 h 506316"/>
              <a:gd name="connsiteX87" fmla="*/ 362721 w 520611"/>
              <a:gd name="connsiteY87" fmla="*/ 372425 h 506316"/>
              <a:gd name="connsiteX88" fmla="*/ 358043 w 520611"/>
              <a:gd name="connsiteY88" fmla="*/ 367746 h 506316"/>
              <a:gd name="connsiteX89" fmla="*/ 358043 w 520611"/>
              <a:gd name="connsiteY89" fmla="*/ 357964 h 506316"/>
              <a:gd name="connsiteX90" fmla="*/ 351373 w 520611"/>
              <a:gd name="connsiteY90" fmla="*/ 358079 h 506316"/>
              <a:gd name="connsiteX91" fmla="*/ 351373 w 520611"/>
              <a:gd name="connsiteY91" fmla="*/ 367746 h 506316"/>
              <a:gd name="connsiteX92" fmla="*/ 346695 w 520611"/>
              <a:gd name="connsiteY92" fmla="*/ 372425 h 506316"/>
              <a:gd name="connsiteX93" fmla="*/ 342017 w 520611"/>
              <a:gd name="connsiteY93" fmla="*/ 367746 h 506316"/>
              <a:gd name="connsiteX94" fmla="*/ 342017 w 520611"/>
              <a:gd name="connsiteY94" fmla="*/ 358505 h 506316"/>
              <a:gd name="connsiteX95" fmla="*/ 298925 w 520611"/>
              <a:gd name="connsiteY95" fmla="*/ 364603 h 506316"/>
              <a:gd name="connsiteX96" fmla="*/ 244780 w 520611"/>
              <a:gd name="connsiteY96" fmla="*/ 382655 h 506316"/>
              <a:gd name="connsiteX97" fmla="*/ 245485 w 520611"/>
              <a:gd name="connsiteY97" fmla="*/ 383472 h 506316"/>
              <a:gd name="connsiteX98" fmla="*/ 245010 w 520611"/>
              <a:gd name="connsiteY98" fmla="*/ 390052 h 506316"/>
              <a:gd name="connsiteX99" fmla="*/ 238431 w 520611"/>
              <a:gd name="connsiteY99" fmla="*/ 389577 h 506316"/>
              <a:gd name="connsiteX100" fmla="*/ 236028 w 520611"/>
              <a:gd name="connsiteY100" fmla="*/ 386795 h 506316"/>
              <a:gd name="connsiteX101" fmla="*/ 185275 w 520611"/>
              <a:gd name="connsiteY101" fmla="*/ 419140 h 506316"/>
              <a:gd name="connsiteX102" fmla="*/ 184888 w 520611"/>
              <a:gd name="connsiteY102" fmla="*/ 419451 h 506316"/>
              <a:gd name="connsiteX103" fmla="*/ 187897 w 520611"/>
              <a:gd name="connsiteY103" fmla="*/ 422304 h 506316"/>
              <a:gd name="connsiteX104" fmla="*/ 188062 w 520611"/>
              <a:gd name="connsiteY104" fmla="*/ 428903 h 506316"/>
              <a:gd name="connsiteX105" fmla="*/ 181464 w 520611"/>
              <a:gd name="connsiteY105" fmla="*/ 429068 h 506316"/>
              <a:gd name="connsiteX106" fmla="*/ 177663 w 520611"/>
              <a:gd name="connsiteY106" fmla="*/ 425463 h 506316"/>
              <a:gd name="connsiteX107" fmla="*/ 140692 w 520611"/>
              <a:gd name="connsiteY107" fmla="*/ 464063 h 506316"/>
              <a:gd name="connsiteX108" fmla="*/ 263991 w 520611"/>
              <a:gd name="connsiteY108" fmla="*/ 496954 h 506316"/>
              <a:gd name="connsiteX109" fmla="*/ 360554 w 520611"/>
              <a:gd name="connsiteY109" fmla="*/ 477372 h 506316"/>
              <a:gd name="connsiteX110" fmla="*/ 441553 w 520611"/>
              <a:gd name="connsiteY110" fmla="*/ 421686 h 506316"/>
              <a:gd name="connsiteX111" fmla="*/ 441553 w 520611"/>
              <a:gd name="connsiteY111" fmla="*/ 201870 h 506316"/>
              <a:gd name="connsiteX112" fmla="*/ 406160 w 520611"/>
              <a:gd name="connsiteY112" fmla="*/ 183601 h 506316"/>
              <a:gd name="connsiteX113" fmla="*/ 389980 w 520611"/>
              <a:gd name="connsiteY113" fmla="*/ 142795 h 506316"/>
              <a:gd name="connsiteX114" fmla="*/ 389980 w 520611"/>
              <a:gd name="connsiteY114" fmla="*/ 59698 h 506316"/>
              <a:gd name="connsiteX115" fmla="*/ 407205 w 520611"/>
              <a:gd name="connsiteY115" fmla="*/ 17765 h 506316"/>
              <a:gd name="connsiteX116" fmla="*/ 407462 w 520611"/>
              <a:gd name="connsiteY116" fmla="*/ 17487 h 506316"/>
              <a:gd name="connsiteX117" fmla="*/ 449668 w 520611"/>
              <a:gd name="connsiteY117" fmla="*/ 0 h 506316"/>
              <a:gd name="connsiteX118" fmla="*/ 456545 w 520611"/>
              <a:gd name="connsiteY118" fmla="*/ 0 h 506316"/>
              <a:gd name="connsiteX119" fmla="*/ 498740 w 520611"/>
              <a:gd name="connsiteY119" fmla="*/ 17487 h 506316"/>
              <a:gd name="connsiteX120" fmla="*/ 516243 w 520611"/>
              <a:gd name="connsiteY120" fmla="*/ 59698 h 506316"/>
              <a:gd name="connsiteX121" fmla="*/ 516243 w 520611"/>
              <a:gd name="connsiteY121" fmla="*/ 142795 h 506316"/>
              <a:gd name="connsiteX122" fmla="*/ 508582 w 520611"/>
              <a:gd name="connsiteY122" fmla="*/ 172048 h 506316"/>
              <a:gd name="connsiteX123" fmla="*/ 517482 w 520611"/>
              <a:gd name="connsiteY123" fmla="*/ 209774 h 506316"/>
              <a:gd name="connsiteX124" fmla="*/ 520611 w 520611"/>
              <a:gd name="connsiteY124" fmla="*/ 249668 h 506316"/>
              <a:gd name="connsiteX125" fmla="*/ 506726 w 520611"/>
              <a:gd name="connsiteY125" fmla="*/ 333049 h 506316"/>
              <a:gd name="connsiteX126" fmla="*/ 466956 w 520611"/>
              <a:gd name="connsiteY126" fmla="*/ 406589 h 506316"/>
              <a:gd name="connsiteX127" fmla="*/ 466956 w 520611"/>
              <a:gd name="connsiteY127" fmla="*/ 501637 h 506316"/>
              <a:gd name="connsiteX128" fmla="*/ 462278 w 520611"/>
              <a:gd name="connsiteY128" fmla="*/ 506316 h 506316"/>
              <a:gd name="connsiteX129" fmla="*/ 457600 w 520611"/>
              <a:gd name="connsiteY129" fmla="*/ 501637 h 506316"/>
              <a:gd name="connsiteX130" fmla="*/ 457600 w 520611"/>
              <a:gd name="connsiteY130" fmla="*/ 197523 h 506316"/>
              <a:gd name="connsiteX131" fmla="*/ 462101 w 520611"/>
              <a:gd name="connsiteY131" fmla="*/ 192847 h 506316"/>
              <a:gd name="connsiteX132" fmla="*/ 493969 w 520611"/>
              <a:gd name="connsiteY132" fmla="*/ 176466 h 506316"/>
              <a:gd name="connsiteX133" fmla="*/ 506887 w 520611"/>
              <a:gd name="connsiteY133" fmla="*/ 142795 h 506316"/>
              <a:gd name="connsiteX134" fmla="*/ 506887 w 520611"/>
              <a:gd name="connsiteY134" fmla="*/ 59698 h 506316"/>
              <a:gd name="connsiteX135" fmla="*/ 492163 w 520611"/>
              <a:gd name="connsiteY135" fmla="*/ 24101 h 506316"/>
              <a:gd name="connsiteX136" fmla="*/ 456545 w 520611"/>
              <a:gd name="connsiteY136" fmla="*/ 9357 h 506316"/>
              <a:gd name="connsiteX137" fmla="*/ 449668 w 520611"/>
              <a:gd name="connsiteY137" fmla="*/ 9357 h 506316"/>
              <a:gd name="connsiteX138" fmla="*/ 414076 w 520611"/>
              <a:gd name="connsiteY138" fmla="*/ 24101 h 506316"/>
              <a:gd name="connsiteX139" fmla="*/ 413845 w 520611"/>
              <a:gd name="connsiteY139" fmla="*/ 24316 h 506316"/>
              <a:gd name="connsiteX140" fmla="*/ 399337 w 520611"/>
              <a:gd name="connsiteY140" fmla="*/ 59698 h 506316"/>
              <a:gd name="connsiteX141" fmla="*/ 399337 w 520611"/>
              <a:gd name="connsiteY141" fmla="*/ 142795 h 506316"/>
              <a:gd name="connsiteX142" fmla="*/ 412960 w 520611"/>
              <a:gd name="connsiteY142" fmla="*/ 177204 h 506316"/>
              <a:gd name="connsiteX143" fmla="*/ 446207 w 520611"/>
              <a:gd name="connsiteY143" fmla="*/ 192964 h 506316"/>
              <a:gd name="connsiteX144" fmla="*/ 466956 w 520611"/>
              <a:gd name="connsiteY144" fmla="*/ 201576 h 506316"/>
              <a:gd name="connsiteX145" fmla="*/ 466956 w 520611"/>
              <a:gd name="connsiteY145" fmla="*/ 390848 h 506316"/>
              <a:gd name="connsiteX146" fmla="*/ 497879 w 520611"/>
              <a:gd name="connsiteY146" fmla="*/ 330014 h 506316"/>
              <a:gd name="connsiteX147" fmla="*/ 511255 w 520611"/>
              <a:gd name="connsiteY147" fmla="*/ 249668 h 506316"/>
              <a:gd name="connsiteX148" fmla="*/ 508274 w 520611"/>
              <a:gd name="connsiteY148" fmla="*/ 211201 h 506316"/>
              <a:gd name="connsiteX149" fmla="*/ 501772 w 520611"/>
              <a:gd name="connsiteY149" fmla="*/ 181742 h 506316"/>
              <a:gd name="connsiteX150" fmla="*/ 500912 w 520611"/>
              <a:gd name="connsiteY150" fmla="*/ 182715 h 506316"/>
              <a:gd name="connsiteX151" fmla="*/ 466956 w 520611"/>
              <a:gd name="connsiteY151" fmla="*/ 201576 h 506316"/>
              <a:gd name="connsiteX152" fmla="*/ 482794 w 520611"/>
              <a:gd name="connsiteY152" fmla="*/ 143952 h 506316"/>
              <a:gd name="connsiteX153" fmla="*/ 474446 w 520611"/>
              <a:gd name="connsiteY153" fmla="*/ 164032 h 506316"/>
              <a:gd name="connsiteX154" fmla="*/ 454362 w 520611"/>
              <a:gd name="connsiteY154" fmla="*/ 172350 h 506316"/>
              <a:gd name="connsiteX155" fmla="*/ 434303 w 520611"/>
              <a:gd name="connsiteY155" fmla="*/ 164027 h 506316"/>
              <a:gd name="connsiteX156" fmla="*/ 425960 w 520611"/>
              <a:gd name="connsiteY156" fmla="*/ 143952 h 506316"/>
              <a:gd name="connsiteX157" fmla="*/ 434279 w 520611"/>
              <a:gd name="connsiteY157" fmla="*/ 123871 h 506316"/>
              <a:gd name="connsiteX158" fmla="*/ 454362 w 520611"/>
              <a:gd name="connsiteY158" fmla="*/ 115524 h 506316"/>
              <a:gd name="connsiteX159" fmla="*/ 474469 w 520611"/>
              <a:gd name="connsiteY159" fmla="*/ 123847 h 506316"/>
              <a:gd name="connsiteX160" fmla="*/ 482794 w 520611"/>
              <a:gd name="connsiteY160" fmla="*/ 143952 h 506316"/>
              <a:gd name="connsiteX161" fmla="*/ 467869 w 520611"/>
              <a:gd name="connsiteY161" fmla="*/ 157418 h 506316"/>
              <a:gd name="connsiteX162" fmla="*/ 473438 w 520611"/>
              <a:gd name="connsiteY162" fmla="*/ 143952 h 506316"/>
              <a:gd name="connsiteX163" fmla="*/ 467856 w 520611"/>
              <a:gd name="connsiteY163" fmla="*/ 130462 h 506316"/>
              <a:gd name="connsiteX164" fmla="*/ 454362 w 520611"/>
              <a:gd name="connsiteY164" fmla="*/ 124882 h 506316"/>
              <a:gd name="connsiteX165" fmla="*/ 440893 w 520611"/>
              <a:gd name="connsiteY165" fmla="*/ 130449 h 506316"/>
              <a:gd name="connsiteX166" fmla="*/ 435316 w 520611"/>
              <a:gd name="connsiteY166" fmla="*/ 143952 h 506316"/>
              <a:gd name="connsiteX167" fmla="*/ 440898 w 520611"/>
              <a:gd name="connsiteY167" fmla="*/ 157412 h 506316"/>
              <a:gd name="connsiteX168" fmla="*/ 454362 w 520611"/>
              <a:gd name="connsiteY168" fmla="*/ 162993 h 506316"/>
              <a:gd name="connsiteX169" fmla="*/ 467869 w 520611"/>
              <a:gd name="connsiteY169" fmla="*/ 157418 h 506316"/>
              <a:gd name="connsiteX170" fmla="*/ 482794 w 520611"/>
              <a:gd name="connsiteY170" fmla="*/ 67313 h 506316"/>
              <a:gd name="connsiteX171" fmla="*/ 474446 w 520611"/>
              <a:gd name="connsiteY171" fmla="*/ 87388 h 506316"/>
              <a:gd name="connsiteX172" fmla="*/ 454362 w 520611"/>
              <a:gd name="connsiteY172" fmla="*/ 95703 h 506316"/>
              <a:gd name="connsiteX173" fmla="*/ 434303 w 520611"/>
              <a:gd name="connsiteY173" fmla="*/ 87380 h 506316"/>
              <a:gd name="connsiteX174" fmla="*/ 425960 w 520611"/>
              <a:gd name="connsiteY174" fmla="*/ 67313 h 506316"/>
              <a:gd name="connsiteX175" fmla="*/ 434279 w 520611"/>
              <a:gd name="connsiteY175" fmla="*/ 47230 h 506316"/>
              <a:gd name="connsiteX176" fmla="*/ 454362 w 520611"/>
              <a:gd name="connsiteY176" fmla="*/ 38878 h 506316"/>
              <a:gd name="connsiteX177" fmla="*/ 474451 w 520611"/>
              <a:gd name="connsiteY177" fmla="*/ 47203 h 506316"/>
              <a:gd name="connsiteX178" fmla="*/ 474544 w 520611"/>
              <a:gd name="connsiteY178" fmla="*/ 47296 h 506316"/>
              <a:gd name="connsiteX179" fmla="*/ 482794 w 520611"/>
              <a:gd name="connsiteY179" fmla="*/ 67313 h 506316"/>
              <a:gd name="connsiteX180" fmla="*/ 467869 w 520611"/>
              <a:gd name="connsiteY180" fmla="*/ 80774 h 506316"/>
              <a:gd name="connsiteX181" fmla="*/ 473438 w 520611"/>
              <a:gd name="connsiteY181" fmla="*/ 67313 h 506316"/>
              <a:gd name="connsiteX182" fmla="*/ 467874 w 520611"/>
              <a:gd name="connsiteY182" fmla="*/ 53818 h 506316"/>
              <a:gd name="connsiteX183" fmla="*/ 454362 w 520611"/>
              <a:gd name="connsiteY183" fmla="*/ 48235 h 506316"/>
              <a:gd name="connsiteX184" fmla="*/ 440893 w 520611"/>
              <a:gd name="connsiteY184" fmla="*/ 53807 h 506316"/>
              <a:gd name="connsiteX185" fmla="*/ 435316 w 520611"/>
              <a:gd name="connsiteY185" fmla="*/ 67313 h 506316"/>
              <a:gd name="connsiteX186" fmla="*/ 440880 w 520611"/>
              <a:gd name="connsiteY186" fmla="*/ 80766 h 506316"/>
              <a:gd name="connsiteX187" fmla="*/ 454362 w 520611"/>
              <a:gd name="connsiteY187" fmla="*/ 86346 h 506316"/>
              <a:gd name="connsiteX188" fmla="*/ 467869 w 520611"/>
              <a:gd name="connsiteY188" fmla="*/ 80774 h 506316"/>
              <a:gd name="connsiteX189" fmla="*/ 78178 w 520611"/>
              <a:gd name="connsiteY189" fmla="*/ 18126 h 506316"/>
              <a:gd name="connsiteX190" fmla="*/ 77554 w 520611"/>
              <a:gd name="connsiteY190" fmla="*/ 17314 h 506316"/>
              <a:gd name="connsiteX191" fmla="*/ 76035 w 520611"/>
              <a:gd name="connsiteY191" fmla="*/ 15622 h 506316"/>
              <a:gd name="connsiteX192" fmla="*/ 60884 w 520611"/>
              <a:gd name="connsiteY192" fmla="*/ 9357 h 506316"/>
              <a:gd name="connsiteX193" fmla="*/ 45733 w 520611"/>
              <a:gd name="connsiteY193" fmla="*/ 15622 h 506316"/>
              <a:gd name="connsiteX194" fmla="*/ 39469 w 520611"/>
              <a:gd name="connsiteY194" fmla="*/ 30775 h 506316"/>
              <a:gd name="connsiteX195" fmla="*/ 42617 w 520611"/>
              <a:gd name="connsiteY195" fmla="*/ 41983 h 506316"/>
              <a:gd name="connsiteX196" fmla="*/ 44184 w 520611"/>
              <a:gd name="connsiteY196" fmla="*/ 44206 h 506316"/>
              <a:gd name="connsiteX197" fmla="*/ 45723 w 520611"/>
              <a:gd name="connsiteY197" fmla="*/ 45920 h 506316"/>
              <a:gd name="connsiteX198" fmla="*/ 60884 w 520611"/>
              <a:gd name="connsiteY198" fmla="*/ 52192 h 506316"/>
              <a:gd name="connsiteX199" fmla="*/ 76029 w 520611"/>
              <a:gd name="connsiteY199" fmla="*/ 45920 h 506316"/>
              <a:gd name="connsiteX200" fmla="*/ 82299 w 520611"/>
              <a:gd name="connsiteY200" fmla="*/ 30775 h 506316"/>
              <a:gd name="connsiteX201" fmla="*/ 78178 w 520611"/>
              <a:gd name="connsiteY201" fmla="*/ 18126 h 506316"/>
              <a:gd name="connsiteX202" fmla="*/ 303523 w 520611"/>
              <a:gd name="connsiteY202" fmla="*/ 19571 h 506316"/>
              <a:gd name="connsiteX203" fmla="*/ 265322 w 520611"/>
              <a:gd name="connsiteY203" fmla="*/ 19571 h 506316"/>
              <a:gd name="connsiteX204" fmla="*/ 237413 w 520611"/>
              <a:gd name="connsiteY204" fmla="*/ 42177 h 506316"/>
              <a:gd name="connsiteX205" fmla="*/ 275728 w 520611"/>
              <a:gd name="connsiteY205" fmla="*/ 42177 h 506316"/>
              <a:gd name="connsiteX206" fmla="*/ 276311 w 520611"/>
              <a:gd name="connsiteY206" fmla="*/ 41612 h 506316"/>
              <a:gd name="connsiteX207" fmla="*/ 303523 w 520611"/>
              <a:gd name="connsiteY207" fmla="*/ 19571 h 506316"/>
              <a:gd name="connsiteX208" fmla="*/ 250505 w 520611"/>
              <a:gd name="connsiteY208" fmla="*/ 19571 h 506316"/>
              <a:gd name="connsiteX209" fmla="*/ 212304 w 520611"/>
              <a:gd name="connsiteY209" fmla="*/ 19571 h 506316"/>
              <a:gd name="connsiteX210" fmla="*/ 184394 w 520611"/>
              <a:gd name="connsiteY210" fmla="*/ 42177 h 506316"/>
              <a:gd name="connsiteX211" fmla="*/ 222710 w 520611"/>
              <a:gd name="connsiteY211" fmla="*/ 42177 h 506316"/>
              <a:gd name="connsiteX212" fmla="*/ 223293 w 520611"/>
              <a:gd name="connsiteY212" fmla="*/ 41612 h 506316"/>
              <a:gd name="connsiteX213" fmla="*/ 250505 w 520611"/>
              <a:gd name="connsiteY213" fmla="*/ 19571 h 506316"/>
              <a:gd name="connsiteX214" fmla="*/ 197487 w 520611"/>
              <a:gd name="connsiteY214" fmla="*/ 19571 h 506316"/>
              <a:gd name="connsiteX215" fmla="*/ 159288 w 520611"/>
              <a:gd name="connsiteY215" fmla="*/ 19571 h 506316"/>
              <a:gd name="connsiteX216" fmla="*/ 131376 w 520611"/>
              <a:gd name="connsiteY216" fmla="*/ 42177 h 506316"/>
              <a:gd name="connsiteX217" fmla="*/ 169692 w 520611"/>
              <a:gd name="connsiteY217" fmla="*/ 42177 h 506316"/>
              <a:gd name="connsiteX218" fmla="*/ 170275 w 520611"/>
              <a:gd name="connsiteY218" fmla="*/ 41612 h 506316"/>
              <a:gd name="connsiteX219" fmla="*/ 197487 w 520611"/>
              <a:gd name="connsiteY219" fmla="*/ 19571 h 506316"/>
              <a:gd name="connsiteX220" fmla="*/ 144471 w 520611"/>
              <a:gd name="connsiteY220" fmla="*/ 19571 h 506316"/>
              <a:gd name="connsiteX221" fmla="*/ 89544 w 520611"/>
              <a:gd name="connsiteY221" fmla="*/ 19571 h 506316"/>
              <a:gd name="connsiteX222" fmla="*/ 91655 w 520611"/>
              <a:gd name="connsiteY222" fmla="*/ 30775 h 506316"/>
              <a:gd name="connsiteX223" fmla="*/ 89472 w 520611"/>
              <a:gd name="connsiteY223" fmla="*/ 42177 h 506316"/>
              <a:gd name="connsiteX224" fmla="*/ 116674 w 520611"/>
              <a:gd name="connsiteY224" fmla="*/ 42177 h 506316"/>
              <a:gd name="connsiteX225" fmla="*/ 117257 w 520611"/>
              <a:gd name="connsiteY225" fmla="*/ 41612 h 506316"/>
              <a:gd name="connsiteX226" fmla="*/ 144471 w 520611"/>
              <a:gd name="connsiteY226" fmla="*/ 19571 h 506316"/>
              <a:gd name="connsiteX227" fmla="*/ 170859 w 520611"/>
              <a:gd name="connsiteY227" fmla="*/ 419008 h 506316"/>
              <a:gd name="connsiteX228" fmla="*/ 132909 w 520611"/>
              <a:gd name="connsiteY228" fmla="*/ 383013 h 506316"/>
              <a:gd name="connsiteX229" fmla="*/ 132744 w 520611"/>
              <a:gd name="connsiteY229" fmla="*/ 376414 h 506316"/>
              <a:gd name="connsiteX230" fmla="*/ 139343 w 520611"/>
              <a:gd name="connsiteY230" fmla="*/ 376250 h 506316"/>
              <a:gd name="connsiteX231" fmla="*/ 178056 w 520611"/>
              <a:gd name="connsiteY231" fmla="*/ 412971 h 506316"/>
              <a:gd name="connsiteX232" fmla="*/ 179424 w 520611"/>
              <a:gd name="connsiteY232" fmla="*/ 411867 h 506316"/>
              <a:gd name="connsiteX233" fmla="*/ 229743 w 520611"/>
              <a:gd name="connsiteY233" fmla="*/ 379520 h 506316"/>
              <a:gd name="connsiteX234" fmla="*/ 224996 w 520611"/>
              <a:gd name="connsiteY234" fmla="*/ 374024 h 506316"/>
              <a:gd name="connsiteX235" fmla="*/ 225471 w 520611"/>
              <a:gd name="connsiteY235" fmla="*/ 367444 h 506316"/>
              <a:gd name="connsiteX236" fmla="*/ 232050 w 520611"/>
              <a:gd name="connsiteY236" fmla="*/ 367919 h 506316"/>
              <a:gd name="connsiteX237" fmla="*/ 238436 w 520611"/>
              <a:gd name="connsiteY237" fmla="*/ 375313 h 506316"/>
              <a:gd name="connsiteX238" fmla="*/ 286747 w 520611"/>
              <a:gd name="connsiteY238" fmla="*/ 357959 h 506316"/>
              <a:gd name="connsiteX239" fmla="*/ 270445 w 520611"/>
              <a:gd name="connsiteY239" fmla="*/ 357959 h 506316"/>
              <a:gd name="connsiteX240" fmla="*/ 198879 w 520611"/>
              <a:gd name="connsiteY240" fmla="*/ 357959 h 506316"/>
              <a:gd name="connsiteX241" fmla="*/ 198879 w 520611"/>
              <a:gd name="connsiteY241" fmla="*/ 363991 h 506316"/>
              <a:gd name="connsiteX242" fmla="*/ 194201 w 520611"/>
              <a:gd name="connsiteY242" fmla="*/ 368669 h 506316"/>
              <a:gd name="connsiteX243" fmla="*/ 189523 w 520611"/>
              <a:gd name="connsiteY243" fmla="*/ 363991 h 506316"/>
              <a:gd name="connsiteX244" fmla="*/ 189523 w 520611"/>
              <a:gd name="connsiteY244" fmla="*/ 357959 h 506316"/>
              <a:gd name="connsiteX245" fmla="*/ 122638 w 520611"/>
              <a:gd name="connsiteY245" fmla="*/ 357959 h 506316"/>
              <a:gd name="connsiteX246" fmla="*/ 122638 w 520611"/>
              <a:gd name="connsiteY246" fmla="*/ 363991 h 506316"/>
              <a:gd name="connsiteX247" fmla="*/ 117960 w 520611"/>
              <a:gd name="connsiteY247" fmla="*/ 368669 h 506316"/>
              <a:gd name="connsiteX248" fmla="*/ 113282 w 520611"/>
              <a:gd name="connsiteY248" fmla="*/ 363991 h 506316"/>
              <a:gd name="connsiteX249" fmla="*/ 113282 w 520611"/>
              <a:gd name="connsiteY249" fmla="*/ 357959 h 506316"/>
              <a:gd name="connsiteX250" fmla="*/ 90894 w 520611"/>
              <a:gd name="connsiteY250" fmla="*/ 357959 h 506316"/>
              <a:gd name="connsiteX251" fmla="*/ 60754 w 520611"/>
              <a:gd name="connsiteY251" fmla="*/ 390548 h 506316"/>
              <a:gd name="connsiteX252" fmla="*/ 89151 w 520611"/>
              <a:gd name="connsiteY252" fmla="*/ 424527 h 506316"/>
              <a:gd name="connsiteX253" fmla="*/ 132638 w 520611"/>
              <a:gd name="connsiteY253" fmla="*/ 459212 h 506316"/>
              <a:gd name="connsiteX254" fmla="*/ 170859 w 520611"/>
              <a:gd name="connsiteY254" fmla="*/ 419008 h 506316"/>
              <a:gd name="connsiteX255" fmla="*/ 358043 w 520611"/>
              <a:gd name="connsiteY255" fmla="*/ 249572 h 506316"/>
              <a:gd name="connsiteX256" fmla="*/ 351373 w 520611"/>
              <a:gd name="connsiteY256" fmla="*/ 249657 h 506316"/>
              <a:gd name="connsiteX257" fmla="*/ 351373 w 520611"/>
              <a:gd name="connsiteY257" fmla="*/ 348602 h 506316"/>
              <a:gd name="connsiteX258" fmla="*/ 358043 w 520611"/>
              <a:gd name="connsiteY258" fmla="*/ 348602 h 506316"/>
              <a:gd name="connsiteX259" fmla="*/ 358043 w 520611"/>
              <a:gd name="connsiteY259" fmla="*/ 249572 h 506316"/>
              <a:gd name="connsiteX260" fmla="*/ 342017 w 520611"/>
              <a:gd name="connsiteY260" fmla="*/ 249965 h 506316"/>
              <a:gd name="connsiteX261" fmla="*/ 275124 w 520611"/>
              <a:gd name="connsiteY261" fmla="*/ 258869 h 506316"/>
              <a:gd name="connsiteX262" fmla="*/ 275124 w 520611"/>
              <a:gd name="connsiteY262" fmla="*/ 348602 h 506316"/>
              <a:gd name="connsiteX263" fmla="*/ 342017 w 520611"/>
              <a:gd name="connsiteY263" fmla="*/ 348602 h 506316"/>
              <a:gd name="connsiteX264" fmla="*/ 342017 w 520611"/>
              <a:gd name="connsiteY264" fmla="*/ 249965 h 506316"/>
              <a:gd name="connsiteX265" fmla="*/ 265767 w 520611"/>
              <a:gd name="connsiteY265" fmla="*/ 261081 h 506316"/>
              <a:gd name="connsiteX266" fmla="*/ 198879 w 520611"/>
              <a:gd name="connsiteY266" fmla="*/ 284466 h 506316"/>
              <a:gd name="connsiteX267" fmla="*/ 198879 w 520611"/>
              <a:gd name="connsiteY267" fmla="*/ 348602 h 506316"/>
              <a:gd name="connsiteX268" fmla="*/ 265767 w 520611"/>
              <a:gd name="connsiteY268" fmla="*/ 348602 h 506316"/>
              <a:gd name="connsiteX269" fmla="*/ 265767 w 520611"/>
              <a:gd name="connsiteY269" fmla="*/ 261081 h 506316"/>
              <a:gd name="connsiteX270" fmla="*/ 265767 w 520611"/>
              <a:gd name="connsiteY270" fmla="*/ 251439 h 506316"/>
              <a:gd name="connsiteX271" fmla="*/ 265767 w 520611"/>
              <a:gd name="connsiteY271" fmla="*/ 249570 h 506316"/>
              <a:gd name="connsiteX272" fmla="*/ 198879 w 520611"/>
              <a:gd name="connsiteY272" fmla="*/ 249570 h 506316"/>
              <a:gd name="connsiteX273" fmla="*/ 198879 w 520611"/>
              <a:gd name="connsiteY273" fmla="*/ 274207 h 506316"/>
              <a:gd name="connsiteX274" fmla="*/ 265767 w 520611"/>
              <a:gd name="connsiteY274" fmla="*/ 251439 h 506316"/>
              <a:gd name="connsiteX275" fmla="*/ 189523 w 520611"/>
              <a:gd name="connsiteY275" fmla="*/ 288885 h 506316"/>
              <a:gd name="connsiteX276" fmla="*/ 122638 w 520611"/>
              <a:gd name="connsiteY276" fmla="*/ 330518 h 506316"/>
              <a:gd name="connsiteX277" fmla="*/ 122638 w 520611"/>
              <a:gd name="connsiteY277" fmla="*/ 348602 h 506316"/>
              <a:gd name="connsiteX278" fmla="*/ 189523 w 520611"/>
              <a:gd name="connsiteY278" fmla="*/ 348602 h 506316"/>
              <a:gd name="connsiteX279" fmla="*/ 189523 w 520611"/>
              <a:gd name="connsiteY279" fmla="*/ 288885 h 506316"/>
              <a:gd name="connsiteX280" fmla="*/ 189523 w 520611"/>
              <a:gd name="connsiteY280" fmla="*/ 278504 h 506316"/>
              <a:gd name="connsiteX281" fmla="*/ 189523 w 520611"/>
              <a:gd name="connsiteY281" fmla="*/ 249570 h 506316"/>
              <a:gd name="connsiteX282" fmla="*/ 122638 w 520611"/>
              <a:gd name="connsiteY282" fmla="*/ 249570 h 506316"/>
              <a:gd name="connsiteX283" fmla="*/ 122638 w 520611"/>
              <a:gd name="connsiteY283" fmla="*/ 318787 h 506316"/>
              <a:gd name="connsiteX284" fmla="*/ 189157 w 520611"/>
              <a:gd name="connsiteY284" fmla="*/ 278676 h 506316"/>
              <a:gd name="connsiteX285" fmla="*/ 189523 w 520611"/>
              <a:gd name="connsiteY285" fmla="*/ 278504 h 506316"/>
              <a:gd name="connsiteX286" fmla="*/ 113282 w 520611"/>
              <a:gd name="connsiteY286" fmla="*/ 337992 h 506316"/>
              <a:gd name="connsiteX287" fmla="*/ 100953 w 520611"/>
              <a:gd name="connsiteY287" fmla="*/ 348602 h 506316"/>
              <a:gd name="connsiteX288" fmla="*/ 113282 w 520611"/>
              <a:gd name="connsiteY288" fmla="*/ 348602 h 506316"/>
              <a:gd name="connsiteX289" fmla="*/ 113282 w 520611"/>
              <a:gd name="connsiteY289" fmla="*/ 337992 h 506316"/>
              <a:gd name="connsiteX290" fmla="*/ 113282 w 520611"/>
              <a:gd name="connsiteY290" fmla="*/ 325985 h 506316"/>
              <a:gd name="connsiteX291" fmla="*/ 113282 w 520611"/>
              <a:gd name="connsiteY291" fmla="*/ 249570 h 506316"/>
              <a:gd name="connsiteX292" fmla="*/ 46396 w 520611"/>
              <a:gd name="connsiteY292" fmla="*/ 249570 h 506316"/>
              <a:gd name="connsiteX293" fmla="*/ 46396 w 520611"/>
              <a:gd name="connsiteY293" fmla="*/ 348602 h 506316"/>
              <a:gd name="connsiteX294" fmla="*/ 87184 w 520611"/>
              <a:gd name="connsiteY294" fmla="*/ 348602 h 506316"/>
              <a:gd name="connsiteX295" fmla="*/ 113282 w 520611"/>
              <a:gd name="connsiteY295" fmla="*/ 325985 h 506316"/>
              <a:gd name="connsiteX296" fmla="*/ 37040 w 520611"/>
              <a:gd name="connsiteY296" fmla="*/ 347957 h 506316"/>
              <a:gd name="connsiteX297" fmla="*/ 37040 w 520611"/>
              <a:gd name="connsiteY297" fmla="*/ 249570 h 506316"/>
              <a:gd name="connsiteX298" fmla="*/ 16731 w 520611"/>
              <a:gd name="connsiteY298" fmla="*/ 249570 h 506316"/>
              <a:gd name="connsiteX299" fmla="*/ 16731 w 520611"/>
              <a:gd name="connsiteY299" fmla="*/ 249673 h 506316"/>
              <a:gd name="connsiteX300" fmla="*/ 37040 w 520611"/>
              <a:gd name="connsiteY300" fmla="*/ 347957 h 506316"/>
              <a:gd name="connsiteX301" fmla="*/ 46396 w 520611"/>
              <a:gd name="connsiteY301" fmla="*/ 357959 h 506316"/>
              <a:gd name="connsiteX302" fmla="*/ 46396 w 520611"/>
              <a:gd name="connsiteY302" fmla="*/ 367202 h 506316"/>
              <a:gd name="connsiteX303" fmla="*/ 55363 w 520611"/>
              <a:gd name="connsiteY303" fmla="*/ 382443 h 506316"/>
              <a:gd name="connsiteX304" fmla="*/ 77621 w 520611"/>
              <a:gd name="connsiteY304" fmla="*/ 357959 h 506316"/>
              <a:gd name="connsiteX305" fmla="*/ 46396 w 520611"/>
              <a:gd name="connsiteY305" fmla="*/ 357959 h 50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</a:cxnLst>
            <a:rect l="l" t="t" r="r" b="b"/>
            <a:pathLst>
              <a:path w="520611" h="506316">
                <a:moveTo>
                  <a:pt x="44421" y="134931"/>
                </a:moveTo>
                <a:lnTo>
                  <a:pt x="75549" y="134931"/>
                </a:lnTo>
                <a:lnTo>
                  <a:pt x="75549" y="57834"/>
                </a:lnTo>
                <a:cubicBezTo>
                  <a:pt x="71189" y="60205"/>
                  <a:pt x="66190" y="61550"/>
                  <a:pt x="60884" y="61550"/>
                </a:cubicBezTo>
                <a:cubicBezTo>
                  <a:pt x="54840" y="61550"/>
                  <a:pt x="49186" y="59794"/>
                  <a:pt x="44421" y="56762"/>
                </a:cubicBezTo>
                <a:lnTo>
                  <a:pt x="44421" y="134931"/>
                </a:lnTo>
                <a:close/>
                <a:moveTo>
                  <a:pt x="446207" y="192964"/>
                </a:moveTo>
                <a:lnTo>
                  <a:pt x="446231" y="192964"/>
                </a:lnTo>
                <a:cubicBezTo>
                  <a:pt x="448814" y="192964"/>
                  <a:pt x="450909" y="195059"/>
                  <a:pt x="450909" y="197643"/>
                </a:cubicBezTo>
                <a:lnTo>
                  <a:pt x="450909" y="501635"/>
                </a:lnTo>
                <a:cubicBezTo>
                  <a:pt x="450909" y="504218"/>
                  <a:pt x="448814" y="506314"/>
                  <a:pt x="446231" y="506314"/>
                </a:cubicBezTo>
                <a:cubicBezTo>
                  <a:pt x="443648" y="506314"/>
                  <a:pt x="441553" y="504218"/>
                  <a:pt x="441553" y="501635"/>
                </a:cubicBezTo>
                <a:lnTo>
                  <a:pt x="441553" y="434850"/>
                </a:lnTo>
                <a:cubicBezTo>
                  <a:pt x="419242" y="456259"/>
                  <a:pt x="393081" y="473682"/>
                  <a:pt x="364208" y="485960"/>
                </a:cubicBezTo>
                <a:cubicBezTo>
                  <a:pt x="333406" y="499060"/>
                  <a:pt x="299537" y="506311"/>
                  <a:pt x="263991" y="506311"/>
                </a:cubicBezTo>
                <a:cubicBezTo>
                  <a:pt x="193133" y="506311"/>
                  <a:pt x="128976" y="477584"/>
                  <a:pt x="82537" y="431142"/>
                </a:cubicBezTo>
                <a:cubicBezTo>
                  <a:pt x="36101" y="384700"/>
                  <a:pt x="7375" y="320538"/>
                  <a:pt x="7375" y="249673"/>
                </a:cubicBezTo>
                <a:cubicBezTo>
                  <a:pt x="7375" y="229829"/>
                  <a:pt x="9645" y="210488"/>
                  <a:pt x="13928" y="191895"/>
                </a:cubicBezTo>
                <a:cubicBezTo>
                  <a:pt x="17744" y="175342"/>
                  <a:pt x="23154" y="159415"/>
                  <a:pt x="29975" y="144288"/>
                </a:cubicBezTo>
                <a:lnTo>
                  <a:pt x="4678" y="144288"/>
                </a:lnTo>
                <a:cubicBezTo>
                  <a:pt x="2095" y="144288"/>
                  <a:pt x="0" y="142193"/>
                  <a:pt x="0" y="139610"/>
                </a:cubicBezTo>
                <a:cubicBezTo>
                  <a:pt x="0" y="137027"/>
                  <a:pt x="2095" y="134931"/>
                  <a:pt x="4678" y="134931"/>
                </a:cubicBezTo>
                <a:lnTo>
                  <a:pt x="35064" y="134931"/>
                </a:lnTo>
                <a:lnTo>
                  <a:pt x="35064" y="47492"/>
                </a:lnTo>
                <a:cubicBezTo>
                  <a:pt x="31938" y="42673"/>
                  <a:pt x="30113" y="36928"/>
                  <a:pt x="30113" y="30775"/>
                </a:cubicBezTo>
                <a:cubicBezTo>
                  <a:pt x="30113" y="22293"/>
                  <a:pt x="33563" y="14601"/>
                  <a:pt x="39127" y="9034"/>
                </a:cubicBezTo>
                <a:lnTo>
                  <a:pt x="39220" y="8941"/>
                </a:lnTo>
                <a:cubicBezTo>
                  <a:pt x="44781" y="3419"/>
                  <a:pt x="52440" y="0"/>
                  <a:pt x="60884" y="0"/>
                </a:cubicBezTo>
                <a:cubicBezTo>
                  <a:pt x="69365" y="0"/>
                  <a:pt x="77056" y="3451"/>
                  <a:pt x="82622" y="9015"/>
                </a:cubicBezTo>
                <a:lnTo>
                  <a:pt x="82715" y="9108"/>
                </a:lnTo>
                <a:cubicBezTo>
                  <a:pt x="83073" y="9469"/>
                  <a:pt x="83420" y="9837"/>
                  <a:pt x="83760" y="10214"/>
                </a:cubicBezTo>
                <a:lnTo>
                  <a:pt x="333674" y="10214"/>
                </a:lnTo>
                <a:cubicBezTo>
                  <a:pt x="336257" y="10214"/>
                  <a:pt x="338352" y="12309"/>
                  <a:pt x="338352" y="14893"/>
                </a:cubicBezTo>
                <a:cubicBezTo>
                  <a:pt x="338352" y="17476"/>
                  <a:pt x="336257" y="19571"/>
                  <a:pt x="333674" y="19571"/>
                </a:cubicBezTo>
                <a:lnTo>
                  <a:pt x="318340" y="19571"/>
                </a:lnTo>
                <a:lnTo>
                  <a:pt x="290431" y="42177"/>
                </a:lnTo>
                <a:lnTo>
                  <a:pt x="333674" y="42177"/>
                </a:lnTo>
                <a:cubicBezTo>
                  <a:pt x="336257" y="42177"/>
                  <a:pt x="338352" y="44272"/>
                  <a:pt x="338352" y="46856"/>
                </a:cubicBezTo>
                <a:cubicBezTo>
                  <a:pt x="338352" y="49439"/>
                  <a:pt x="336257" y="51534"/>
                  <a:pt x="333674" y="51534"/>
                </a:cubicBezTo>
                <a:lnTo>
                  <a:pt x="84905" y="51534"/>
                </a:lnTo>
                <a:lnTo>
                  <a:pt x="84905" y="134931"/>
                </a:lnTo>
                <a:lnTo>
                  <a:pt x="333676" y="134931"/>
                </a:lnTo>
                <a:cubicBezTo>
                  <a:pt x="336259" y="134931"/>
                  <a:pt x="338354" y="137027"/>
                  <a:pt x="338354" y="139610"/>
                </a:cubicBezTo>
                <a:cubicBezTo>
                  <a:pt x="338354" y="142193"/>
                  <a:pt x="336259" y="144288"/>
                  <a:pt x="333676" y="144288"/>
                </a:cubicBezTo>
                <a:lnTo>
                  <a:pt x="40275" y="144288"/>
                </a:lnTo>
                <a:cubicBezTo>
                  <a:pt x="32847" y="160036"/>
                  <a:pt x="27021" y="176671"/>
                  <a:pt x="23030" y="193980"/>
                </a:cubicBezTo>
                <a:cubicBezTo>
                  <a:pt x="19593" y="208899"/>
                  <a:pt x="17506" y="224354"/>
                  <a:pt x="16909" y="240212"/>
                </a:cubicBezTo>
                <a:lnTo>
                  <a:pt x="37040" y="240212"/>
                </a:lnTo>
                <a:lnTo>
                  <a:pt x="37040" y="234205"/>
                </a:lnTo>
                <a:cubicBezTo>
                  <a:pt x="37040" y="231621"/>
                  <a:pt x="39135" y="229526"/>
                  <a:pt x="41718" y="229526"/>
                </a:cubicBezTo>
                <a:cubicBezTo>
                  <a:pt x="44301" y="229526"/>
                  <a:pt x="46396" y="231621"/>
                  <a:pt x="46396" y="234205"/>
                </a:cubicBezTo>
                <a:lnTo>
                  <a:pt x="46396" y="240212"/>
                </a:lnTo>
                <a:lnTo>
                  <a:pt x="113282" y="240212"/>
                </a:lnTo>
                <a:lnTo>
                  <a:pt x="113282" y="234197"/>
                </a:lnTo>
                <a:cubicBezTo>
                  <a:pt x="113282" y="231613"/>
                  <a:pt x="115377" y="229518"/>
                  <a:pt x="117960" y="229518"/>
                </a:cubicBezTo>
                <a:cubicBezTo>
                  <a:pt x="120543" y="229518"/>
                  <a:pt x="122638" y="231613"/>
                  <a:pt x="122638" y="234197"/>
                </a:cubicBezTo>
                <a:lnTo>
                  <a:pt x="122638" y="240212"/>
                </a:lnTo>
                <a:lnTo>
                  <a:pt x="189523" y="240212"/>
                </a:lnTo>
                <a:lnTo>
                  <a:pt x="189523" y="234197"/>
                </a:lnTo>
                <a:cubicBezTo>
                  <a:pt x="189523" y="231613"/>
                  <a:pt x="191618" y="229518"/>
                  <a:pt x="194201" y="229518"/>
                </a:cubicBezTo>
                <a:cubicBezTo>
                  <a:pt x="196784" y="229518"/>
                  <a:pt x="198879" y="231613"/>
                  <a:pt x="198879" y="234197"/>
                </a:cubicBezTo>
                <a:lnTo>
                  <a:pt x="198879" y="240212"/>
                </a:lnTo>
                <a:lnTo>
                  <a:pt x="265767" y="240212"/>
                </a:lnTo>
                <a:lnTo>
                  <a:pt x="265767" y="234197"/>
                </a:lnTo>
                <a:cubicBezTo>
                  <a:pt x="265767" y="231613"/>
                  <a:pt x="267862" y="229518"/>
                  <a:pt x="270445" y="229518"/>
                </a:cubicBezTo>
                <a:cubicBezTo>
                  <a:pt x="273029" y="229518"/>
                  <a:pt x="275124" y="231613"/>
                  <a:pt x="275124" y="234197"/>
                </a:cubicBezTo>
                <a:lnTo>
                  <a:pt x="275124" y="240212"/>
                </a:lnTo>
                <a:lnTo>
                  <a:pt x="342017" y="240212"/>
                </a:lnTo>
                <a:lnTo>
                  <a:pt x="342017" y="234197"/>
                </a:lnTo>
                <a:cubicBezTo>
                  <a:pt x="342017" y="231613"/>
                  <a:pt x="344112" y="229518"/>
                  <a:pt x="346695" y="229518"/>
                </a:cubicBezTo>
                <a:cubicBezTo>
                  <a:pt x="349278" y="229518"/>
                  <a:pt x="351373" y="231613"/>
                  <a:pt x="351373" y="234197"/>
                </a:cubicBezTo>
                <a:lnTo>
                  <a:pt x="351373" y="240212"/>
                </a:lnTo>
                <a:lnTo>
                  <a:pt x="358043" y="240212"/>
                </a:lnTo>
                <a:lnTo>
                  <a:pt x="358043" y="234205"/>
                </a:lnTo>
                <a:cubicBezTo>
                  <a:pt x="358043" y="231621"/>
                  <a:pt x="360138" y="229526"/>
                  <a:pt x="362721" y="229526"/>
                </a:cubicBezTo>
                <a:cubicBezTo>
                  <a:pt x="365304" y="229526"/>
                  <a:pt x="367399" y="231621"/>
                  <a:pt x="367399" y="234205"/>
                </a:cubicBezTo>
                <a:lnTo>
                  <a:pt x="367399" y="240212"/>
                </a:lnTo>
                <a:lnTo>
                  <a:pt x="402468" y="240212"/>
                </a:lnTo>
                <a:cubicBezTo>
                  <a:pt x="405052" y="240212"/>
                  <a:pt x="407147" y="242308"/>
                  <a:pt x="407147" y="244891"/>
                </a:cubicBezTo>
                <a:cubicBezTo>
                  <a:pt x="407147" y="247474"/>
                  <a:pt x="405052" y="249570"/>
                  <a:pt x="402468" y="249570"/>
                </a:cubicBezTo>
                <a:lnTo>
                  <a:pt x="367399" y="249570"/>
                </a:lnTo>
                <a:lnTo>
                  <a:pt x="367399" y="348602"/>
                </a:lnTo>
                <a:lnTo>
                  <a:pt x="402474" y="348602"/>
                </a:lnTo>
                <a:cubicBezTo>
                  <a:pt x="405057" y="348602"/>
                  <a:pt x="407152" y="350697"/>
                  <a:pt x="407152" y="353281"/>
                </a:cubicBezTo>
                <a:cubicBezTo>
                  <a:pt x="407152" y="355864"/>
                  <a:pt x="405057" y="357959"/>
                  <a:pt x="402474" y="357959"/>
                </a:cubicBezTo>
                <a:lnTo>
                  <a:pt x="367399" y="357959"/>
                </a:lnTo>
                <a:lnTo>
                  <a:pt x="367399" y="367746"/>
                </a:lnTo>
                <a:cubicBezTo>
                  <a:pt x="367399" y="370330"/>
                  <a:pt x="365304" y="372425"/>
                  <a:pt x="362721" y="372425"/>
                </a:cubicBezTo>
                <a:cubicBezTo>
                  <a:pt x="360138" y="372425"/>
                  <a:pt x="358043" y="370330"/>
                  <a:pt x="358043" y="367746"/>
                </a:cubicBezTo>
                <a:lnTo>
                  <a:pt x="358043" y="357964"/>
                </a:lnTo>
                <a:cubicBezTo>
                  <a:pt x="355815" y="357978"/>
                  <a:pt x="353593" y="358015"/>
                  <a:pt x="351373" y="358079"/>
                </a:cubicBezTo>
                <a:lnTo>
                  <a:pt x="351373" y="367746"/>
                </a:lnTo>
                <a:cubicBezTo>
                  <a:pt x="351373" y="370330"/>
                  <a:pt x="349278" y="372425"/>
                  <a:pt x="346695" y="372425"/>
                </a:cubicBezTo>
                <a:cubicBezTo>
                  <a:pt x="344112" y="372425"/>
                  <a:pt x="342017" y="370330"/>
                  <a:pt x="342017" y="367746"/>
                </a:cubicBezTo>
                <a:lnTo>
                  <a:pt x="342017" y="358505"/>
                </a:lnTo>
                <a:cubicBezTo>
                  <a:pt x="327370" y="359421"/>
                  <a:pt x="312967" y="361476"/>
                  <a:pt x="298925" y="364603"/>
                </a:cubicBezTo>
                <a:cubicBezTo>
                  <a:pt x="280213" y="368767"/>
                  <a:pt x="262073" y="374839"/>
                  <a:pt x="244780" y="382655"/>
                </a:cubicBezTo>
                <a:lnTo>
                  <a:pt x="245485" y="383472"/>
                </a:lnTo>
                <a:cubicBezTo>
                  <a:pt x="247169" y="385419"/>
                  <a:pt x="246957" y="388368"/>
                  <a:pt x="245010" y="390052"/>
                </a:cubicBezTo>
                <a:cubicBezTo>
                  <a:pt x="243064" y="391737"/>
                  <a:pt x="240115" y="391524"/>
                  <a:pt x="238431" y="389577"/>
                </a:cubicBezTo>
                <a:lnTo>
                  <a:pt x="236028" y="386795"/>
                </a:lnTo>
                <a:cubicBezTo>
                  <a:pt x="218026" y="395694"/>
                  <a:pt x="201004" y="406542"/>
                  <a:pt x="185275" y="419140"/>
                </a:cubicBezTo>
                <a:lnTo>
                  <a:pt x="184888" y="419451"/>
                </a:lnTo>
                <a:lnTo>
                  <a:pt x="187897" y="422304"/>
                </a:lnTo>
                <a:cubicBezTo>
                  <a:pt x="189764" y="424079"/>
                  <a:pt x="189836" y="427036"/>
                  <a:pt x="188062" y="428903"/>
                </a:cubicBezTo>
                <a:cubicBezTo>
                  <a:pt x="186288" y="430770"/>
                  <a:pt x="183331" y="430842"/>
                  <a:pt x="181464" y="429068"/>
                </a:cubicBezTo>
                <a:lnTo>
                  <a:pt x="177663" y="425463"/>
                </a:lnTo>
                <a:cubicBezTo>
                  <a:pt x="164215" y="437043"/>
                  <a:pt x="151817" y="449957"/>
                  <a:pt x="140692" y="464063"/>
                </a:cubicBezTo>
                <a:cubicBezTo>
                  <a:pt x="176987" y="484984"/>
                  <a:pt x="219090" y="496954"/>
                  <a:pt x="263991" y="496954"/>
                </a:cubicBezTo>
                <a:cubicBezTo>
                  <a:pt x="298283" y="496954"/>
                  <a:pt x="330916" y="489975"/>
                  <a:pt x="360554" y="477372"/>
                </a:cubicBezTo>
                <a:cubicBezTo>
                  <a:pt x="391216" y="464333"/>
                  <a:pt x="418709" y="445271"/>
                  <a:pt x="441553" y="421686"/>
                </a:cubicBezTo>
                <a:lnTo>
                  <a:pt x="441553" y="201870"/>
                </a:lnTo>
                <a:cubicBezTo>
                  <a:pt x="427670" y="199974"/>
                  <a:pt x="415296" y="193319"/>
                  <a:pt x="406160" y="183601"/>
                </a:cubicBezTo>
                <a:cubicBezTo>
                  <a:pt x="396130" y="172934"/>
                  <a:pt x="389980" y="158582"/>
                  <a:pt x="389980" y="142795"/>
                </a:cubicBezTo>
                <a:lnTo>
                  <a:pt x="389980" y="59698"/>
                </a:lnTo>
                <a:cubicBezTo>
                  <a:pt x="389980" y="43357"/>
                  <a:pt x="396560" y="28544"/>
                  <a:pt x="407205" y="17765"/>
                </a:cubicBezTo>
                <a:lnTo>
                  <a:pt x="407462" y="17487"/>
                </a:lnTo>
                <a:cubicBezTo>
                  <a:pt x="418261" y="6686"/>
                  <a:pt x="433189" y="0"/>
                  <a:pt x="449668" y="0"/>
                </a:cubicBezTo>
                <a:lnTo>
                  <a:pt x="456545" y="0"/>
                </a:lnTo>
                <a:cubicBezTo>
                  <a:pt x="473014" y="0"/>
                  <a:pt x="487936" y="6684"/>
                  <a:pt x="498740" y="17487"/>
                </a:cubicBezTo>
                <a:cubicBezTo>
                  <a:pt x="509552" y="28298"/>
                  <a:pt x="516243" y="43227"/>
                  <a:pt x="516243" y="59698"/>
                </a:cubicBezTo>
                <a:lnTo>
                  <a:pt x="516243" y="142795"/>
                </a:lnTo>
                <a:cubicBezTo>
                  <a:pt x="516243" y="153418"/>
                  <a:pt x="513459" y="163401"/>
                  <a:pt x="508582" y="172048"/>
                </a:cubicBezTo>
                <a:cubicBezTo>
                  <a:pt x="512451" y="184232"/>
                  <a:pt x="515450" y="196839"/>
                  <a:pt x="517482" y="209774"/>
                </a:cubicBezTo>
                <a:cubicBezTo>
                  <a:pt x="519537" y="222850"/>
                  <a:pt x="520611" y="236181"/>
                  <a:pt x="520611" y="249668"/>
                </a:cubicBezTo>
                <a:cubicBezTo>
                  <a:pt x="520611" y="278857"/>
                  <a:pt x="515721" y="306907"/>
                  <a:pt x="506726" y="333049"/>
                </a:cubicBezTo>
                <a:cubicBezTo>
                  <a:pt x="497518" y="359813"/>
                  <a:pt x="483974" y="384604"/>
                  <a:pt x="466956" y="406589"/>
                </a:cubicBezTo>
                <a:lnTo>
                  <a:pt x="466956" y="501637"/>
                </a:lnTo>
                <a:cubicBezTo>
                  <a:pt x="466956" y="504221"/>
                  <a:pt x="464861" y="506316"/>
                  <a:pt x="462278" y="506316"/>
                </a:cubicBezTo>
                <a:cubicBezTo>
                  <a:pt x="459695" y="506316"/>
                  <a:pt x="457600" y="504221"/>
                  <a:pt x="457600" y="501637"/>
                </a:cubicBezTo>
                <a:lnTo>
                  <a:pt x="457600" y="197523"/>
                </a:lnTo>
                <a:cubicBezTo>
                  <a:pt x="457600" y="194998"/>
                  <a:pt x="459597" y="192940"/>
                  <a:pt x="462101" y="192847"/>
                </a:cubicBezTo>
                <a:cubicBezTo>
                  <a:pt x="474697" y="191460"/>
                  <a:pt x="485913" y="185413"/>
                  <a:pt x="493969" y="176466"/>
                </a:cubicBezTo>
                <a:cubicBezTo>
                  <a:pt x="501997" y="167555"/>
                  <a:pt x="506887" y="155747"/>
                  <a:pt x="506887" y="142795"/>
                </a:cubicBezTo>
                <a:lnTo>
                  <a:pt x="506887" y="59698"/>
                </a:lnTo>
                <a:cubicBezTo>
                  <a:pt x="506887" y="45782"/>
                  <a:pt x="501257" y="33196"/>
                  <a:pt x="492163" y="24101"/>
                </a:cubicBezTo>
                <a:cubicBezTo>
                  <a:pt x="483057" y="14996"/>
                  <a:pt x="470460" y="9357"/>
                  <a:pt x="456545" y="9357"/>
                </a:cubicBezTo>
                <a:lnTo>
                  <a:pt x="449668" y="9357"/>
                </a:lnTo>
                <a:cubicBezTo>
                  <a:pt x="435769" y="9357"/>
                  <a:pt x="423183" y="14993"/>
                  <a:pt x="414076" y="24101"/>
                </a:cubicBezTo>
                <a:lnTo>
                  <a:pt x="413845" y="24316"/>
                </a:lnTo>
                <a:cubicBezTo>
                  <a:pt x="404876" y="33409"/>
                  <a:pt x="399337" y="45904"/>
                  <a:pt x="399337" y="59698"/>
                </a:cubicBezTo>
                <a:lnTo>
                  <a:pt x="399337" y="142795"/>
                </a:lnTo>
                <a:cubicBezTo>
                  <a:pt x="399337" y="156123"/>
                  <a:pt x="404516" y="168223"/>
                  <a:pt x="412960" y="177204"/>
                </a:cubicBezTo>
                <a:cubicBezTo>
                  <a:pt x="421409" y="186190"/>
                  <a:pt x="433133" y="192073"/>
                  <a:pt x="446207" y="192964"/>
                </a:cubicBezTo>
                <a:close/>
                <a:moveTo>
                  <a:pt x="466956" y="201576"/>
                </a:moveTo>
                <a:lnTo>
                  <a:pt x="466956" y="390848"/>
                </a:lnTo>
                <a:cubicBezTo>
                  <a:pt x="479893" y="372284"/>
                  <a:pt x="490365" y="351848"/>
                  <a:pt x="497879" y="330014"/>
                </a:cubicBezTo>
                <a:cubicBezTo>
                  <a:pt x="506542" y="304833"/>
                  <a:pt x="511255" y="277803"/>
                  <a:pt x="511255" y="249668"/>
                </a:cubicBezTo>
                <a:cubicBezTo>
                  <a:pt x="511255" y="236504"/>
                  <a:pt x="510231" y="223656"/>
                  <a:pt x="508274" y="211201"/>
                </a:cubicBezTo>
                <a:cubicBezTo>
                  <a:pt x="506702" y="201186"/>
                  <a:pt x="504519" y="191349"/>
                  <a:pt x="501772" y="181742"/>
                </a:cubicBezTo>
                <a:lnTo>
                  <a:pt x="500912" y="182715"/>
                </a:lnTo>
                <a:cubicBezTo>
                  <a:pt x="492195" y="192394"/>
                  <a:pt x="480344" y="199215"/>
                  <a:pt x="466956" y="201576"/>
                </a:cubicBezTo>
                <a:close/>
                <a:moveTo>
                  <a:pt x="482794" y="143952"/>
                </a:moveTo>
                <a:cubicBezTo>
                  <a:pt x="482794" y="151776"/>
                  <a:pt x="479604" y="158882"/>
                  <a:pt x="474446" y="164032"/>
                </a:cubicBezTo>
                <a:cubicBezTo>
                  <a:pt x="469304" y="169167"/>
                  <a:pt x="462199" y="172350"/>
                  <a:pt x="454362" y="172350"/>
                </a:cubicBezTo>
                <a:cubicBezTo>
                  <a:pt x="446539" y="172350"/>
                  <a:pt x="439442" y="169165"/>
                  <a:pt x="434303" y="164027"/>
                </a:cubicBezTo>
                <a:cubicBezTo>
                  <a:pt x="429145" y="158887"/>
                  <a:pt x="425960" y="151784"/>
                  <a:pt x="425960" y="143952"/>
                </a:cubicBezTo>
                <a:cubicBezTo>
                  <a:pt x="425960" y="136114"/>
                  <a:pt x="429145" y="129014"/>
                  <a:pt x="434279" y="123871"/>
                </a:cubicBezTo>
                <a:cubicBezTo>
                  <a:pt x="439432" y="118715"/>
                  <a:pt x="446539" y="115524"/>
                  <a:pt x="454362" y="115524"/>
                </a:cubicBezTo>
                <a:cubicBezTo>
                  <a:pt x="462215" y="115524"/>
                  <a:pt x="469330" y="118707"/>
                  <a:pt x="474469" y="123847"/>
                </a:cubicBezTo>
                <a:cubicBezTo>
                  <a:pt x="479609" y="128987"/>
                  <a:pt x="482794" y="136098"/>
                  <a:pt x="482794" y="143952"/>
                </a:cubicBezTo>
                <a:close/>
                <a:moveTo>
                  <a:pt x="467869" y="157418"/>
                </a:moveTo>
                <a:cubicBezTo>
                  <a:pt x="471311" y="153983"/>
                  <a:pt x="473438" y="149214"/>
                  <a:pt x="473438" y="143952"/>
                </a:cubicBezTo>
                <a:cubicBezTo>
                  <a:pt x="473438" y="138679"/>
                  <a:pt x="471303" y="133910"/>
                  <a:pt x="467856" y="130462"/>
                </a:cubicBezTo>
                <a:cubicBezTo>
                  <a:pt x="464408" y="127014"/>
                  <a:pt x="459634" y="124882"/>
                  <a:pt x="454362" y="124882"/>
                </a:cubicBezTo>
                <a:cubicBezTo>
                  <a:pt x="449095" y="124882"/>
                  <a:pt x="444327" y="127011"/>
                  <a:pt x="440893" y="130449"/>
                </a:cubicBezTo>
                <a:cubicBezTo>
                  <a:pt x="437451" y="133894"/>
                  <a:pt x="435316" y="138668"/>
                  <a:pt x="435316" y="143952"/>
                </a:cubicBezTo>
                <a:cubicBezTo>
                  <a:pt x="435316" y="149203"/>
                  <a:pt x="437453" y="153967"/>
                  <a:pt x="440898" y="157412"/>
                </a:cubicBezTo>
                <a:cubicBezTo>
                  <a:pt x="444335" y="160863"/>
                  <a:pt x="449106" y="162993"/>
                  <a:pt x="454362" y="162993"/>
                </a:cubicBezTo>
                <a:cubicBezTo>
                  <a:pt x="459645" y="162993"/>
                  <a:pt x="464424" y="160860"/>
                  <a:pt x="467869" y="157418"/>
                </a:cubicBezTo>
                <a:close/>
                <a:moveTo>
                  <a:pt x="482794" y="67313"/>
                </a:moveTo>
                <a:cubicBezTo>
                  <a:pt x="482794" y="75132"/>
                  <a:pt x="479601" y="82240"/>
                  <a:pt x="474446" y="87388"/>
                </a:cubicBezTo>
                <a:cubicBezTo>
                  <a:pt x="469301" y="92521"/>
                  <a:pt x="462199" y="95703"/>
                  <a:pt x="454362" y="95703"/>
                </a:cubicBezTo>
                <a:cubicBezTo>
                  <a:pt x="446539" y="95703"/>
                  <a:pt x="439442" y="92518"/>
                  <a:pt x="434303" y="87380"/>
                </a:cubicBezTo>
                <a:cubicBezTo>
                  <a:pt x="429153" y="82232"/>
                  <a:pt x="425960" y="75132"/>
                  <a:pt x="425960" y="67313"/>
                </a:cubicBezTo>
                <a:cubicBezTo>
                  <a:pt x="425960" y="59475"/>
                  <a:pt x="429145" y="52373"/>
                  <a:pt x="434279" y="47230"/>
                </a:cubicBezTo>
                <a:cubicBezTo>
                  <a:pt x="439432" y="42071"/>
                  <a:pt x="446541" y="38878"/>
                  <a:pt x="454362" y="38878"/>
                </a:cubicBezTo>
                <a:cubicBezTo>
                  <a:pt x="462204" y="38878"/>
                  <a:pt x="469306" y="42063"/>
                  <a:pt x="474451" y="47203"/>
                </a:cubicBezTo>
                <a:lnTo>
                  <a:pt x="474544" y="47296"/>
                </a:lnTo>
                <a:cubicBezTo>
                  <a:pt x="479641" y="52436"/>
                  <a:pt x="482794" y="59507"/>
                  <a:pt x="482794" y="67313"/>
                </a:cubicBezTo>
                <a:close/>
                <a:moveTo>
                  <a:pt x="467869" y="80774"/>
                </a:moveTo>
                <a:cubicBezTo>
                  <a:pt x="471306" y="77339"/>
                  <a:pt x="473438" y="72575"/>
                  <a:pt x="473438" y="67313"/>
                </a:cubicBezTo>
                <a:cubicBezTo>
                  <a:pt x="473438" y="62040"/>
                  <a:pt x="471308" y="57263"/>
                  <a:pt x="467874" y="53818"/>
                </a:cubicBezTo>
                <a:cubicBezTo>
                  <a:pt x="464411" y="50365"/>
                  <a:pt x="459634" y="48235"/>
                  <a:pt x="454362" y="48235"/>
                </a:cubicBezTo>
                <a:cubicBezTo>
                  <a:pt x="449101" y="48235"/>
                  <a:pt x="444330" y="50365"/>
                  <a:pt x="440893" y="53807"/>
                </a:cubicBezTo>
                <a:cubicBezTo>
                  <a:pt x="437451" y="57253"/>
                  <a:pt x="435316" y="62030"/>
                  <a:pt x="435316" y="67313"/>
                </a:cubicBezTo>
                <a:cubicBezTo>
                  <a:pt x="435316" y="72573"/>
                  <a:pt x="437445" y="77333"/>
                  <a:pt x="440880" y="80766"/>
                </a:cubicBezTo>
                <a:cubicBezTo>
                  <a:pt x="444327" y="84211"/>
                  <a:pt x="449101" y="86346"/>
                  <a:pt x="454362" y="86346"/>
                </a:cubicBezTo>
                <a:cubicBezTo>
                  <a:pt x="459645" y="86346"/>
                  <a:pt x="464421" y="84214"/>
                  <a:pt x="467869" y="80774"/>
                </a:cubicBezTo>
                <a:close/>
                <a:moveTo>
                  <a:pt x="78178" y="18126"/>
                </a:moveTo>
                <a:cubicBezTo>
                  <a:pt x="77941" y="17879"/>
                  <a:pt x="77732" y="17606"/>
                  <a:pt x="77554" y="17314"/>
                </a:cubicBezTo>
                <a:cubicBezTo>
                  <a:pt x="77077" y="16723"/>
                  <a:pt x="76570" y="16158"/>
                  <a:pt x="76035" y="15622"/>
                </a:cubicBezTo>
                <a:cubicBezTo>
                  <a:pt x="72163" y="11755"/>
                  <a:pt x="66803" y="9357"/>
                  <a:pt x="60884" y="9357"/>
                </a:cubicBezTo>
                <a:cubicBezTo>
                  <a:pt x="54967" y="9357"/>
                  <a:pt x="49605" y="11755"/>
                  <a:pt x="45733" y="15622"/>
                </a:cubicBezTo>
                <a:cubicBezTo>
                  <a:pt x="41867" y="19495"/>
                  <a:pt x="39469" y="24855"/>
                  <a:pt x="39469" y="30775"/>
                </a:cubicBezTo>
                <a:cubicBezTo>
                  <a:pt x="39469" y="34891"/>
                  <a:pt x="40620" y="38729"/>
                  <a:pt x="42617" y="41983"/>
                </a:cubicBezTo>
                <a:cubicBezTo>
                  <a:pt x="43338" y="42548"/>
                  <a:pt x="43893" y="43315"/>
                  <a:pt x="44184" y="44206"/>
                </a:cubicBezTo>
                <a:cubicBezTo>
                  <a:pt x="44667" y="44803"/>
                  <a:pt x="45179" y="45378"/>
                  <a:pt x="45723" y="45920"/>
                </a:cubicBezTo>
                <a:cubicBezTo>
                  <a:pt x="49602" y="49802"/>
                  <a:pt x="54959" y="52192"/>
                  <a:pt x="60884" y="52192"/>
                </a:cubicBezTo>
                <a:cubicBezTo>
                  <a:pt x="66798" y="52192"/>
                  <a:pt x="72157" y="49792"/>
                  <a:pt x="76029" y="45920"/>
                </a:cubicBezTo>
                <a:cubicBezTo>
                  <a:pt x="79901" y="42047"/>
                  <a:pt x="82299" y="36692"/>
                  <a:pt x="82299" y="30775"/>
                </a:cubicBezTo>
                <a:cubicBezTo>
                  <a:pt x="82299" y="26043"/>
                  <a:pt x="80769" y="21669"/>
                  <a:pt x="78178" y="18126"/>
                </a:cubicBezTo>
                <a:close/>
                <a:moveTo>
                  <a:pt x="303523" y="19571"/>
                </a:moveTo>
                <a:lnTo>
                  <a:pt x="265322" y="19571"/>
                </a:lnTo>
                <a:lnTo>
                  <a:pt x="237413" y="42177"/>
                </a:lnTo>
                <a:lnTo>
                  <a:pt x="275728" y="42177"/>
                </a:lnTo>
                <a:cubicBezTo>
                  <a:pt x="275903" y="41976"/>
                  <a:pt x="276097" y="41787"/>
                  <a:pt x="276311" y="41612"/>
                </a:cubicBezTo>
                <a:lnTo>
                  <a:pt x="303523" y="19571"/>
                </a:lnTo>
                <a:close/>
                <a:moveTo>
                  <a:pt x="250505" y="19571"/>
                </a:moveTo>
                <a:lnTo>
                  <a:pt x="212304" y="19571"/>
                </a:lnTo>
                <a:lnTo>
                  <a:pt x="184394" y="42177"/>
                </a:lnTo>
                <a:lnTo>
                  <a:pt x="222710" y="42177"/>
                </a:lnTo>
                <a:cubicBezTo>
                  <a:pt x="222885" y="41976"/>
                  <a:pt x="223078" y="41787"/>
                  <a:pt x="223293" y="41612"/>
                </a:cubicBezTo>
                <a:lnTo>
                  <a:pt x="250505" y="19571"/>
                </a:lnTo>
                <a:close/>
                <a:moveTo>
                  <a:pt x="197487" y="19571"/>
                </a:moveTo>
                <a:lnTo>
                  <a:pt x="159288" y="19571"/>
                </a:lnTo>
                <a:lnTo>
                  <a:pt x="131376" y="42177"/>
                </a:lnTo>
                <a:lnTo>
                  <a:pt x="169692" y="42177"/>
                </a:lnTo>
                <a:cubicBezTo>
                  <a:pt x="169867" y="41976"/>
                  <a:pt x="170060" y="41787"/>
                  <a:pt x="170275" y="41612"/>
                </a:cubicBezTo>
                <a:lnTo>
                  <a:pt x="197487" y="19571"/>
                </a:lnTo>
                <a:close/>
                <a:moveTo>
                  <a:pt x="144471" y="19571"/>
                </a:moveTo>
                <a:lnTo>
                  <a:pt x="89544" y="19571"/>
                </a:lnTo>
                <a:cubicBezTo>
                  <a:pt x="90907" y="23046"/>
                  <a:pt x="91655" y="26823"/>
                  <a:pt x="91655" y="30775"/>
                </a:cubicBezTo>
                <a:cubicBezTo>
                  <a:pt x="91655" y="34804"/>
                  <a:pt x="90880" y="38652"/>
                  <a:pt x="89472" y="42177"/>
                </a:cubicBezTo>
                <a:lnTo>
                  <a:pt x="116674" y="42177"/>
                </a:lnTo>
                <a:cubicBezTo>
                  <a:pt x="116848" y="41976"/>
                  <a:pt x="117042" y="41787"/>
                  <a:pt x="117257" y="41612"/>
                </a:cubicBezTo>
                <a:lnTo>
                  <a:pt x="144471" y="19571"/>
                </a:lnTo>
                <a:close/>
                <a:moveTo>
                  <a:pt x="170859" y="419008"/>
                </a:moveTo>
                <a:lnTo>
                  <a:pt x="132909" y="383013"/>
                </a:lnTo>
                <a:cubicBezTo>
                  <a:pt x="131042" y="381238"/>
                  <a:pt x="130970" y="378281"/>
                  <a:pt x="132744" y="376414"/>
                </a:cubicBezTo>
                <a:cubicBezTo>
                  <a:pt x="134519" y="374547"/>
                  <a:pt x="137476" y="374475"/>
                  <a:pt x="139343" y="376250"/>
                </a:cubicBezTo>
                <a:lnTo>
                  <a:pt x="178056" y="412971"/>
                </a:lnTo>
                <a:lnTo>
                  <a:pt x="179424" y="411867"/>
                </a:lnTo>
                <a:cubicBezTo>
                  <a:pt x="195031" y="399362"/>
                  <a:pt x="211906" y="388524"/>
                  <a:pt x="229743" y="379520"/>
                </a:cubicBezTo>
                <a:lnTo>
                  <a:pt x="224996" y="374024"/>
                </a:lnTo>
                <a:cubicBezTo>
                  <a:pt x="223312" y="372078"/>
                  <a:pt x="223524" y="369128"/>
                  <a:pt x="225471" y="367444"/>
                </a:cubicBezTo>
                <a:cubicBezTo>
                  <a:pt x="227417" y="365760"/>
                  <a:pt x="230366" y="365972"/>
                  <a:pt x="232050" y="367919"/>
                </a:cubicBezTo>
                <a:lnTo>
                  <a:pt x="238436" y="375313"/>
                </a:lnTo>
                <a:cubicBezTo>
                  <a:pt x="253924" y="368134"/>
                  <a:pt x="270090" y="362309"/>
                  <a:pt x="286747" y="357959"/>
                </a:cubicBezTo>
                <a:lnTo>
                  <a:pt x="270445" y="357959"/>
                </a:lnTo>
                <a:lnTo>
                  <a:pt x="198879" y="357959"/>
                </a:lnTo>
                <a:lnTo>
                  <a:pt x="198879" y="363991"/>
                </a:lnTo>
                <a:cubicBezTo>
                  <a:pt x="198879" y="366574"/>
                  <a:pt x="196784" y="368669"/>
                  <a:pt x="194201" y="368669"/>
                </a:cubicBezTo>
                <a:cubicBezTo>
                  <a:pt x="191618" y="368669"/>
                  <a:pt x="189523" y="366574"/>
                  <a:pt x="189523" y="363991"/>
                </a:cubicBezTo>
                <a:lnTo>
                  <a:pt x="189523" y="357959"/>
                </a:lnTo>
                <a:lnTo>
                  <a:pt x="122638" y="357959"/>
                </a:lnTo>
                <a:lnTo>
                  <a:pt x="122638" y="363991"/>
                </a:lnTo>
                <a:cubicBezTo>
                  <a:pt x="122638" y="366574"/>
                  <a:pt x="120543" y="368669"/>
                  <a:pt x="117960" y="368669"/>
                </a:cubicBezTo>
                <a:cubicBezTo>
                  <a:pt x="115377" y="368669"/>
                  <a:pt x="113282" y="366574"/>
                  <a:pt x="113282" y="363991"/>
                </a:cubicBezTo>
                <a:lnTo>
                  <a:pt x="113282" y="357959"/>
                </a:lnTo>
                <a:lnTo>
                  <a:pt x="90894" y="357959"/>
                </a:lnTo>
                <a:cubicBezTo>
                  <a:pt x="80275" y="368197"/>
                  <a:pt x="70206" y="379072"/>
                  <a:pt x="60754" y="390548"/>
                </a:cubicBezTo>
                <a:cubicBezTo>
                  <a:pt x="69201" y="402714"/>
                  <a:pt x="78710" y="414085"/>
                  <a:pt x="89151" y="424527"/>
                </a:cubicBezTo>
                <a:cubicBezTo>
                  <a:pt x="102268" y="437646"/>
                  <a:pt x="116854" y="449294"/>
                  <a:pt x="132638" y="459212"/>
                </a:cubicBezTo>
                <a:cubicBezTo>
                  <a:pt x="144137" y="444512"/>
                  <a:pt x="156949" y="431065"/>
                  <a:pt x="170859" y="419008"/>
                </a:cubicBezTo>
                <a:close/>
                <a:moveTo>
                  <a:pt x="358043" y="249572"/>
                </a:moveTo>
                <a:cubicBezTo>
                  <a:pt x="355818" y="249583"/>
                  <a:pt x="353595" y="249612"/>
                  <a:pt x="351373" y="249657"/>
                </a:cubicBezTo>
                <a:lnTo>
                  <a:pt x="351373" y="348602"/>
                </a:lnTo>
                <a:lnTo>
                  <a:pt x="358043" y="348602"/>
                </a:lnTo>
                <a:lnTo>
                  <a:pt x="358043" y="249572"/>
                </a:lnTo>
                <a:close/>
                <a:moveTo>
                  <a:pt x="342017" y="249965"/>
                </a:moveTo>
                <a:cubicBezTo>
                  <a:pt x="319289" y="250994"/>
                  <a:pt x="296920" y="254004"/>
                  <a:pt x="275124" y="258869"/>
                </a:cubicBezTo>
                <a:lnTo>
                  <a:pt x="275124" y="348602"/>
                </a:lnTo>
                <a:lnTo>
                  <a:pt x="342017" y="348602"/>
                </a:lnTo>
                <a:lnTo>
                  <a:pt x="342017" y="249965"/>
                </a:lnTo>
                <a:close/>
                <a:moveTo>
                  <a:pt x="265767" y="261081"/>
                </a:moveTo>
                <a:cubicBezTo>
                  <a:pt x="242700" y="266839"/>
                  <a:pt x="220318" y="274682"/>
                  <a:pt x="198879" y="284466"/>
                </a:cubicBezTo>
                <a:lnTo>
                  <a:pt x="198879" y="348602"/>
                </a:lnTo>
                <a:lnTo>
                  <a:pt x="265767" y="348602"/>
                </a:lnTo>
                <a:lnTo>
                  <a:pt x="265767" y="261081"/>
                </a:lnTo>
                <a:close/>
                <a:moveTo>
                  <a:pt x="265767" y="251439"/>
                </a:moveTo>
                <a:lnTo>
                  <a:pt x="265767" y="249570"/>
                </a:lnTo>
                <a:lnTo>
                  <a:pt x="198879" y="249570"/>
                </a:lnTo>
                <a:lnTo>
                  <a:pt x="198879" y="274207"/>
                </a:lnTo>
                <a:cubicBezTo>
                  <a:pt x="220358" y="264682"/>
                  <a:pt x="242735" y="257044"/>
                  <a:pt x="265767" y="251439"/>
                </a:cubicBezTo>
                <a:close/>
                <a:moveTo>
                  <a:pt x="189523" y="288885"/>
                </a:moveTo>
                <a:cubicBezTo>
                  <a:pt x="165884" y="300446"/>
                  <a:pt x="143466" y="314398"/>
                  <a:pt x="122638" y="330518"/>
                </a:cubicBezTo>
                <a:lnTo>
                  <a:pt x="122638" y="348602"/>
                </a:lnTo>
                <a:lnTo>
                  <a:pt x="189523" y="348602"/>
                </a:lnTo>
                <a:lnTo>
                  <a:pt x="189523" y="288885"/>
                </a:lnTo>
                <a:close/>
                <a:moveTo>
                  <a:pt x="189523" y="278504"/>
                </a:moveTo>
                <a:lnTo>
                  <a:pt x="189523" y="249570"/>
                </a:lnTo>
                <a:lnTo>
                  <a:pt x="122638" y="249570"/>
                </a:lnTo>
                <a:lnTo>
                  <a:pt x="122638" y="318787"/>
                </a:lnTo>
                <a:cubicBezTo>
                  <a:pt x="143451" y="303266"/>
                  <a:pt x="165735" y="289829"/>
                  <a:pt x="189157" y="278676"/>
                </a:cubicBezTo>
                <a:lnTo>
                  <a:pt x="189523" y="278504"/>
                </a:lnTo>
                <a:close/>
                <a:moveTo>
                  <a:pt x="113282" y="337992"/>
                </a:moveTo>
                <a:cubicBezTo>
                  <a:pt x="109102" y="341440"/>
                  <a:pt x="104992" y="344976"/>
                  <a:pt x="100953" y="348602"/>
                </a:cubicBezTo>
                <a:lnTo>
                  <a:pt x="113282" y="348602"/>
                </a:lnTo>
                <a:lnTo>
                  <a:pt x="113282" y="337992"/>
                </a:lnTo>
                <a:close/>
                <a:moveTo>
                  <a:pt x="113282" y="325985"/>
                </a:moveTo>
                <a:lnTo>
                  <a:pt x="113282" y="249570"/>
                </a:lnTo>
                <a:lnTo>
                  <a:pt x="46396" y="249570"/>
                </a:lnTo>
                <a:lnTo>
                  <a:pt x="46396" y="348602"/>
                </a:lnTo>
                <a:lnTo>
                  <a:pt x="87184" y="348602"/>
                </a:lnTo>
                <a:cubicBezTo>
                  <a:pt x="95567" y="340671"/>
                  <a:pt x="104278" y="333128"/>
                  <a:pt x="113282" y="325985"/>
                </a:cubicBezTo>
                <a:close/>
                <a:moveTo>
                  <a:pt x="37040" y="347957"/>
                </a:moveTo>
                <a:lnTo>
                  <a:pt x="37040" y="249570"/>
                </a:lnTo>
                <a:lnTo>
                  <a:pt x="16731" y="249570"/>
                </a:lnTo>
                <a:lnTo>
                  <a:pt x="16731" y="249673"/>
                </a:lnTo>
                <a:cubicBezTo>
                  <a:pt x="16731" y="284599"/>
                  <a:pt x="23979" y="317832"/>
                  <a:pt x="37040" y="347957"/>
                </a:cubicBezTo>
                <a:close/>
                <a:moveTo>
                  <a:pt x="46396" y="357959"/>
                </a:moveTo>
                <a:lnTo>
                  <a:pt x="46396" y="367202"/>
                </a:lnTo>
                <a:cubicBezTo>
                  <a:pt x="49207" y="372398"/>
                  <a:pt x="52199" y="377480"/>
                  <a:pt x="55363" y="382443"/>
                </a:cubicBezTo>
                <a:cubicBezTo>
                  <a:pt x="62459" y="373947"/>
                  <a:pt x="69887" y="365783"/>
                  <a:pt x="77621" y="357959"/>
                </a:cubicBezTo>
                <a:lnTo>
                  <a:pt x="46396" y="357959"/>
                </a:lnTo>
                <a:close/>
              </a:path>
            </a:pathLst>
          </a:custGeom>
          <a:solidFill>
            <a:srgbClr val="C8102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01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1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A68D33-CD2B-4B9B-B0A5-082DBFEED3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1FEB4C-DA3D-4A2C-8435-90BCC6E5BB0B}"/>
              </a:ext>
            </a:extLst>
          </p:cNvPr>
          <p:cNvSpPr txBox="1"/>
          <p:nvPr/>
        </p:nvSpPr>
        <p:spPr>
          <a:xfrm>
            <a:off x="4495800" y="2790124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wis721 BT" panose="020B0504020202020204" pitchFamily="34" charset="0"/>
              </a:rPr>
              <a:t>Thank you!</a:t>
            </a:r>
            <a:endParaRPr lang="en-US" sz="3200" b="0" dirty="0">
              <a:solidFill>
                <a:schemeClr val="bg1"/>
              </a:solidFill>
              <a:latin typeface="Swis721 BT" panose="020B0504020202020204" pitchFamily="34" charset="0"/>
            </a:endParaRPr>
          </a:p>
          <a:p>
            <a:pPr algn="ctr"/>
            <a:endParaRPr lang="en-US" sz="3200" b="0" dirty="0">
              <a:solidFill>
                <a:schemeClr val="bg1"/>
              </a:solidFill>
              <a:latin typeface="Swis721 BT" panose="020B0504020202020204" pitchFamily="34" charset="0"/>
            </a:endParaRPr>
          </a:p>
          <a:p>
            <a:pPr algn="ctr"/>
            <a:r>
              <a:rPr lang="en-US" sz="2400" b="0" dirty="0">
                <a:solidFill>
                  <a:schemeClr val="bg1"/>
                </a:solidFill>
                <a:latin typeface="Swis721 BT" panose="020B0504020202020204" pitchFamily="34" charset="0"/>
              </a:rPr>
              <a:t>evr.ee</a:t>
            </a:r>
            <a:endParaRPr lang="et-EE" sz="2400" b="0" dirty="0">
              <a:solidFill>
                <a:schemeClr val="bg1"/>
              </a:solidFill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ACD586-46F7-46B2-87EF-843F76397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1800000" algn="tl" rotWithShape="0">
              <a:prstClr val="black">
                <a:alpha val="80000"/>
              </a:prstClr>
            </a:outerShdw>
          </a:effectLst>
        </p:spPr>
        <p:txBody>
          <a:bodyPr/>
          <a:lstStyle/>
          <a:p>
            <a:r>
              <a:rPr lang="et-EE" dirty="0" smtClean="0"/>
              <a:t>Agenda</a:t>
            </a:r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D472629-588A-4D33-AF06-BDFE47F6A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911" y="2330242"/>
            <a:ext cx="10800000" cy="2592740"/>
          </a:xfrm>
          <a:effectLst>
            <a:outerShdw blurRad="50800" dist="38100" dir="1800000" algn="tl" rotWithShape="0">
              <a:prstClr val="black">
                <a:alpha val="90000"/>
              </a:prstClr>
            </a:outerShdw>
          </a:effectLst>
        </p:spPr>
        <p:txBody>
          <a:bodyPr/>
          <a:lstStyle/>
          <a:p>
            <a:r>
              <a:rPr lang="en-US" dirty="0"/>
              <a:t>Basic network and maintenance information</a:t>
            </a:r>
          </a:p>
          <a:p>
            <a:r>
              <a:rPr lang="en-US" dirty="0" smtClean="0"/>
              <a:t>Modernization of the </a:t>
            </a:r>
            <a:r>
              <a:rPr lang="en-US" dirty="0"/>
              <a:t>Control Command and </a:t>
            </a:r>
            <a:r>
              <a:rPr lang="en-US" dirty="0" err="1" smtClean="0"/>
              <a:t>Signa</a:t>
            </a:r>
            <a:r>
              <a:rPr lang="et-EE" dirty="0" smtClean="0"/>
              <a:t>l</a:t>
            </a:r>
            <a:r>
              <a:rPr lang="en-US" dirty="0" smtClean="0"/>
              <a:t>ling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 smtClean="0"/>
              <a:t>Railway electrification</a:t>
            </a:r>
          </a:p>
          <a:p>
            <a:r>
              <a:rPr lang="en-US" dirty="0" smtClean="0"/>
              <a:t>Summary </a:t>
            </a:r>
            <a:r>
              <a:rPr lang="en-US" dirty="0"/>
              <a:t>of major projects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202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34EE8DEC-9A73-43C2-9DC2-21DC4D2300C9}"/>
              </a:ext>
            </a:extLst>
          </p:cNvPr>
          <p:cNvSpPr/>
          <p:nvPr/>
        </p:nvSpPr>
        <p:spPr>
          <a:xfrm>
            <a:off x="714715" y="1378537"/>
            <a:ext cx="3511990" cy="4320000"/>
          </a:xfrm>
          <a:prstGeom prst="actionButtonBlank">
            <a:avLst/>
          </a:prstGeom>
          <a:noFill/>
          <a:ln w="12700" cap="flat">
            <a:solidFill>
              <a:srgbClr val="C8102E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t-EE"/>
          </a:p>
        </p:txBody>
      </p:sp>
      <p:sp>
        <p:nvSpPr>
          <p:cNvPr id="15" name="Action Button: Blank 14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2FD9B7EC-E876-473D-9CDA-56C4C196D32A}"/>
              </a:ext>
            </a:extLst>
          </p:cNvPr>
          <p:cNvSpPr/>
          <p:nvPr/>
        </p:nvSpPr>
        <p:spPr>
          <a:xfrm>
            <a:off x="4340005" y="1378537"/>
            <a:ext cx="3511990" cy="4320000"/>
          </a:xfrm>
          <a:prstGeom prst="actionButtonBlank">
            <a:avLst/>
          </a:prstGeom>
          <a:noFill/>
          <a:ln w="12700" cap="flat">
            <a:solidFill>
              <a:srgbClr val="C8102E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t-EE"/>
          </a:p>
        </p:txBody>
      </p:sp>
      <p:sp>
        <p:nvSpPr>
          <p:cNvPr id="16" name="Action Button: Blank 15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3D48653A-706C-4618-8285-723496DB6322}"/>
              </a:ext>
            </a:extLst>
          </p:cNvPr>
          <p:cNvSpPr/>
          <p:nvPr/>
        </p:nvSpPr>
        <p:spPr>
          <a:xfrm>
            <a:off x="7965295" y="1378537"/>
            <a:ext cx="3511990" cy="2050463"/>
          </a:xfrm>
          <a:prstGeom prst="actionButtonBlank">
            <a:avLst/>
          </a:prstGeom>
          <a:noFill/>
          <a:ln w="12700" cap="flat">
            <a:solidFill>
              <a:srgbClr val="C8102E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t-EE"/>
          </a:p>
        </p:txBody>
      </p:sp>
      <p:sp>
        <p:nvSpPr>
          <p:cNvPr id="17" name="Action Button: Blank 16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A097B406-0808-4355-9FC8-EF41DBFCD7B6}"/>
              </a:ext>
            </a:extLst>
          </p:cNvPr>
          <p:cNvSpPr/>
          <p:nvPr/>
        </p:nvSpPr>
        <p:spPr>
          <a:xfrm>
            <a:off x="7965295" y="3538262"/>
            <a:ext cx="3511990" cy="2160275"/>
          </a:xfrm>
          <a:prstGeom prst="actionButtonBlank">
            <a:avLst/>
          </a:prstGeom>
          <a:noFill/>
          <a:ln w="12700" cap="flat">
            <a:solidFill>
              <a:srgbClr val="C8102E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48CAB4-294A-455F-9964-7A9ED61DE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Basic network and maintenance information</a:t>
            </a:r>
            <a:endParaRPr lang="et-EE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C50D8E9-83ED-4E13-BC30-1467F7E0B9A4}"/>
              </a:ext>
            </a:extLst>
          </p:cNvPr>
          <p:cNvSpPr txBox="1"/>
          <p:nvPr/>
        </p:nvSpPr>
        <p:spPr>
          <a:xfrm>
            <a:off x="1254034" y="2851255"/>
            <a:ext cx="27527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1400" dirty="0">
                <a:solidFill>
                  <a:srgbClr val="4D4D4D"/>
                </a:solidFill>
              </a:rPr>
              <a:t>Points: </a:t>
            </a:r>
            <a:r>
              <a:rPr lang="en-US" sz="1400" b="1" dirty="0">
                <a:solidFill>
                  <a:srgbClr val="4D4D4D"/>
                </a:solidFill>
              </a:rPr>
              <a:t>1195 pcs</a:t>
            </a:r>
          </a:p>
          <a:p>
            <a:pPr marL="0" lvl="1">
              <a:lnSpc>
                <a:spcPct val="150000"/>
              </a:lnSpc>
            </a:pPr>
            <a:r>
              <a:rPr lang="en-US" sz="1400" dirty="0">
                <a:solidFill>
                  <a:srgbClr val="4D4D4D"/>
                </a:solidFill>
              </a:rPr>
              <a:t>Signals: </a:t>
            </a:r>
            <a:r>
              <a:rPr lang="en-US" sz="1400" b="1" dirty="0">
                <a:solidFill>
                  <a:srgbClr val="4D4D4D"/>
                </a:solidFill>
              </a:rPr>
              <a:t>2080 pcs</a:t>
            </a:r>
          </a:p>
          <a:p>
            <a:pPr marL="0" lvl="1">
              <a:lnSpc>
                <a:spcPct val="150000"/>
              </a:lnSpc>
            </a:pPr>
            <a:r>
              <a:rPr lang="en-US" sz="1400" dirty="0">
                <a:solidFill>
                  <a:srgbClr val="4D4D4D"/>
                </a:solidFill>
              </a:rPr>
              <a:t>Automatic block lines: </a:t>
            </a:r>
            <a:r>
              <a:rPr lang="en-US" sz="1400" b="1" dirty="0">
                <a:solidFill>
                  <a:srgbClr val="4D4D4D"/>
                </a:solidFill>
              </a:rPr>
              <a:t>480 km</a:t>
            </a:r>
          </a:p>
          <a:p>
            <a:pPr marL="0" lvl="1">
              <a:lnSpc>
                <a:spcPct val="150000"/>
              </a:lnSpc>
            </a:pPr>
            <a:r>
              <a:rPr lang="en-US" sz="1400" dirty="0">
                <a:solidFill>
                  <a:srgbClr val="4D4D4D"/>
                </a:solidFill>
              </a:rPr>
              <a:t>Level crossings: </a:t>
            </a:r>
            <a:r>
              <a:rPr lang="en-US" sz="1400" b="1" dirty="0">
                <a:solidFill>
                  <a:srgbClr val="4D4D4D"/>
                </a:solidFill>
              </a:rPr>
              <a:t>152 pcs</a:t>
            </a:r>
          </a:p>
          <a:p>
            <a:pPr marL="0" lvl="1">
              <a:lnSpc>
                <a:spcPct val="150000"/>
              </a:lnSpc>
            </a:pPr>
            <a:r>
              <a:rPr lang="en-US" sz="1400" dirty="0">
                <a:solidFill>
                  <a:srgbClr val="4D4D4D"/>
                </a:solidFill>
              </a:rPr>
              <a:t>Hot-Boxes: </a:t>
            </a:r>
            <a:r>
              <a:rPr lang="en-US" sz="1400" b="1" dirty="0">
                <a:solidFill>
                  <a:srgbClr val="4D4D4D"/>
                </a:solidFill>
              </a:rPr>
              <a:t>29 pcs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B4C8D60-1876-4D5F-AA57-0C3163DE7245}"/>
              </a:ext>
            </a:extLst>
          </p:cNvPr>
          <p:cNvSpPr txBox="1"/>
          <p:nvPr/>
        </p:nvSpPr>
        <p:spPr>
          <a:xfrm>
            <a:off x="4876800" y="2851255"/>
            <a:ext cx="2727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1400" dirty="0">
                <a:solidFill>
                  <a:srgbClr val="4D4D4D"/>
                </a:solidFill>
              </a:rPr>
              <a:t>Network: </a:t>
            </a:r>
            <a:r>
              <a:rPr lang="en-US" sz="1400" b="1" dirty="0">
                <a:solidFill>
                  <a:srgbClr val="4D4D4D"/>
                </a:solidFill>
              </a:rPr>
              <a:t>1219 km</a:t>
            </a:r>
          </a:p>
          <a:p>
            <a:pPr marL="0" lvl="1">
              <a:lnSpc>
                <a:spcPct val="150000"/>
              </a:lnSpc>
            </a:pPr>
            <a:r>
              <a:rPr lang="en-US" sz="1400" dirty="0">
                <a:solidFill>
                  <a:srgbClr val="4D4D4D"/>
                </a:solidFill>
              </a:rPr>
              <a:t>Mainlines: </a:t>
            </a:r>
            <a:r>
              <a:rPr lang="en-US" sz="1400" b="1" dirty="0">
                <a:solidFill>
                  <a:srgbClr val="4D4D4D"/>
                </a:solidFill>
              </a:rPr>
              <a:t>795 km</a:t>
            </a:r>
          </a:p>
          <a:p>
            <a:pPr marL="0" lvl="1">
              <a:lnSpc>
                <a:spcPct val="150000"/>
              </a:lnSpc>
            </a:pPr>
            <a:r>
              <a:rPr lang="en-US" sz="1400" dirty="0">
                <a:solidFill>
                  <a:srgbClr val="4D4D4D"/>
                </a:solidFill>
              </a:rPr>
              <a:t>Electrified track: </a:t>
            </a:r>
            <a:r>
              <a:rPr lang="en-US" sz="1400" b="1" dirty="0">
                <a:solidFill>
                  <a:srgbClr val="4D4D4D"/>
                </a:solidFill>
              </a:rPr>
              <a:t>130 km</a:t>
            </a:r>
          </a:p>
          <a:p>
            <a:pPr marL="0" lvl="1">
              <a:lnSpc>
                <a:spcPct val="150000"/>
              </a:lnSpc>
            </a:pPr>
            <a:r>
              <a:rPr lang="en-US" sz="1400" dirty="0">
                <a:solidFill>
                  <a:srgbClr val="4D4D4D"/>
                </a:solidFill>
              </a:rPr>
              <a:t>Platforms: </a:t>
            </a:r>
            <a:r>
              <a:rPr lang="en-US" sz="1400" b="1" dirty="0">
                <a:solidFill>
                  <a:srgbClr val="4D4D4D"/>
                </a:solidFill>
              </a:rPr>
              <a:t>129 </a:t>
            </a:r>
            <a:r>
              <a:rPr lang="en-US" sz="1400" b="1" dirty="0" smtClean="0">
                <a:solidFill>
                  <a:srgbClr val="4D4D4D"/>
                </a:solidFill>
              </a:rPr>
              <a:t>pcs </a:t>
            </a:r>
          </a:p>
          <a:p>
            <a:pPr marL="0" lvl="1">
              <a:lnSpc>
                <a:spcPct val="150000"/>
              </a:lnSpc>
            </a:pPr>
            <a:r>
              <a:rPr lang="en-US" sz="1400" dirty="0" smtClean="0">
                <a:solidFill>
                  <a:srgbClr val="4D4D4D"/>
                </a:solidFill>
              </a:rPr>
              <a:t>Stations</a:t>
            </a:r>
            <a:r>
              <a:rPr lang="en-US" sz="1400" dirty="0">
                <a:solidFill>
                  <a:srgbClr val="4D4D4D"/>
                </a:solidFill>
              </a:rPr>
              <a:t>: </a:t>
            </a:r>
            <a:r>
              <a:rPr lang="en-US" sz="1400" b="1" dirty="0">
                <a:solidFill>
                  <a:srgbClr val="4D4D4D"/>
                </a:solidFill>
              </a:rPr>
              <a:t>61 pcs</a:t>
            </a:r>
          </a:p>
          <a:p>
            <a:pPr marL="0" lvl="1">
              <a:lnSpc>
                <a:spcPct val="150000"/>
              </a:lnSpc>
            </a:pPr>
            <a:r>
              <a:rPr lang="en-US" sz="1400" dirty="0" smtClean="0">
                <a:solidFill>
                  <a:srgbClr val="4D4D4D"/>
                </a:solidFill>
              </a:rPr>
              <a:t>Maximum speed</a:t>
            </a:r>
            <a:r>
              <a:rPr lang="et-EE" sz="1400" dirty="0" smtClean="0">
                <a:solidFill>
                  <a:srgbClr val="4D4D4D"/>
                </a:solidFill>
              </a:rPr>
              <a:t>: </a:t>
            </a:r>
            <a:r>
              <a:rPr lang="et-EE" sz="1400" b="1" dirty="0" smtClean="0">
                <a:solidFill>
                  <a:srgbClr val="4D4D4D"/>
                </a:solidFill>
              </a:rPr>
              <a:t>120 km/h</a:t>
            </a:r>
            <a:endParaRPr lang="et-EE" sz="1400" b="1" u="sng" dirty="0">
              <a:solidFill>
                <a:srgbClr val="92D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A402338-E67E-40CB-90CA-225893C96E8F}"/>
              </a:ext>
            </a:extLst>
          </p:cNvPr>
          <p:cNvSpPr txBox="1"/>
          <p:nvPr/>
        </p:nvSpPr>
        <p:spPr>
          <a:xfrm>
            <a:off x="8769531" y="2851255"/>
            <a:ext cx="24438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1400" dirty="0" smtClean="0">
                <a:solidFill>
                  <a:srgbClr val="4D4D4D"/>
                </a:solidFill>
              </a:rPr>
              <a:t>Employees</a:t>
            </a:r>
            <a:r>
              <a:rPr lang="et-EE" sz="1400" dirty="0" smtClean="0">
                <a:solidFill>
                  <a:srgbClr val="4D4D4D"/>
                </a:solidFill>
              </a:rPr>
              <a:t> </a:t>
            </a:r>
            <a:r>
              <a:rPr lang="et-EE" sz="1400" dirty="0">
                <a:solidFill>
                  <a:srgbClr val="4D4D4D"/>
                </a:solidFill>
              </a:rPr>
              <a:t>ca: </a:t>
            </a:r>
            <a:r>
              <a:rPr lang="et-EE" sz="1400" b="1" dirty="0">
                <a:solidFill>
                  <a:srgbClr val="4D4D4D"/>
                </a:solidFill>
              </a:rPr>
              <a:t>7</a:t>
            </a:r>
            <a:r>
              <a:rPr lang="en-US" sz="1400" b="1" dirty="0">
                <a:solidFill>
                  <a:srgbClr val="4D4D4D"/>
                </a:solidFill>
              </a:rPr>
              <a:t>0</a:t>
            </a:r>
            <a:r>
              <a:rPr lang="et-EE" sz="1400" b="1" dirty="0">
                <a:solidFill>
                  <a:srgbClr val="4D4D4D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CED8B12-7B4E-4E80-B58A-742E3D099452}"/>
              </a:ext>
            </a:extLst>
          </p:cNvPr>
          <p:cNvSpPr txBox="1"/>
          <p:nvPr/>
        </p:nvSpPr>
        <p:spPr>
          <a:xfrm>
            <a:off x="8961120" y="4758320"/>
            <a:ext cx="2268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t-EE" sz="1400" dirty="0">
                <a:solidFill>
                  <a:srgbClr val="4D4D4D"/>
                </a:solidFill>
              </a:rPr>
              <a:t>ISO 9001:2018</a:t>
            </a:r>
          </a:p>
          <a:p>
            <a:pPr marL="0" lvl="1">
              <a:lnSpc>
                <a:spcPct val="150000"/>
              </a:lnSpc>
            </a:pPr>
            <a:r>
              <a:rPr lang="et-EE" sz="1400" dirty="0">
                <a:solidFill>
                  <a:srgbClr val="4D4D4D"/>
                </a:solidFill>
              </a:rPr>
              <a:t>ISO 14001:2018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2D4C0167-E92C-4604-B1BD-B9D099B39C2B}"/>
              </a:ext>
            </a:extLst>
          </p:cNvPr>
          <p:cNvSpPr/>
          <p:nvPr/>
        </p:nvSpPr>
        <p:spPr>
          <a:xfrm>
            <a:off x="9408710" y="3802456"/>
            <a:ext cx="574876" cy="813219"/>
          </a:xfrm>
          <a:custGeom>
            <a:avLst/>
            <a:gdLst>
              <a:gd name="connsiteX0" fmla="*/ 247376 w 284540"/>
              <a:gd name="connsiteY0" fmla="*/ 326999 h 402510"/>
              <a:gd name="connsiteX1" fmla="*/ 242072 w 284540"/>
              <a:gd name="connsiteY1" fmla="*/ 339741 h 402510"/>
              <a:gd name="connsiteX2" fmla="*/ 229337 w 284540"/>
              <a:gd name="connsiteY2" fmla="*/ 345019 h 402510"/>
              <a:gd name="connsiteX3" fmla="*/ 216616 w 284540"/>
              <a:gd name="connsiteY3" fmla="*/ 339738 h 402510"/>
              <a:gd name="connsiteX4" fmla="*/ 216518 w 284540"/>
              <a:gd name="connsiteY4" fmla="*/ 339637 h 402510"/>
              <a:gd name="connsiteX5" fmla="*/ 211317 w 284540"/>
              <a:gd name="connsiteY5" fmla="*/ 326999 h 402510"/>
              <a:gd name="connsiteX6" fmla="*/ 216594 w 284540"/>
              <a:gd name="connsiteY6" fmla="*/ 314262 h 402510"/>
              <a:gd name="connsiteX7" fmla="*/ 229337 w 284540"/>
              <a:gd name="connsiteY7" fmla="*/ 308958 h 402510"/>
              <a:gd name="connsiteX8" fmla="*/ 242075 w 284540"/>
              <a:gd name="connsiteY8" fmla="*/ 314241 h 402510"/>
              <a:gd name="connsiteX9" fmla="*/ 242173 w 284540"/>
              <a:gd name="connsiteY9" fmla="*/ 314342 h 402510"/>
              <a:gd name="connsiteX10" fmla="*/ 247376 w 284540"/>
              <a:gd name="connsiteY10" fmla="*/ 326999 h 402510"/>
              <a:gd name="connsiteX11" fmla="*/ 55485 w 284540"/>
              <a:gd name="connsiteY11" fmla="*/ 187126 h 402510"/>
              <a:gd name="connsiteX12" fmla="*/ 50807 w 284540"/>
              <a:gd name="connsiteY12" fmla="*/ 182448 h 402510"/>
              <a:gd name="connsiteX13" fmla="*/ 55485 w 284540"/>
              <a:gd name="connsiteY13" fmla="*/ 177769 h 402510"/>
              <a:gd name="connsiteX14" fmla="*/ 239481 w 284540"/>
              <a:gd name="connsiteY14" fmla="*/ 177769 h 402510"/>
              <a:gd name="connsiteX15" fmla="*/ 244159 w 284540"/>
              <a:gd name="connsiteY15" fmla="*/ 182448 h 402510"/>
              <a:gd name="connsiteX16" fmla="*/ 239481 w 284540"/>
              <a:gd name="connsiteY16" fmla="*/ 187126 h 402510"/>
              <a:gd name="connsiteX17" fmla="*/ 55485 w 284540"/>
              <a:gd name="connsiteY17" fmla="*/ 187126 h 402510"/>
              <a:gd name="connsiteX18" fmla="*/ 55485 w 284540"/>
              <a:gd name="connsiteY18" fmla="*/ 163738 h 402510"/>
              <a:gd name="connsiteX19" fmla="*/ 50807 w 284540"/>
              <a:gd name="connsiteY19" fmla="*/ 159059 h 402510"/>
              <a:gd name="connsiteX20" fmla="*/ 55485 w 284540"/>
              <a:gd name="connsiteY20" fmla="*/ 154381 h 402510"/>
              <a:gd name="connsiteX21" fmla="*/ 239481 w 284540"/>
              <a:gd name="connsiteY21" fmla="*/ 154381 h 402510"/>
              <a:gd name="connsiteX22" fmla="*/ 244159 w 284540"/>
              <a:gd name="connsiteY22" fmla="*/ 159059 h 402510"/>
              <a:gd name="connsiteX23" fmla="*/ 239481 w 284540"/>
              <a:gd name="connsiteY23" fmla="*/ 163738 h 402510"/>
              <a:gd name="connsiteX24" fmla="*/ 55485 w 284540"/>
              <a:gd name="connsiteY24" fmla="*/ 163738 h 402510"/>
              <a:gd name="connsiteX25" fmla="*/ 55485 w 284540"/>
              <a:gd name="connsiteY25" fmla="*/ 140347 h 402510"/>
              <a:gd name="connsiteX26" fmla="*/ 50807 w 284540"/>
              <a:gd name="connsiteY26" fmla="*/ 135669 h 402510"/>
              <a:gd name="connsiteX27" fmla="*/ 55485 w 284540"/>
              <a:gd name="connsiteY27" fmla="*/ 130990 h 402510"/>
              <a:gd name="connsiteX28" fmla="*/ 239481 w 284540"/>
              <a:gd name="connsiteY28" fmla="*/ 130990 h 402510"/>
              <a:gd name="connsiteX29" fmla="*/ 244159 w 284540"/>
              <a:gd name="connsiteY29" fmla="*/ 135669 h 402510"/>
              <a:gd name="connsiteX30" fmla="*/ 239481 w 284540"/>
              <a:gd name="connsiteY30" fmla="*/ 140347 h 402510"/>
              <a:gd name="connsiteX31" fmla="*/ 55485 w 284540"/>
              <a:gd name="connsiteY31" fmla="*/ 140347 h 402510"/>
              <a:gd name="connsiteX32" fmla="*/ 55485 w 284540"/>
              <a:gd name="connsiteY32" fmla="*/ 330598 h 402510"/>
              <a:gd name="connsiteX33" fmla="*/ 50807 w 284540"/>
              <a:gd name="connsiteY33" fmla="*/ 325919 h 402510"/>
              <a:gd name="connsiteX34" fmla="*/ 55485 w 284540"/>
              <a:gd name="connsiteY34" fmla="*/ 321241 h 402510"/>
              <a:gd name="connsiteX35" fmla="*/ 144363 w 284540"/>
              <a:gd name="connsiteY35" fmla="*/ 321241 h 402510"/>
              <a:gd name="connsiteX36" fmla="*/ 149041 w 284540"/>
              <a:gd name="connsiteY36" fmla="*/ 325919 h 402510"/>
              <a:gd name="connsiteX37" fmla="*/ 144363 w 284540"/>
              <a:gd name="connsiteY37" fmla="*/ 330598 h 402510"/>
              <a:gd name="connsiteX38" fmla="*/ 55485 w 284540"/>
              <a:gd name="connsiteY38" fmla="*/ 330598 h 402510"/>
              <a:gd name="connsiteX39" fmla="*/ 55485 w 284540"/>
              <a:gd name="connsiteY39" fmla="*/ 90455 h 402510"/>
              <a:gd name="connsiteX40" fmla="*/ 50807 w 284540"/>
              <a:gd name="connsiteY40" fmla="*/ 85776 h 402510"/>
              <a:gd name="connsiteX41" fmla="*/ 55485 w 284540"/>
              <a:gd name="connsiteY41" fmla="*/ 81097 h 402510"/>
              <a:gd name="connsiteX42" fmla="*/ 144363 w 284540"/>
              <a:gd name="connsiteY42" fmla="*/ 81097 h 402510"/>
              <a:gd name="connsiteX43" fmla="*/ 149041 w 284540"/>
              <a:gd name="connsiteY43" fmla="*/ 85776 h 402510"/>
              <a:gd name="connsiteX44" fmla="*/ 144363 w 284540"/>
              <a:gd name="connsiteY44" fmla="*/ 90455 h 402510"/>
              <a:gd name="connsiteX45" fmla="*/ 55485 w 284540"/>
              <a:gd name="connsiteY45" fmla="*/ 90455 h 402510"/>
              <a:gd name="connsiteX46" fmla="*/ 268562 w 284540"/>
              <a:gd name="connsiteY46" fmla="*/ 80880 h 402510"/>
              <a:gd name="connsiteX47" fmla="*/ 203663 w 284540"/>
              <a:gd name="connsiteY47" fmla="*/ 15980 h 402510"/>
              <a:gd name="connsiteX48" fmla="*/ 203663 w 284540"/>
              <a:gd name="connsiteY48" fmla="*/ 80880 h 402510"/>
              <a:gd name="connsiteX49" fmla="*/ 268562 w 284540"/>
              <a:gd name="connsiteY49" fmla="*/ 80880 h 402510"/>
              <a:gd name="connsiteX50" fmla="*/ 275185 w 284540"/>
              <a:gd name="connsiteY50" fmla="*/ 90237 h 402510"/>
              <a:gd name="connsiteX51" fmla="*/ 198985 w 284540"/>
              <a:gd name="connsiteY51" fmla="*/ 90237 h 402510"/>
              <a:gd name="connsiteX52" fmla="*/ 194307 w 284540"/>
              <a:gd name="connsiteY52" fmla="*/ 85558 h 402510"/>
              <a:gd name="connsiteX53" fmla="*/ 194307 w 284540"/>
              <a:gd name="connsiteY53" fmla="*/ 9357 h 402510"/>
              <a:gd name="connsiteX54" fmla="*/ 9356 w 284540"/>
              <a:gd name="connsiteY54" fmla="*/ 9357 h 402510"/>
              <a:gd name="connsiteX55" fmla="*/ 9356 w 284540"/>
              <a:gd name="connsiteY55" fmla="*/ 393153 h 402510"/>
              <a:gd name="connsiteX56" fmla="*/ 275185 w 284540"/>
              <a:gd name="connsiteY56" fmla="*/ 393153 h 402510"/>
              <a:gd name="connsiteX57" fmla="*/ 275185 w 284540"/>
              <a:gd name="connsiteY57" fmla="*/ 90237 h 402510"/>
              <a:gd name="connsiteX58" fmla="*/ 0 w 284540"/>
              <a:gd name="connsiteY58" fmla="*/ 397831 h 402510"/>
              <a:gd name="connsiteX59" fmla="*/ 0 w 284540"/>
              <a:gd name="connsiteY59" fmla="*/ 4679 h 402510"/>
              <a:gd name="connsiteX60" fmla="*/ 4678 w 284540"/>
              <a:gd name="connsiteY60" fmla="*/ 0 h 402510"/>
              <a:gd name="connsiteX61" fmla="*/ 199001 w 284540"/>
              <a:gd name="connsiteY61" fmla="*/ 0 h 402510"/>
              <a:gd name="connsiteX62" fmla="*/ 202308 w 284540"/>
              <a:gd name="connsiteY62" fmla="*/ 1371 h 402510"/>
              <a:gd name="connsiteX63" fmla="*/ 283170 w 284540"/>
              <a:gd name="connsiteY63" fmla="*/ 82251 h 402510"/>
              <a:gd name="connsiteX64" fmla="*/ 284541 w 284540"/>
              <a:gd name="connsiteY64" fmla="*/ 85558 h 402510"/>
              <a:gd name="connsiteX65" fmla="*/ 284541 w 284540"/>
              <a:gd name="connsiteY65" fmla="*/ 397831 h 402510"/>
              <a:gd name="connsiteX66" fmla="*/ 279863 w 284540"/>
              <a:gd name="connsiteY66" fmla="*/ 402510 h 402510"/>
              <a:gd name="connsiteX67" fmla="*/ 4678 w 284540"/>
              <a:gd name="connsiteY67" fmla="*/ 402510 h 402510"/>
              <a:gd name="connsiteX68" fmla="*/ 0 w 284540"/>
              <a:gd name="connsiteY68" fmla="*/ 397831 h 402510"/>
              <a:gd name="connsiteX69" fmla="*/ 235495 w 284540"/>
              <a:gd name="connsiteY69" fmla="*/ 333126 h 402510"/>
              <a:gd name="connsiteX70" fmla="*/ 238020 w 284540"/>
              <a:gd name="connsiteY70" fmla="*/ 326999 h 402510"/>
              <a:gd name="connsiteX71" fmla="*/ 235498 w 284540"/>
              <a:gd name="connsiteY71" fmla="*/ 320856 h 402510"/>
              <a:gd name="connsiteX72" fmla="*/ 229337 w 284540"/>
              <a:gd name="connsiteY72" fmla="*/ 318315 h 402510"/>
              <a:gd name="connsiteX73" fmla="*/ 223208 w 284540"/>
              <a:gd name="connsiteY73" fmla="*/ 320840 h 402510"/>
              <a:gd name="connsiteX74" fmla="*/ 220673 w 284540"/>
              <a:gd name="connsiteY74" fmla="*/ 326999 h 402510"/>
              <a:gd name="connsiteX75" fmla="*/ 223203 w 284540"/>
              <a:gd name="connsiteY75" fmla="*/ 333131 h 402510"/>
              <a:gd name="connsiteX76" fmla="*/ 229337 w 284540"/>
              <a:gd name="connsiteY76" fmla="*/ 335661 h 402510"/>
              <a:gd name="connsiteX77" fmla="*/ 235495 w 284540"/>
              <a:gd name="connsiteY77" fmla="*/ 333126 h 40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84540" h="402510">
                <a:moveTo>
                  <a:pt x="247376" y="326999"/>
                </a:moveTo>
                <a:cubicBezTo>
                  <a:pt x="247376" y="331959"/>
                  <a:pt x="245347" y="336470"/>
                  <a:pt x="242072" y="339741"/>
                </a:cubicBezTo>
                <a:cubicBezTo>
                  <a:pt x="238807" y="343000"/>
                  <a:pt x="234302" y="345019"/>
                  <a:pt x="229337" y="345019"/>
                </a:cubicBezTo>
                <a:cubicBezTo>
                  <a:pt x="224381" y="345019"/>
                  <a:pt x="219878" y="342995"/>
                  <a:pt x="216616" y="339738"/>
                </a:cubicBezTo>
                <a:lnTo>
                  <a:pt x="216518" y="339637"/>
                </a:lnTo>
                <a:cubicBezTo>
                  <a:pt x="213309" y="336383"/>
                  <a:pt x="211317" y="331913"/>
                  <a:pt x="211317" y="326999"/>
                </a:cubicBezTo>
                <a:cubicBezTo>
                  <a:pt x="211317" y="322036"/>
                  <a:pt x="213338" y="317525"/>
                  <a:pt x="216594" y="314262"/>
                </a:cubicBezTo>
                <a:cubicBezTo>
                  <a:pt x="219864" y="310987"/>
                  <a:pt x="224375" y="308958"/>
                  <a:pt x="229337" y="308958"/>
                </a:cubicBezTo>
                <a:cubicBezTo>
                  <a:pt x="234302" y="308958"/>
                  <a:pt x="238810" y="310979"/>
                  <a:pt x="242075" y="314241"/>
                </a:cubicBezTo>
                <a:lnTo>
                  <a:pt x="242173" y="314342"/>
                </a:lnTo>
                <a:cubicBezTo>
                  <a:pt x="245387" y="317599"/>
                  <a:pt x="247376" y="322076"/>
                  <a:pt x="247376" y="326999"/>
                </a:cubicBezTo>
                <a:close/>
                <a:moveTo>
                  <a:pt x="55485" y="187126"/>
                </a:moveTo>
                <a:cubicBezTo>
                  <a:pt x="52902" y="187126"/>
                  <a:pt x="50807" y="185031"/>
                  <a:pt x="50807" y="182448"/>
                </a:cubicBezTo>
                <a:cubicBezTo>
                  <a:pt x="50807" y="179864"/>
                  <a:pt x="52902" y="177769"/>
                  <a:pt x="55485" y="177769"/>
                </a:cubicBezTo>
                <a:lnTo>
                  <a:pt x="239481" y="177769"/>
                </a:lnTo>
                <a:cubicBezTo>
                  <a:pt x="242064" y="177769"/>
                  <a:pt x="244159" y="179864"/>
                  <a:pt x="244159" y="182448"/>
                </a:cubicBezTo>
                <a:cubicBezTo>
                  <a:pt x="244159" y="185031"/>
                  <a:pt x="242064" y="187126"/>
                  <a:pt x="239481" y="187126"/>
                </a:cubicBezTo>
                <a:lnTo>
                  <a:pt x="55485" y="187126"/>
                </a:lnTo>
                <a:close/>
                <a:moveTo>
                  <a:pt x="55485" y="163738"/>
                </a:moveTo>
                <a:cubicBezTo>
                  <a:pt x="52902" y="163738"/>
                  <a:pt x="50807" y="161643"/>
                  <a:pt x="50807" y="159059"/>
                </a:cubicBezTo>
                <a:cubicBezTo>
                  <a:pt x="50807" y="156476"/>
                  <a:pt x="52902" y="154381"/>
                  <a:pt x="55485" y="154381"/>
                </a:cubicBezTo>
                <a:lnTo>
                  <a:pt x="239481" y="154381"/>
                </a:lnTo>
                <a:cubicBezTo>
                  <a:pt x="242064" y="154381"/>
                  <a:pt x="244159" y="156476"/>
                  <a:pt x="244159" y="159059"/>
                </a:cubicBezTo>
                <a:cubicBezTo>
                  <a:pt x="244159" y="161643"/>
                  <a:pt x="242064" y="163738"/>
                  <a:pt x="239481" y="163738"/>
                </a:cubicBezTo>
                <a:lnTo>
                  <a:pt x="55485" y="163738"/>
                </a:lnTo>
                <a:close/>
                <a:moveTo>
                  <a:pt x="55485" y="140347"/>
                </a:moveTo>
                <a:cubicBezTo>
                  <a:pt x="52902" y="140347"/>
                  <a:pt x="50807" y="138252"/>
                  <a:pt x="50807" y="135669"/>
                </a:cubicBezTo>
                <a:cubicBezTo>
                  <a:pt x="50807" y="133085"/>
                  <a:pt x="52902" y="130990"/>
                  <a:pt x="55485" y="130990"/>
                </a:cubicBezTo>
                <a:lnTo>
                  <a:pt x="239481" y="130990"/>
                </a:lnTo>
                <a:cubicBezTo>
                  <a:pt x="242064" y="130990"/>
                  <a:pt x="244159" y="133085"/>
                  <a:pt x="244159" y="135669"/>
                </a:cubicBezTo>
                <a:cubicBezTo>
                  <a:pt x="244159" y="138252"/>
                  <a:pt x="242064" y="140347"/>
                  <a:pt x="239481" y="140347"/>
                </a:cubicBezTo>
                <a:lnTo>
                  <a:pt x="55485" y="140347"/>
                </a:lnTo>
                <a:close/>
                <a:moveTo>
                  <a:pt x="55485" y="330598"/>
                </a:moveTo>
                <a:cubicBezTo>
                  <a:pt x="52902" y="330598"/>
                  <a:pt x="50807" y="328503"/>
                  <a:pt x="50807" y="325919"/>
                </a:cubicBezTo>
                <a:cubicBezTo>
                  <a:pt x="50807" y="323336"/>
                  <a:pt x="52902" y="321241"/>
                  <a:pt x="55485" y="321241"/>
                </a:cubicBezTo>
                <a:lnTo>
                  <a:pt x="144363" y="321241"/>
                </a:lnTo>
                <a:cubicBezTo>
                  <a:pt x="146946" y="321241"/>
                  <a:pt x="149041" y="323336"/>
                  <a:pt x="149041" y="325919"/>
                </a:cubicBezTo>
                <a:cubicBezTo>
                  <a:pt x="149041" y="328503"/>
                  <a:pt x="146946" y="330598"/>
                  <a:pt x="144363" y="330598"/>
                </a:cubicBezTo>
                <a:lnTo>
                  <a:pt x="55485" y="330598"/>
                </a:lnTo>
                <a:close/>
                <a:moveTo>
                  <a:pt x="55485" y="90455"/>
                </a:moveTo>
                <a:cubicBezTo>
                  <a:pt x="52902" y="90455"/>
                  <a:pt x="50807" y="88359"/>
                  <a:pt x="50807" y="85776"/>
                </a:cubicBezTo>
                <a:cubicBezTo>
                  <a:pt x="50807" y="83193"/>
                  <a:pt x="52902" y="81097"/>
                  <a:pt x="55485" y="81097"/>
                </a:cubicBezTo>
                <a:lnTo>
                  <a:pt x="144363" y="81097"/>
                </a:lnTo>
                <a:cubicBezTo>
                  <a:pt x="146946" y="81097"/>
                  <a:pt x="149041" y="83193"/>
                  <a:pt x="149041" y="85776"/>
                </a:cubicBezTo>
                <a:cubicBezTo>
                  <a:pt x="149041" y="88359"/>
                  <a:pt x="146946" y="90455"/>
                  <a:pt x="144363" y="90455"/>
                </a:cubicBezTo>
                <a:lnTo>
                  <a:pt x="55485" y="90455"/>
                </a:lnTo>
                <a:close/>
                <a:moveTo>
                  <a:pt x="268562" y="80880"/>
                </a:moveTo>
                <a:lnTo>
                  <a:pt x="203663" y="15980"/>
                </a:lnTo>
                <a:lnTo>
                  <a:pt x="203663" y="80880"/>
                </a:lnTo>
                <a:lnTo>
                  <a:pt x="268562" y="80880"/>
                </a:lnTo>
                <a:close/>
                <a:moveTo>
                  <a:pt x="275185" y="90237"/>
                </a:moveTo>
                <a:lnTo>
                  <a:pt x="198985" y="90237"/>
                </a:lnTo>
                <a:cubicBezTo>
                  <a:pt x="196402" y="90237"/>
                  <a:pt x="194307" y="88142"/>
                  <a:pt x="194307" y="85558"/>
                </a:cubicBezTo>
                <a:lnTo>
                  <a:pt x="194307" y="9357"/>
                </a:lnTo>
                <a:lnTo>
                  <a:pt x="9356" y="9357"/>
                </a:lnTo>
                <a:lnTo>
                  <a:pt x="9356" y="393153"/>
                </a:lnTo>
                <a:lnTo>
                  <a:pt x="275185" y="393153"/>
                </a:lnTo>
                <a:lnTo>
                  <a:pt x="275185" y="90237"/>
                </a:lnTo>
                <a:close/>
                <a:moveTo>
                  <a:pt x="0" y="397831"/>
                </a:moveTo>
                <a:lnTo>
                  <a:pt x="0" y="4679"/>
                </a:lnTo>
                <a:cubicBezTo>
                  <a:pt x="0" y="2095"/>
                  <a:pt x="2095" y="0"/>
                  <a:pt x="4678" y="0"/>
                </a:cubicBezTo>
                <a:lnTo>
                  <a:pt x="199001" y="0"/>
                </a:lnTo>
                <a:cubicBezTo>
                  <a:pt x="200197" y="3"/>
                  <a:pt x="201396" y="459"/>
                  <a:pt x="202308" y="1371"/>
                </a:cubicBezTo>
                <a:lnTo>
                  <a:pt x="283170" y="82251"/>
                </a:lnTo>
                <a:cubicBezTo>
                  <a:pt x="284015" y="83097"/>
                  <a:pt x="284541" y="84267"/>
                  <a:pt x="284541" y="85558"/>
                </a:cubicBezTo>
                <a:lnTo>
                  <a:pt x="284541" y="397831"/>
                </a:lnTo>
                <a:cubicBezTo>
                  <a:pt x="284541" y="400415"/>
                  <a:pt x="282446" y="402510"/>
                  <a:pt x="279863" y="402510"/>
                </a:cubicBezTo>
                <a:lnTo>
                  <a:pt x="4678" y="402510"/>
                </a:lnTo>
                <a:cubicBezTo>
                  <a:pt x="2095" y="402510"/>
                  <a:pt x="0" y="400415"/>
                  <a:pt x="0" y="397831"/>
                </a:cubicBezTo>
                <a:close/>
                <a:moveTo>
                  <a:pt x="235495" y="333126"/>
                </a:moveTo>
                <a:cubicBezTo>
                  <a:pt x="237052" y="331569"/>
                  <a:pt x="238020" y="329402"/>
                  <a:pt x="238020" y="326999"/>
                </a:cubicBezTo>
                <a:cubicBezTo>
                  <a:pt x="238020" y="324598"/>
                  <a:pt x="237055" y="322424"/>
                  <a:pt x="235498" y="320856"/>
                </a:cubicBezTo>
                <a:cubicBezTo>
                  <a:pt x="233912" y="319281"/>
                  <a:pt x="231737" y="318315"/>
                  <a:pt x="229337" y="318315"/>
                </a:cubicBezTo>
                <a:cubicBezTo>
                  <a:pt x="226937" y="318315"/>
                  <a:pt x="224765" y="319283"/>
                  <a:pt x="223208" y="320840"/>
                </a:cubicBezTo>
                <a:cubicBezTo>
                  <a:pt x="221644" y="322405"/>
                  <a:pt x="220673" y="324588"/>
                  <a:pt x="220673" y="326999"/>
                </a:cubicBezTo>
                <a:cubicBezTo>
                  <a:pt x="220673" y="329391"/>
                  <a:pt x="221647" y="331566"/>
                  <a:pt x="223203" y="333131"/>
                </a:cubicBezTo>
                <a:cubicBezTo>
                  <a:pt x="224768" y="334688"/>
                  <a:pt x="226945" y="335661"/>
                  <a:pt x="229337" y="335661"/>
                </a:cubicBezTo>
                <a:cubicBezTo>
                  <a:pt x="231748" y="335661"/>
                  <a:pt x="233928" y="334690"/>
                  <a:pt x="235495" y="333126"/>
                </a:cubicBezTo>
                <a:close/>
              </a:path>
            </a:pathLst>
          </a:custGeom>
          <a:solidFill>
            <a:srgbClr val="C8102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749A56CA-86AD-44AC-B863-FD325389342F}"/>
              </a:ext>
            </a:extLst>
          </p:cNvPr>
          <p:cNvSpPr/>
          <p:nvPr/>
        </p:nvSpPr>
        <p:spPr>
          <a:xfrm>
            <a:off x="9207139" y="1651378"/>
            <a:ext cx="983822" cy="983969"/>
          </a:xfrm>
          <a:custGeom>
            <a:avLst/>
            <a:gdLst>
              <a:gd name="connsiteX0" fmla="*/ 249927 w 433668"/>
              <a:gd name="connsiteY0" fmla="*/ 132807 h 433733"/>
              <a:gd name="connsiteX1" fmla="*/ 241027 w 433668"/>
              <a:gd name="connsiteY1" fmla="*/ 111270 h 433733"/>
              <a:gd name="connsiteX2" fmla="*/ 219474 w 433668"/>
              <a:gd name="connsiteY2" fmla="*/ 102350 h 433733"/>
              <a:gd name="connsiteX3" fmla="*/ 197941 w 433668"/>
              <a:gd name="connsiteY3" fmla="*/ 111270 h 433733"/>
              <a:gd name="connsiteX4" fmla="*/ 189025 w 433668"/>
              <a:gd name="connsiteY4" fmla="*/ 132807 h 433733"/>
              <a:gd name="connsiteX5" fmla="*/ 197941 w 433668"/>
              <a:gd name="connsiteY5" fmla="*/ 154344 h 433733"/>
              <a:gd name="connsiteX6" fmla="*/ 219474 w 433668"/>
              <a:gd name="connsiteY6" fmla="*/ 163263 h 433733"/>
              <a:gd name="connsiteX7" fmla="*/ 241008 w 433668"/>
              <a:gd name="connsiteY7" fmla="*/ 154362 h 433733"/>
              <a:gd name="connsiteX8" fmla="*/ 249927 w 433668"/>
              <a:gd name="connsiteY8" fmla="*/ 132807 h 433733"/>
              <a:gd name="connsiteX9" fmla="*/ 424313 w 433668"/>
              <a:gd name="connsiteY9" fmla="*/ 216861 h 433733"/>
              <a:gd name="connsiteX10" fmla="*/ 363543 w 433668"/>
              <a:gd name="connsiteY10" fmla="*/ 70133 h 433733"/>
              <a:gd name="connsiteX11" fmla="*/ 216833 w 433668"/>
              <a:gd name="connsiteY11" fmla="*/ 9357 h 433733"/>
              <a:gd name="connsiteX12" fmla="*/ 70126 w 433668"/>
              <a:gd name="connsiteY12" fmla="*/ 70135 h 433733"/>
              <a:gd name="connsiteX13" fmla="*/ 9356 w 433668"/>
              <a:gd name="connsiteY13" fmla="*/ 216861 h 433733"/>
              <a:gd name="connsiteX14" fmla="*/ 70124 w 433668"/>
              <a:gd name="connsiteY14" fmla="*/ 363598 h 433733"/>
              <a:gd name="connsiteX15" fmla="*/ 75589 w 433668"/>
              <a:gd name="connsiteY15" fmla="*/ 368868 h 433733"/>
              <a:gd name="connsiteX16" fmla="*/ 83407 w 433668"/>
              <a:gd name="connsiteY16" fmla="*/ 334616 h 433733"/>
              <a:gd name="connsiteX17" fmla="*/ 64045 w 433668"/>
              <a:gd name="connsiteY17" fmla="*/ 334616 h 433733"/>
              <a:gd name="connsiteX18" fmla="*/ 59367 w 433668"/>
              <a:gd name="connsiteY18" fmla="*/ 329938 h 433733"/>
              <a:gd name="connsiteX19" fmla="*/ 59367 w 433668"/>
              <a:gd name="connsiteY19" fmla="*/ 265889 h 433733"/>
              <a:gd name="connsiteX20" fmla="*/ 73086 w 433668"/>
              <a:gd name="connsiteY20" fmla="*/ 232929 h 433733"/>
              <a:gd name="connsiteX21" fmla="*/ 106042 w 433668"/>
              <a:gd name="connsiteY21" fmla="*/ 219209 h 433733"/>
              <a:gd name="connsiteX22" fmla="*/ 118336 w 433668"/>
              <a:gd name="connsiteY22" fmla="*/ 219209 h 433733"/>
              <a:gd name="connsiteX23" fmla="*/ 123014 w 433668"/>
              <a:gd name="connsiteY23" fmla="*/ 223887 h 433733"/>
              <a:gd name="connsiteX24" fmla="*/ 118336 w 433668"/>
              <a:gd name="connsiteY24" fmla="*/ 228566 h 433733"/>
              <a:gd name="connsiteX25" fmla="*/ 106042 w 433668"/>
              <a:gd name="connsiteY25" fmla="*/ 228566 h 433733"/>
              <a:gd name="connsiteX26" fmla="*/ 79689 w 433668"/>
              <a:gd name="connsiteY26" fmla="*/ 239533 h 433733"/>
              <a:gd name="connsiteX27" fmla="*/ 68723 w 433668"/>
              <a:gd name="connsiteY27" fmla="*/ 265889 h 433733"/>
              <a:gd name="connsiteX28" fmla="*/ 68723 w 433668"/>
              <a:gd name="connsiteY28" fmla="*/ 325259 h 433733"/>
              <a:gd name="connsiteX29" fmla="*/ 89260 w 433668"/>
              <a:gd name="connsiteY29" fmla="*/ 325259 h 433733"/>
              <a:gd name="connsiteX30" fmla="*/ 90284 w 433668"/>
              <a:gd name="connsiteY30" fmla="*/ 325386 h 433733"/>
              <a:gd name="connsiteX31" fmla="*/ 93811 w 433668"/>
              <a:gd name="connsiteY31" fmla="*/ 330961 h 433733"/>
              <a:gd name="connsiteX32" fmla="*/ 83556 w 433668"/>
              <a:gd name="connsiteY32" fmla="*/ 375891 h 433733"/>
              <a:gd name="connsiteX33" fmla="*/ 83553 w 433668"/>
              <a:gd name="connsiteY33" fmla="*/ 375902 h 433733"/>
              <a:gd name="connsiteX34" fmla="*/ 145426 w 433668"/>
              <a:gd name="connsiteY34" fmla="*/ 411759 h 433733"/>
              <a:gd name="connsiteX35" fmla="*/ 145426 w 433668"/>
              <a:gd name="connsiteY35" fmla="*/ 358010 h 433733"/>
              <a:gd name="connsiteX36" fmla="*/ 150104 w 433668"/>
              <a:gd name="connsiteY36" fmla="*/ 353331 h 433733"/>
              <a:gd name="connsiteX37" fmla="*/ 154782 w 433668"/>
              <a:gd name="connsiteY37" fmla="*/ 358010 h 433733"/>
              <a:gd name="connsiteX38" fmla="*/ 154782 w 433668"/>
              <a:gd name="connsiteY38" fmla="*/ 414936 h 433733"/>
              <a:gd name="connsiteX39" fmla="*/ 176369 w 433668"/>
              <a:gd name="connsiteY39" fmla="*/ 420429 h 433733"/>
              <a:gd name="connsiteX40" fmla="*/ 176369 w 433668"/>
              <a:gd name="connsiteY40" fmla="*/ 335141 h 433733"/>
              <a:gd name="connsiteX41" fmla="*/ 149211 w 433668"/>
              <a:gd name="connsiteY41" fmla="*/ 335141 h 433733"/>
              <a:gd name="connsiteX42" fmla="*/ 144532 w 433668"/>
              <a:gd name="connsiteY42" fmla="*/ 330463 h 433733"/>
              <a:gd name="connsiteX43" fmla="*/ 144532 w 433668"/>
              <a:gd name="connsiteY43" fmla="*/ 249546 h 433733"/>
              <a:gd name="connsiteX44" fmla="*/ 161224 w 433668"/>
              <a:gd name="connsiteY44" fmla="*/ 209048 h 433733"/>
              <a:gd name="connsiteX45" fmla="*/ 161481 w 433668"/>
              <a:gd name="connsiteY45" fmla="*/ 208769 h 433733"/>
              <a:gd name="connsiteX46" fmla="*/ 202247 w 433668"/>
              <a:gd name="connsiteY46" fmla="*/ 191815 h 433733"/>
              <a:gd name="connsiteX47" fmla="*/ 236704 w 433668"/>
              <a:gd name="connsiteY47" fmla="*/ 191815 h 433733"/>
              <a:gd name="connsiteX48" fmla="*/ 277470 w 433668"/>
              <a:gd name="connsiteY48" fmla="*/ 208766 h 433733"/>
              <a:gd name="connsiteX49" fmla="*/ 294419 w 433668"/>
              <a:gd name="connsiteY49" fmla="*/ 249546 h 433733"/>
              <a:gd name="connsiteX50" fmla="*/ 294419 w 433668"/>
              <a:gd name="connsiteY50" fmla="*/ 330463 h 433733"/>
              <a:gd name="connsiteX51" fmla="*/ 289741 w 433668"/>
              <a:gd name="connsiteY51" fmla="*/ 335141 h 433733"/>
              <a:gd name="connsiteX52" fmla="*/ 262582 w 433668"/>
              <a:gd name="connsiteY52" fmla="*/ 335141 h 433733"/>
              <a:gd name="connsiteX53" fmla="*/ 262582 w 433668"/>
              <a:gd name="connsiteY53" fmla="*/ 419313 h 433733"/>
              <a:gd name="connsiteX54" fmla="*/ 283915 w 433668"/>
              <a:gd name="connsiteY54" fmla="*/ 413289 h 433733"/>
              <a:gd name="connsiteX55" fmla="*/ 283915 w 433668"/>
              <a:gd name="connsiteY55" fmla="*/ 358010 h 433733"/>
              <a:gd name="connsiteX56" fmla="*/ 288593 w 433668"/>
              <a:gd name="connsiteY56" fmla="*/ 353331 h 433733"/>
              <a:gd name="connsiteX57" fmla="*/ 293271 w 433668"/>
              <a:gd name="connsiteY57" fmla="*/ 358010 h 433733"/>
              <a:gd name="connsiteX58" fmla="*/ 293271 w 433668"/>
              <a:gd name="connsiteY58" fmla="*/ 409838 h 433733"/>
              <a:gd name="connsiteX59" fmla="*/ 363545 w 433668"/>
              <a:gd name="connsiteY59" fmla="*/ 363601 h 433733"/>
              <a:gd name="connsiteX60" fmla="*/ 369969 w 433668"/>
              <a:gd name="connsiteY60" fmla="*/ 356880 h 433733"/>
              <a:gd name="connsiteX61" fmla="*/ 369969 w 433668"/>
              <a:gd name="connsiteY61" fmla="*/ 265884 h 433733"/>
              <a:gd name="connsiteX62" fmla="*/ 359024 w 433668"/>
              <a:gd name="connsiteY62" fmla="*/ 239533 h 433733"/>
              <a:gd name="connsiteX63" fmla="*/ 332658 w 433668"/>
              <a:gd name="connsiteY63" fmla="*/ 228569 h 433733"/>
              <a:gd name="connsiteX64" fmla="*/ 320355 w 433668"/>
              <a:gd name="connsiteY64" fmla="*/ 228569 h 433733"/>
              <a:gd name="connsiteX65" fmla="*/ 315677 w 433668"/>
              <a:gd name="connsiteY65" fmla="*/ 223890 h 433733"/>
              <a:gd name="connsiteX66" fmla="*/ 320355 w 433668"/>
              <a:gd name="connsiteY66" fmla="*/ 219211 h 433733"/>
              <a:gd name="connsiteX67" fmla="*/ 332658 w 433668"/>
              <a:gd name="connsiteY67" fmla="*/ 219211 h 433733"/>
              <a:gd name="connsiteX68" fmla="*/ 365619 w 433668"/>
              <a:gd name="connsiteY68" fmla="*/ 232918 h 433733"/>
              <a:gd name="connsiteX69" fmla="*/ 379325 w 433668"/>
              <a:gd name="connsiteY69" fmla="*/ 265884 h 433733"/>
              <a:gd name="connsiteX70" fmla="*/ 379325 w 433668"/>
              <a:gd name="connsiteY70" fmla="*/ 345910 h 433733"/>
              <a:gd name="connsiteX71" fmla="*/ 424313 w 433668"/>
              <a:gd name="connsiteY71" fmla="*/ 216861 h 433733"/>
              <a:gd name="connsiteX72" fmla="*/ 185725 w 433668"/>
              <a:gd name="connsiteY72" fmla="*/ 422058 h 433733"/>
              <a:gd name="connsiteX73" fmla="*/ 214643 w 433668"/>
              <a:gd name="connsiteY73" fmla="*/ 424363 h 433733"/>
              <a:gd name="connsiteX74" fmla="*/ 214643 w 433668"/>
              <a:gd name="connsiteY74" fmla="*/ 346085 h 433733"/>
              <a:gd name="connsiteX75" fmla="*/ 219321 w 433668"/>
              <a:gd name="connsiteY75" fmla="*/ 341406 h 433733"/>
              <a:gd name="connsiteX76" fmla="*/ 223999 w 433668"/>
              <a:gd name="connsiteY76" fmla="*/ 346085 h 433733"/>
              <a:gd name="connsiteX77" fmla="*/ 223999 w 433668"/>
              <a:gd name="connsiteY77" fmla="*/ 424251 h 433733"/>
              <a:gd name="connsiteX78" fmla="*/ 253226 w 433668"/>
              <a:gd name="connsiteY78" fmla="*/ 421193 h 433733"/>
              <a:gd name="connsiteX79" fmla="*/ 253226 w 433668"/>
              <a:gd name="connsiteY79" fmla="*/ 330463 h 433733"/>
              <a:gd name="connsiteX80" fmla="*/ 253226 w 433668"/>
              <a:gd name="connsiteY80" fmla="*/ 330460 h 433733"/>
              <a:gd name="connsiteX81" fmla="*/ 253226 w 433668"/>
              <a:gd name="connsiteY81" fmla="*/ 264757 h 433733"/>
              <a:gd name="connsiteX82" fmla="*/ 257904 w 433668"/>
              <a:gd name="connsiteY82" fmla="*/ 260078 h 433733"/>
              <a:gd name="connsiteX83" fmla="*/ 262582 w 433668"/>
              <a:gd name="connsiteY83" fmla="*/ 264757 h 433733"/>
              <a:gd name="connsiteX84" fmla="*/ 262582 w 433668"/>
              <a:gd name="connsiteY84" fmla="*/ 325784 h 433733"/>
              <a:gd name="connsiteX85" fmla="*/ 285063 w 433668"/>
              <a:gd name="connsiteY85" fmla="*/ 325784 h 433733"/>
              <a:gd name="connsiteX86" fmla="*/ 285063 w 433668"/>
              <a:gd name="connsiteY86" fmla="*/ 249546 h 433733"/>
              <a:gd name="connsiteX87" fmla="*/ 270864 w 433668"/>
              <a:gd name="connsiteY87" fmla="*/ 215373 h 433733"/>
              <a:gd name="connsiteX88" fmla="*/ 236704 w 433668"/>
              <a:gd name="connsiteY88" fmla="*/ 201173 h 433733"/>
              <a:gd name="connsiteX89" fmla="*/ 202247 w 433668"/>
              <a:gd name="connsiteY89" fmla="*/ 201173 h 433733"/>
              <a:gd name="connsiteX90" fmla="*/ 168095 w 433668"/>
              <a:gd name="connsiteY90" fmla="*/ 215384 h 433733"/>
              <a:gd name="connsiteX91" fmla="*/ 167864 w 433668"/>
              <a:gd name="connsiteY91" fmla="*/ 215599 h 433733"/>
              <a:gd name="connsiteX92" fmla="*/ 153889 w 433668"/>
              <a:gd name="connsiteY92" fmla="*/ 249546 h 433733"/>
              <a:gd name="connsiteX93" fmla="*/ 153889 w 433668"/>
              <a:gd name="connsiteY93" fmla="*/ 325784 h 433733"/>
              <a:gd name="connsiteX94" fmla="*/ 176372 w 433668"/>
              <a:gd name="connsiteY94" fmla="*/ 325784 h 433733"/>
              <a:gd name="connsiteX95" fmla="*/ 176372 w 433668"/>
              <a:gd name="connsiteY95" fmla="*/ 264757 h 433733"/>
              <a:gd name="connsiteX96" fmla="*/ 181050 w 433668"/>
              <a:gd name="connsiteY96" fmla="*/ 260078 h 433733"/>
              <a:gd name="connsiteX97" fmla="*/ 185728 w 433668"/>
              <a:gd name="connsiteY97" fmla="*/ 264757 h 433733"/>
              <a:gd name="connsiteX98" fmla="*/ 185728 w 433668"/>
              <a:gd name="connsiteY98" fmla="*/ 330460 h 433733"/>
              <a:gd name="connsiteX99" fmla="*/ 185725 w 433668"/>
              <a:gd name="connsiteY99" fmla="*/ 330463 h 433733"/>
              <a:gd name="connsiteX100" fmla="*/ 185725 w 433668"/>
              <a:gd name="connsiteY100" fmla="*/ 330582 h 433733"/>
              <a:gd name="connsiteX101" fmla="*/ 185725 w 433668"/>
              <a:gd name="connsiteY101" fmla="*/ 422058 h 433733"/>
              <a:gd name="connsiteX102" fmla="*/ 370157 w 433668"/>
              <a:gd name="connsiteY102" fmla="*/ 63518 h 433733"/>
              <a:gd name="connsiteX103" fmla="*/ 433669 w 433668"/>
              <a:gd name="connsiteY103" fmla="*/ 216861 h 433733"/>
              <a:gd name="connsiteX104" fmla="*/ 370160 w 433668"/>
              <a:gd name="connsiteY104" fmla="*/ 370216 h 433733"/>
              <a:gd name="connsiteX105" fmla="*/ 216833 w 433668"/>
              <a:gd name="connsiteY105" fmla="*/ 433733 h 433733"/>
              <a:gd name="connsiteX106" fmla="*/ 63509 w 433668"/>
              <a:gd name="connsiteY106" fmla="*/ 370213 h 433733"/>
              <a:gd name="connsiteX107" fmla="*/ 0 w 433668"/>
              <a:gd name="connsiteY107" fmla="*/ 216861 h 433733"/>
              <a:gd name="connsiteX108" fmla="*/ 63512 w 433668"/>
              <a:gd name="connsiteY108" fmla="*/ 63520 h 433733"/>
              <a:gd name="connsiteX109" fmla="*/ 216833 w 433668"/>
              <a:gd name="connsiteY109" fmla="*/ 0 h 433733"/>
              <a:gd name="connsiteX110" fmla="*/ 370157 w 433668"/>
              <a:gd name="connsiteY110" fmla="*/ 63518 h 433733"/>
              <a:gd name="connsiteX111" fmla="*/ 87192 w 433668"/>
              <a:gd name="connsiteY111" fmla="*/ 173459 h 433733"/>
              <a:gd name="connsiteX112" fmla="*/ 96707 w 433668"/>
              <a:gd name="connsiteY112" fmla="*/ 150479 h 433733"/>
              <a:gd name="connsiteX113" fmla="*/ 119684 w 433668"/>
              <a:gd name="connsiteY113" fmla="*/ 140963 h 433733"/>
              <a:gd name="connsiteX114" fmla="*/ 142652 w 433668"/>
              <a:gd name="connsiteY114" fmla="*/ 150479 h 433733"/>
              <a:gd name="connsiteX115" fmla="*/ 152167 w 433668"/>
              <a:gd name="connsiteY115" fmla="*/ 173459 h 433733"/>
              <a:gd name="connsiteX116" fmla="*/ 142652 w 433668"/>
              <a:gd name="connsiteY116" fmla="*/ 196425 h 433733"/>
              <a:gd name="connsiteX117" fmla="*/ 119684 w 433668"/>
              <a:gd name="connsiteY117" fmla="*/ 205966 h 433733"/>
              <a:gd name="connsiteX118" fmla="*/ 96709 w 433668"/>
              <a:gd name="connsiteY118" fmla="*/ 196428 h 433733"/>
              <a:gd name="connsiteX119" fmla="*/ 87192 w 433668"/>
              <a:gd name="connsiteY119" fmla="*/ 173459 h 433733"/>
              <a:gd name="connsiteX120" fmla="*/ 103321 w 433668"/>
              <a:gd name="connsiteY120" fmla="*/ 157094 h 433733"/>
              <a:gd name="connsiteX121" fmla="*/ 96548 w 433668"/>
              <a:gd name="connsiteY121" fmla="*/ 173459 h 433733"/>
              <a:gd name="connsiteX122" fmla="*/ 103323 w 433668"/>
              <a:gd name="connsiteY122" fmla="*/ 189850 h 433733"/>
              <a:gd name="connsiteX123" fmla="*/ 119684 w 433668"/>
              <a:gd name="connsiteY123" fmla="*/ 196608 h 433733"/>
              <a:gd name="connsiteX124" fmla="*/ 136038 w 433668"/>
              <a:gd name="connsiteY124" fmla="*/ 189848 h 433733"/>
              <a:gd name="connsiteX125" fmla="*/ 142811 w 433668"/>
              <a:gd name="connsiteY125" fmla="*/ 173459 h 433733"/>
              <a:gd name="connsiteX126" fmla="*/ 136038 w 433668"/>
              <a:gd name="connsiteY126" fmla="*/ 157094 h 433733"/>
              <a:gd name="connsiteX127" fmla="*/ 119684 w 433668"/>
              <a:gd name="connsiteY127" fmla="*/ 150320 h 433733"/>
              <a:gd name="connsiteX128" fmla="*/ 103321 w 433668"/>
              <a:gd name="connsiteY128" fmla="*/ 157094 h 433733"/>
              <a:gd name="connsiteX129" fmla="*/ 342149 w 433668"/>
              <a:gd name="connsiteY129" fmla="*/ 173459 h 433733"/>
              <a:gd name="connsiteX130" fmla="*/ 335376 w 433668"/>
              <a:gd name="connsiteY130" fmla="*/ 157094 h 433733"/>
              <a:gd name="connsiteX131" fmla="*/ 319013 w 433668"/>
              <a:gd name="connsiteY131" fmla="*/ 150320 h 433733"/>
              <a:gd name="connsiteX132" fmla="*/ 302659 w 433668"/>
              <a:gd name="connsiteY132" fmla="*/ 157094 h 433733"/>
              <a:gd name="connsiteX133" fmla="*/ 295886 w 433668"/>
              <a:gd name="connsiteY133" fmla="*/ 173459 h 433733"/>
              <a:gd name="connsiteX134" fmla="*/ 302659 w 433668"/>
              <a:gd name="connsiteY134" fmla="*/ 189848 h 433733"/>
              <a:gd name="connsiteX135" fmla="*/ 319013 w 433668"/>
              <a:gd name="connsiteY135" fmla="*/ 196608 h 433733"/>
              <a:gd name="connsiteX136" fmla="*/ 335374 w 433668"/>
              <a:gd name="connsiteY136" fmla="*/ 189850 h 433733"/>
              <a:gd name="connsiteX137" fmla="*/ 342149 w 433668"/>
              <a:gd name="connsiteY137" fmla="*/ 173459 h 433733"/>
              <a:gd name="connsiteX138" fmla="*/ 341990 w 433668"/>
              <a:gd name="connsiteY138" fmla="*/ 150479 h 433733"/>
              <a:gd name="connsiteX139" fmla="*/ 351505 w 433668"/>
              <a:gd name="connsiteY139" fmla="*/ 173459 h 433733"/>
              <a:gd name="connsiteX140" fmla="*/ 341988 w 433668"/>
              <a:gd name="connsiteY140" fmla="*/ 196428 h 433733"/>
              <a:gd name="connsiteX141" fmla="*/ 319013 w 433668"/>
              <a:gd name="connsiteY141" fmla="*/ 205966 h 433733"/>
              <a:gd name="connsiteX142" fmla="*/ 296045 w 433668"/>
              <a:gd name="connsiteY142" fmla="*/ 196425 h 433733"/>
              <a:gd name="connsiteX143" fmla="*/ 286530 w 433668"/>
              <a:gd name="connsiteY143" fmla="*/ 173459 h 433733"/>
              <a:gd name="connsiteX144" fmla="*/ 296045 w 433668"/>
              <a:gd name="connsiteY144" fmla="*/ 150479 h 433733"/>
              <a:gd name="connsiteX145" fmla="*/ 319013 w 433668"/>
              <a:gd name="connsiteY145" fmla="*/ 140963 h 433733"/>
              <a:gd name="connsiteX146" fmla="*/ 341990 w 433668"/>
              <a:gd name="connsiteY146" fmla="*/ 150479 h 433733"/>
              <a:gd name="connsiteX147" fmla="*/ 247617 w 433668"/>
              <a:gd name="connsiteY147" fmla="*/ 104660 h 433733"/>
              <a:gd name="connsiteX148" fmla="*/ 259283 w 433668"/>
              <a:gd name="connsiteY148" fmla="*/ 132807 h 433733"/>
              <a:gd name="connsiteX149" fmla="*/ 247628 w 433668"/>
              <a:gd name="connsiteY149" fmla="*/ 160935 h 433733"/>
              <a:gd name="connsiteX150" fmla="*/ 247604 w 433668"/>
              <a:gd name="connsiteY150" fmla="*/ 160958 h 433733"/>
              <a:gd name="connsiteX151" fmla="*/ 219474 w 433668"/>
              <a:gd name="connsiteY151" fmla="*/ 172621 h 433733"/>
              <a:gd name="connsiteX152" fmla="*/ 191326 w 433668"/>
              <a:gd name="connsiteY152" fmla="*/ 160958 h 433733"/>
              <a:gd name="connsiteX153" fmla="*/ 179668 w 433668"/>
              <a:gd name="connsiteY153" fmla="*/ 132807 h 433733"/>
              <a:gd name="connsiteX154" fmla="*/ 191326 w 433668"/>
              <a:gd name="connsiteY154" fmla="*/ 104655 h 433733"/>
              <a:gd name="connsiteX155" fmla="*/ 219474 w 433668"/>
              <a:gd name="connsiteY155" fmla="*/ 92993 h 433733"/>
              <a:gd name="connsiteX156" fmla="*/ 247617 w 433668"/>
              <a:gd name="connsiteY156" fmla="*/ 104660 h 43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433668" h="433733">
                <a:moveTo>
                  <a:pt x="249927" y="132807"/>
                </a:moveTo>
                <a:cubicBezTo>
                  <a:pt x="249927" y="124383"/>
                  <a:pt x="246525" y="116766"/>
                  <a:pt x="241027" y="111270"/>
                </a:cubicBezTo>
                <a:cubicBezTo>
                  <a:pt x="235500" y="105761"/>
                  <a:pt x="227886" y="102350"/>
                  <a:pt x="219474" y="102350"/>
                </a:cubicBezTo>
                <a:cubicBezTo>
                  <a:pt x="211065" y="102350"/>
                  <a:pt x="203449" y="105761"/>
                  <a:pt x="197941" y="111270"/>
                </a:cubicBezTo>
                <a:cubicBezTo>
                  <a:pt x="192432" y="116779"/>
                  <a:pt x="189025" y="124396"/>
                  <a:pt x="189025" y="132807"/>
                </a:cubicBezTo>
                <a:cubicBezTo>
                  <a:pt x="189025" y="141217"/>
                  <a:pt x="192432" y="148835"/>
                  <a:pt x="197941" y="154344"/>
                </a:cubicBezTo>
                <a:cubicBezTo>
                  <a:pt x="203449" y="159852"/>
                  <a:pt x="211065" y="163263"/>
                  <a:pt x="219474" y="163263"/>
                </a:cubicBezTo>
                <a:cubicBezTo>
                  <a:pt x="227897" y="163263"/>
                  <a:pt x="235513" y="159860"/>
                  <a:pt x="241008" y="154362"/>
                </a:cubicBezTo>
                <a:cubicBezTo>
                  <a:pt x="246525" y="148848"/>
                  <a:pt x="249927" y="141231"/>
                  <a:pt x="249927" y="132807"/>
                </a:cubicBezTo>
                <a:close/>
                <a:moveTo>
                  <a:pt x="424313" y="216861"/>
                </a:moveTo>
                <a:cubicBezTo>
                  <a:pt x="424313" y="159563"/>
                  <a:pt x="401089" y="107684"/>
                  <a:pt x="363543" y="70133"/>
                </a:cubicBezTo>
                <a:cubicBezTo>
                  <a:pt x="326001" y="32586"/>
                  <a:pt x="274129" y="9357"/>
                  <a:pt x="216833" y="9357"/>
                </a:cubicBezTo>
                <a:cubicBezTo>
                  <a:pt x="159543" y="9357"/>
                  <a:pt x="107667" y="32589"/>
                  <a:pt x="70126" y="70135"/>
                </a:cubicBezTo>
                <a:cubicBezTo>
                  <a:pt x="32585" y="107681"/>
                  <a:pt x="9356" y="159566"/>
                  <a:pt x="9356" y="216861"/>
                </a:cubicBezTo>
                <a:cubicBezTo>
                  <a:pt x="9356" y="274167"/>
                  <a:pt x="32580" y="326046"/>
                  <a:pt x="70124" y="363598"/>
                </a:cubicBezTo>
                <a:cubicBezTo>
                  <a:pt x="71913" y="365388"/>
                  <a:pt x="73733" y="367144"/>
                  <a:pt x="75589" y="368868"/>
                </a:cubicBezTo>
                <a:lnTo>
                  <a:pt x="83407" y="334616"/>
                </a:lnTo>
                <a:lnTo>
                  <a:pt x="64045" y="334616"/>
                </a:lnTo>
                <a:cubicBezTo>
                  <a:pt x="61462" y="334616"/>
                  <a:pt x="59367" y="332521"/>
                  <a:pt x="59367" y="329938"/>
                </a:cubicBezTo>
                <a:lnTo>
                  <a:pt x="59367" y="265889"/>
                </a:lnTo>
                <a:cubicBezTo>
                  <a:pt x="59367" y="253068"/>
                  <a:pt x="64623" y="241395"/>
                  <a:pt x="73086" y="232929"/>
                </a:cubicBezTo>
                <a:cubicBezTo>
                  <a:pt x="81529" y="224463"/>
                  <a:pt x="93204" y="219209"/>
                  <a:pt x="106042" y="219209"/>
                </a:cubicBezTo>
                <a:lnTo>
                  <a:pt x="118336" y="219209"/>
                </a:lnTo>
                <a:cubicBezTo>
                  <a:pt x="120919" y="219209"/>
                  <a:pt x="123014" y="221304"/>
                  <a:pt x="123014" y="223887"/>
                </a:cubicBezTo>
                <a:cubicBezTo>
                  <a:pt x="123014" y="226471"/>
                  <a:pt x="120919" y="228566"/>
                  <a:pt x="118336" y="228566"/>
                </a:cubicBezTo>
                <a:lnTo>
                  <a:pt x="106042" y="228566"/>
                </a:lnTo>
                <a:cubicBezTo>
                  <a:pt x="95784" y="228566"/>
                  <a:pt x="86452" y="232770"/>
                  <a:pt x="79689" y="239533"/>
                </a:cubicBezTo>
                <a:cubicBezTo>
                  <a:pt x="72916" y="246286"/>
                  <a:pt x="68723" y="255617"/>
                  <a:pt x="68723" y="265889"/>
                </a:cubicBezTo>
                <a:lnTo>
                  <a:pt x="68723" y="325259"/>
                </a:lnTo>
                <a:lnTo>
                  <a:pt x="89260" y="325259"/>
                </a:lnTo>
                <a:cubicBezTo>
                  <a:pt x="89597" y="325272"/>
                  <a:pt x="89942" y="325309"/>
                  <a:pt x="90284" y="325386"/>
                </a:cubicBezTo>
                <a:cubicBezTo>
                  <a:pt x="92795" y="325951"/>
                  <a:pt x="94376" y="328449"/>
                  <a:pt x="93811" y="330961"/>
                </a:cubicBezTo>
                <a:lnTo>
                  <a:pt x="83556" y="375891"/>
                </a:lnTo>
                <a:lnTo>
                  <a:pt x="83553" y="375902"/>
                </a:lnTo>
                <a:cubicBezTo>
                  <a:pt x="101777" y="391195"/>
                  <a:pt x="122667" y="403415"/>
                  <a:pt x="145426" y="411759"/>
                </a:cubicBezTo>
                <a:lnTo>
                  <a:pt x="145426" y="358010"/>
                </a:lnTo>
                <a:cubicBezTo>
                  <a:pt x="145426" y="355426"/>
                  <a:pt x="147521" y="353331"/>
                  <a:pt x="150104" y="353331"/>
                </a:cubicBezTo>
                <a:cubicBezTo>
                  <a:pt x="152687" y="353331"/>
                  <a:pt x="154782" y="355426"/>
                  <a:pt x="154782" y="358010"/>
                </a:cubicBezTo>
                <a:lnTo>
                  <a:pt x="154782" y="414936"/>
                </a:lnTo>
                <a:cubicBezTo>
                  <a:pt x="161826" y="417140"/>
                  <a:pt x="169029" y="418978"/>
                  <a:pt x="176369" y="420429"/>
                </a:cubicBezTo>
                <a:lnTo>
                  <a:pt x="176369" y="335141"/>
                </a:lnTo>
                <a:lnTo>
                  <a:pt x="149211" y="335141"/>
                </a:lnTo>
                <a:cubicBezTo>
                  <a:pt x="146627" y="335141"/>
                  <a:pt x="144532" y="333046"/>
                  <a:pt x="144532" y="330463"/>
                </a:cubicBezTo>
                <a:lnTo>
                  <a:pt x="144532" y="249546"/>
                </a:lnTo>
                <a:cubicBezTo>
                  <a:pt x="144532" y="233809"/>
                  <a:pt x="150921" y="219484"/>
                  <a:pt x="161224" y="209048"/>
                </a:cubicBezTo>
                <a:lnTo>
                  <a:pt x="161481" y="208769"/>
                </a:lnTo>
                <a:cubicBezTo>
                  <a:pt x="171938" y="198311"/>
                  <a:pt x="186373" y="191815"/>
                  <a:pt x="202247" y="191815"/>
                </a:cubicBezTo>
                <a:lnTo>
                  <a:pt x="236704" y="191815"/>
                </a:lnTo>
                <a:cubicBezTo>
                  <a:pt x="252582" y="191815"/>
                  <a:pt x="267016" y="198311"/>
                  <a:pt x="277470" y="208766"/>
                </a:cubicBezTo>
                <a:cubicBezTo>
                  <a:pt x="287927" y="219246"/>
                  <a:pt x="294419" y="233674"/>
                  <a:pt x="294419" y="249546"/>
                </a:cubicBezTo>
                <a:lnTo>
                  <a:pt x="294419" y="330463"/>
                </a:lnTo>
                <a:cubicBezTo>
                  <a:pt x="294419" y="333046"/>
                  <a:pt x="292324" y="335141"/>
                  <a:pt x="289741" y="335141"/>
                </a:cubicBezTo>
                <a:lnTo>
                  <a:pt x="262582" y="335141"/>
                </a:lnTo>
                <a:lnTo>
                  <a:pt x="262582" y="419313"/>
                </a:lnTo>
                <a:cubicBezTo>
                  <a:pt x="269846" y="417679"/>
                  <a:pt x="276964" y="415663"/>
                  <a:pt x="283915" y="413289"/>
                </a:cubicBezTo>
                <a:lnTo>
                  <a:pt x="283915" y="358010"/>
                </a:lnTo>
                <a:cubicBezTo>
                  <a:pt x="283915" y="355426"/>
                  <a:pt x="286010" y="353331"/>
                  <a:pt x="288593" y="353331"/>
                </a:cubicBezTo>
                <a:cubicBezTo>
                  <a:pt x="291176" y="353331"/>
                  <a:pt x="293271" y="355426"/>
                  <a:pt x="293271" y="358010"/>
                </a:cubicBezTo>
                <a:lnTo>
                  <a:pt x="293271" y="409838"/>
                </a:lnTo>
                <a:cubicBezTo>
                  <a:pt x="319825" y="399309"/>
                  <a:pt x="343690" y="383459"/>
                  <a:pt x="363545" y="363601"/>
                </a:cubicBezTo>
                <a:cubicBezTo>
                  <a:pt x="365736" y="361410"/>
                  <a:pt x="367876" y="359169"/>
                  <a:pt x="369969" y="356880"/>
                </a:cubicBezTo>
                <a:lnTo>
                  <a:pt x="369969" y="265884"/>
                </a:lnTo>
                <a:cubicBezTo>
                  <a:pt x="369969" y="255612"/>
                  <a:pt x="365776" y="246283"/>
                  <a:pt x="359024" y="239533"/>
                </a:cubicBezTo>
                <a:cubicBezTo>
                  <a:pt x="352243" y="232770"/>
                  <a:pt x="342913" y="228569"/>
                  <a:pt x="332658" y="228569"/>
                </a:cubicBezTo>
                <a:lnTo>
                  <a:pt x="320355" y="228569"/>
                </a:lnTo>
                <a:cubicBezTo>
                  <a:pt x="317772" y="228569"/>
                  <a:pt x="315677" y="226473"/>
                  <a:pt x="315677" y="223890"/>
                </a:cubicBezTo>
                <a:cubicBezTo>
                  <a:pt x="315677" y="221307"/>
                  <a:pt x="317772" y="219211"/>
                  <a:pt x="320355" y="219211"/>
                </a:cubicBezTo>
                <a:lnTo>
                  <a:pt x="332658" y="219211"/>
                </a:lnTo>
                <a:cubicBezTo>
                  <a:pt x="345493" y="219211"/>
                  <a:pt x="357165" y="224463"/>
                  <a:pt x="365619" y="232918"/>
                </a:cubicBezTo>
                <a:cubicBezTo>
                  <a:pt x="374071" y="241395"/>
                  <a:pt x="379325" y="253063"/>
                  <a:pt x="379325" y="265884"/>
                </a:cubicBezTo>
                <a:lnTo>
                  <a:pt x="379325" y="345910"/>
                </a:lnTo>
                <a:cubicBezTo>
                  <a:pt x="407483" y="310485"/>
                  <a:pt x="424313" y="265640"/>
                  <a:pt x="424313" y="216861"/>
                </a:cubicBezTo>
                <a:close/>
                <a:moveTo>
                  <a:pt x="185725" y="422058"/>
                </a:moveTo>
                <a:cubicBezTo>
                  <a:pt x="195172" y="423477"/>
                  <a:pt x="204825" y="424262"/>
                  <a:pt x="214643" y="424363"/>
                </a:cubicBezTo>
                <a:lnTo>
                  <a:pt x="214643" y="346085"/>
                </a:lnTo>
                <a:cubicBezTo>
                  <a:pt x="214643" y="343502"/>
                  <a:pt x="216738" y="341406"/>
                  <a:pt x="219321" y="341406"/>
                </a:cubicBezTo>
                <a:cubicBezTo>
                  <a:pt x="221904" y="341406"/>
                  <a:pt x="223999" y="343502"/>
                  <a:pt x="223999" y="346085"/>
                </a:cubicBezTo>
                <a:lnTo>
                  <a:pt x="223999" y="424251"/>
                </a:lnTo>
                <a:cubicBezTo>
                  <a:pt x="233933" y="423914"/>
                  <a:pt x="243692" y="422880"/>
                  <a:pt x="253226" y="421193"/>
                </a:cubicBezTo>
                <a:lnTo>
                  <a:pt x="253226" y="330463"/>
                </a:lnTo>
                <a:lnTo>
                  <a:pt x="253226" y="330460"/>
                </a:lnTo>
                <a:lnTo>
                  <a:pt x="253226" y="264757"/>
                </a:lnTo>
                <a:cubicBezTo>
                  <a:pt x="253226" y="262174"/>
                  <a:pt x="255321" y="260078"/>
                  <a:pt x="257904" y="260078"/>
                </a:cubicBezTo>
                <a:cubicBezTo>
                  <a:pt x="260487" y="260078"/>
                  <a:pt x="262582" y="262174"/>
                  <a:pt x="262582" y="264757"/>
                </a:cubicBezTo>
                <a:lnTo>
                  <a:pt x="262582" y="325784"/>
                </a:lnTo>
                <a:lnTo>
                  <a:pt x="285063" y="325784"/>
                </a:lnTo>
                <a:lnTo>
                  <a:pt x="285063" y="249546"/>
                </a:lnTo>
                <a:cubicBezTo>
                  <a:pt x="285063" y="236236"/>
                  <a:pt x="279624" y="224142"/>
                  <a:pt x="270864" y="215373"/>
                </a:cubicBezTo>
                <a:cubicBezTo>
                  <a:pt x="262092" y="206615"/>
                  <a:pt x="250001" y="201173"/>
                  <a:pt x="236704" y="201173"/>
                </a:cubicBezTo>
                <a:lnTo>
                  <a:pt x="202247" y="201173"/>
                </a:lnTo>
                <a:cubicBezTo>
                  <a:pt x="188953" y="201173"/>
                  <a:pt x="176860" y="206618"/>
                  <a:pt x="168095" y="215384"/>
                </a:cubicBezTo>
                <a:lnTo>
                  <a:pt x="167864" y="215599"/>
                </a:lnTo>
                <a:cubicBezTo>
                  <a:pt x="159238" y="224346"/>
                  <a:pt x="153889" y="236351"/>
                  <a:pt x="153889" y="249546"/>
                </a:cubicBezTo>
                <a:lnTo>
                  <a:pt x="153889" y="325784"/>
                </a:lnTo>
                <a:lnTo>
                  <a:pt x="176372" y="325784"/>
                </a:lnTo>
                <a:lnTo>
                  <a:pt x="176372" y="264757"/>
                </a:lnTo>
                <a:cubicBezTo>
                  <a:pt x="176372" y="262174"/>
                  <a:pt x="178467" y="260078"/>
                  <a:pt x="181050" y="260078"/>
                </a:cubicBezTo>
                <a:cubicBezTo>
                  <a:pt x="183633" y="260078"/>
                  <a:pt x="185728" y="262174"/>
                  <a:pt x="185728" y="264757"/>
                </a:cubicBezTo>
                <a:lnTo>
                  <a:pt x="185728" y="330460"/>
                </a:lnTo>
                <a:lnTo>
                  <a:pt x="185725" y="330463"/>
                </a:lnTo>
                <a:lnTo>
                  <a:pt x="185725" y="330582"/>
                </a:lnTo>
                <a:lnTo>
                  <a:pt x="185725" y="422058"/>
                </a:lnTo>
                <a:close/>
                <a:moveTo>
                  <a:pt x="370157" y="63518"/>
                </a:moveTo>
                <a:cubicBezTo>
                  <a:pt x="409395" y="102761"/>
                  <a:pt x="433669" y="156983"/>
                  <a:pt x="433669" y="216861"/>
                </a:cubicBezTo>
                <a:cubicBezTo>
                  <a:pt x="433669" y="276748"/>
                  <a:pt x="409398" y="330969"/>
                  <a:pt x="370160" y="370216"/>
                </a:cubicBezTo>
                <a:cubicBezTo>
                  <a:pt x="330926" y="409459"/>
                  <a:pt x="276712" y="433733"/>
                  <a:pt x="216833" y="433733"/>
                </a:cubicBezTo>
                <a:cubicBezTo>
                  <a:pt x="156960" y="433733"/>
                  <a:pt x="102748" y="409459"/>
                  <a:pt x="63509" y="370213"/>
                </a:cubicBezTo>
                <a:cubicBezTo>
                  <a:pt x="24271" y="330967"/>
                  <a:pt x="0" y="276748"/>
                  <a:pt x="0" y="216861"/>
                </a:cubicBezTo>
                <a:cubicBezTo>
                  <a:pt x="0" y="156985"/>
                  <a:pt x="24273" y="102764"/>
                  <a:pt x="63512" y="63520"/>
                </a:cubicBezTo>
                <a:cubicBezTo>
                  <a:pt x="102751" y="24277"/>
                  <a:pt x="156962" y="0"/>
                  <a:pt x="216833" y="0"/>
                </a:cubicBezTo>
                <a:cubicBezTo>
                  <a:pt x="276709" y="0"/>
                  <a:pt x="330918" y="24274"/>
                  <a:pt x="370157" y="63518"/>
                </a:cubicBezTo>
                <a:close/>
                <a:moveTo>
                  <a:pt x="87192" y="173459"/>
                </a:moveTo>
                <a:cubicBezTo>
                  <a:pt x="87192" y="164486"/>
                  <a:pt x="90827" y="156359"/>
                  <a:pt x="96707" y="150479"/>
                </a:cubicBezTo>
                <a:cubicBezTo>
                  <a:pt x="102586" y="144599"/>
                  <a:pt x="110709" y="140963"/>
                  <a:pt x="119684" y="140963"/>
                </a:cubicBezTo>
                <a:cubicBezTo>
                  <a:pt x="128652" y="140963"/>
                  <a:pt x="136775" y="144601"/>
                  <a:pt x="142652" y="150479"/>
                </a:cubicBezTo>
                <a:cubicBezTo>
                  <a:pt x="148531" y="156359"/>
                  <a:pt x="152167" y="164486"/>
                  <a:pt x="152167" y="173459"/>
                </a:cubicBezTo>
                <a:cubicBezTo>
                  <a:pt x="152167" y="182418"/>
                  <a:pt x="148529" y="190542"/>
                  <a:pt x="142652" y="196425"/>
                </a:cubicBezTo>
                <a:cubicBezTo>
                  <a:pt x="136765" y="202319"/>
                  <a:pt x="128639" y="205966"/>
                  <a:pt x="119684" y="205966"/>
                </a:cubicBezTo>
                <a:cubicBezTo>
                  <a:pt x="110722" y="205966"/>
                  <a:pt x="102597" y="202319"/>
                  <a:pt x="96709" y="196428"/>
                </a:cubicBezTo>
                <a:cubicBezTo>
                  <a:pt x="90833" y="190545"/>
                  <a:pt x="87192" y="182418"/>
                  <a:pt x="87192" y="173459"/>
                </a:cubicBezTo>
                <a:close/>
                <a:moveTo>
                  <a:pt x="103321" y="157094"/>
                </a:moveTo>
                <a:cubicBezTo>
                  <a:pt x="99136" y="161279"/>
                  <a:pt x="96548" y="167067"/>
                  <a:pt x="96548" y="173459"/>
                </a:cubicBezTo>
                <a:cubicBezTo>
                  <a:pt x="96548" y="179864"/>
                  <a:pt x="99139" y="185662"/>
                  <a:pt x="103323" y="189850"/>
                </a:cubicBezTo>
                <a:cubicBezTo>
                  <a:pt x="107492" y="194022"/>
                  <a:pt x="113282" y="196608"/>
                  <a:pt x="119684" y="196608"/>
                </a:cubicBezTo>
                <a:cubicBezTo>
                  <a:pt x="126083" y="196608"/>
                  <a:pt x="131867" y="194022"/>
                  <a:pt x="136038" y="189848"/>
                </a:cubicBezTo>
                <a:cubicBezTo>
                  <a:pt x="140223" y="185659"/>
                  <a:pt x="142811" y="179864"/>
                  <a:pt x="142811" y="173459"/>
                </a:cubicBezTo>
                <a:cubicBezTo>
                  <a:pt x="142811" y="167067"/>
                  <a:pt x="140223" y="161279"/>
                  <a:pt x="136038" y="157094"/>
                </a:cubicBezTo>
                <a:cubicBezTo>
                  <a:pt x="131856" y="152911"/>
                  <a:pt x="126072" y="150320"/>
                  <a:pt x="119684" y="150320"/>
                </a:cubicBezTo>
                <a:cubicBezTo>
                  <a:pt x="113289" y="150320"/>
                  <a:pt x="107505" y="152909"/>
                  <a:pt x="103321" y="157094"/>
                </a:cubicBezTo>
                <a:close/>
                <a:moveTo>
                  <a:pt x="342149" y="173459"/>
                </a:moveTo>
                <a:cubicBezTo>
                  <a:pt x="342149" y="167067"/>
                  <a:pt x="339561" y="161279"/>
                  <a:pt x="335376" y="157094"/>
                </a:cubicBezTo>
                <a:cubicBezTo>
                  <a:pt x="331191" y="152909"/>
                  <a:pt x="325408" y="150320"/>
                  <a:pt x="319013" y="150320"/>
                </a:cubicBezTo>
                <a:cubicBezTo>
                  <a:pt x="312625" y="150320"/>
                  <a:pt x="306841" y="152911"/>
                  <a:pt x="302659" y="157094"/>
                </a:cubicBezTo>
                <a:cubicBezTo>
                  <a:pt x="298474" y="161279"/>
                  <a:pt x="295886" y="167067"/>
                  <a:pt x="295886" y="173459"/>
                </a:cubicBezTo>
                <a:cubicBezTo>
                  <a:pt x="295886" y="179864"/>
                  <a:pt x="298474" y="185659"/>
                  <a:pt x="302659" y="189848"/>
                </a:cubicBezTo>
                <a:cubicBezTo>
                  <a:pt x="306830" y="194022"/>
                  <a:pt x="312614" y="196608"/>
                  <a:pt x="319013" y="196608"/>
                </a:cubicBezTo>
                <a:cubicBezTo>
                  <a:pt x="325415" y="196608"/>
                  <a:pt x="331205" y="194022"/>
                  <a:pt x="335374" y="189850"/>
                </a:cubicBezTo>
                <a:cubicBezTo>
                  <a:pt x="339558" y="185662"/>
                  <a:pt x="342149" y="179864"/>
                  <a:pt x="342149" y="173459"/>
                </a:cubicBezTo>
                <a:close/>
                <a:moveTo>
                  <a:pt x="341990" y="150479"/>
                </a:moveTo>
                <a:cubicBezTo>
                  <a:pt x="347870" y="156359"/>
                  <a:pt x="351505" y="164486"/>
                  <a:pt x="351505" y="173459"/>
                </a:cubicBezTo>
                <a:cubicBezTo>
                  <a:pt x="351505" y="182418"/>
                  <a:pt x="347864" y="190545"/>
                  <a:pt x="341988" y="196428"/>
                </a:cubicBezTo>
                <a:cubicBezTo>
                  <a:pt x="336100" y="202319"/>
                  <a:pt x="327975" y="205966"/>
                  <a:pt x="319013" y="205966"/>
                </a:cubicBezTo>
                <a:cubicBezTo>
                  <a:pt x="310058" y="205966"/>
                  <a:pt x="301932" y="202319"/>
                  <a:pt x="296045" y="196425"/>
                </a:cubicBezTo>
                <a:cubicBezTo>
                  <a:pt x="290168" y="190542"/>
                  <a:pt x="286530" y="182418"/>
                  <a:pt x="286530" y="173459"/>
                </a:cubicBezTo>
                <a:cubicBezTo>
                  <a:pt x="286530" y="164486"/>
                  <a:pt x="290166" y="156359"/>
                  <a:pt x="296045" y="150479"/>
                </a:cubicBezTo>
                <a:cubicBezTo>
                  <a:pt x="301922" y="144601"/>
                  <a:pt x="310045" y="140963"/>
                  <a:pt x="319013" y="140963"/>
                </a:cubicBezTo>
                <a:cubicBezTo>
                  <a:pt x="327988" y="140963"/>
                  <a:pt x="336111" y="144599"/>
                  <a:pt x="341990" y="150479"/>
                </a:cubicBezTo>
                <a:close/>
                <a:moveTo>
                  <a:pt x="247617" y="104660"/>
                </a:moveTo>
                <a:cubicBezTo>
                  <a:pt x="254820" y="111877"/>
                  <a:pt x="259283" y="121834"/>
                  <a:pt x="259283" y="132807"/>
                </a:cubicBezTo>
                <a:cubicBezTo>
                  <a:pt x="259283" y="143777"/>
                  <a:pt x="254831" y="153723"/>
                  <a:pt x="247628" y="160935"/>
                </a:cubicBezTo>
                <a:lnTo>
                  <a:pt x="247604" y="160958"/>
                </a:lnTo>
                <a:cubicBezTo>
                  <a:pt x="240396" y="168162"/>
                  <a:pt x="230446" y="172621"/>
                  <a:pt x="219474" y="172621"/>
                </a:cubicBezTo>
                <a:cubicBezTo>
                  <a:pt x="208485" y="172621"/>
                  <a:pt x="198526" y="168160"/>
                  <a:pt x="191326" y="160958"/>
                </a:cubicBezTo>
                <a:cubicBezTo>
                  <a:pt x="184126" y="153757"/>
                  <a:pt x="179668" y="143798"/>
                  <a:pt x="179668" y="132807"/>
                </a:cubicBezTo>
                <a:cubicBezTo>
                  <a:pt x="179668" y="121816"/>
                  <a:pt x="184126" y="111856"/>
                  <a:pt x="191326" y="104655"/>
                </a:cubicBezTo>
                <a:cubicBezTo>
                  <a:pt x="198526" y="97454"/>
                  <a:pt x="208485" y="92993"/>
                  <a:pt x="219474" y="92993"/>
                </a:cubicBezTo>
                <a:cubicBezTo>
                  <a:pt x="230467" y="92993"/>
                  <a:pt x="240422" y="97454"/>
                  <a:pt x="247617" y="104660"/>
                </a:cubicBezTo>
                <a:close/>
              </a:path>
            </a:pathLst>
          </a:custGeom>
          <a:solidFill>
            <a:srgbClr val="C8102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3FF9245F-2A04-4009-99E2-F0E5FF213FD1}"/>
              </a:ext>
            </a:extLst>
          </p:cNvPr>
          <p:cNvSpPr/>
          <p:nvPr/>
        </p:nvSpPr>
        <p:spPr>
          <a:xfrm>
            <a:off x="2020883" y="1690350"/>
            <a:ext cx="948540" cy="922495"/>
          </a:xfrm>
          <a:custGeom>
            <a:avLst/>
            <a:gdLst>
              <a:gd name="connsiteX0" fmla="*/ 44421 w 520611"/>
              <a:gd name="connsiteY0" fmla="*/ 134931 h 506316"/>
              <a:gd name="connsiteX1" fmla="*/ 75549 w 520611"/>
              <a:gd name="connsiteY1" fmla="*/ 134931 h 506316"/>
              <a:gd name="connsiteX2" fmla="*/ 75549 w 520611"/>
              <a:gd name="connsiteY2" fmla="*/ 57834 h 506316"/>
              <a:gd name="connsiteX3" fmla="*/ 60884 w 520611"/>
              <a:gd name="connsiteY3" fmla="*/ 61550 h 506316"/>
              <a:gd name="connsiteX4" fmla="*/ 44421 w 520611"/>
              <a:gd name="connsiteY4" fmla="*/ 56762 h 506316"/>
              <a:gd name="connsiteX5" fmla="*/ 44421 w 520611"/>
              <a:gd name="connsiteY5" fmla="*/ 134931 h 506316"/>
              <a:gd name="connsiteX6" fmla="*/ 446207 w 520611"/>
              <a:gd name="connsiteY6" fmla="*/ 192964 h 506316"/>
              <a:gd name="connsiteX7" fmla="*/ 446231 w 520611"/>
              <a:gd name="connsiteY7" fmla="*/ 192964 h 506316"/>
              <a:gd name="connsiteX8" fmla="*/ 450909 w 520611"/>
              <a:gd name="connsiteY8" fmla="*/ 197643 h 506316"/>
              <a:gd name="connsiteX9" fmla="*/ 450909 w 520611"/>
              <a:gd name="connsiteY9" fmla="*/ 501635 h 506316"/>
              <a:gd name="connsiteX10" fmla="*/ 446231 w 520611"/>
              <a:gd name="connsiteY10" fmla="*/ 506314 h 506316"/>
              <a:gd name="connsiteX11" fmla="*/ 441553 w 520611"/>
              <a:gd name="connsiteY11" fmla="*/ 501635 h 506316"/>
              <a:gd name="connsiteX12" fmla="*/ 441553 w 520611"/>
              <a:gd name="connsiteY12" fmla="*/ 434850 h 506316"/>
              <a:gd name="connsiteX13" fmla="*/ 364208 w 520611"/>
              <a:gd name="connsiteY13" fmla="*/ 485960 h 506316"/>
              <a:gd name="connsiteX14" fmla="*/ 263991 w 520611"/>
              <a:gd name="connsiteY14" fmla="*/ 506311 h 506316"/>
              <a:gd name="connsiteX15" fmla="*/ 82537 w 520611"/>
              <a:gd name="connsiteY15" fmla="*/ 431142 h 506316"/>
              <a:gd name="connsiteX16" fmla="*/ 7375 w 520611"/>
              <a:gd name="connsiteY16" fmla="*/ 249673 h 506316"/>
              <a:gd name="connsiteX17" fmla="*/ 13928 w 520611"/>
              <a:gd name="connsiteY17" fmla="*/ 191895 h 506316"/>
              <a:gd name="connsiteX18" fmla="*/ 29975 w 520611"/>
              <a:gd name="connsiteY18" fmla="*/ 144288 h 506316"/>
              <a:gd name="connsiteX19" fmla="*/ 4678 w 520611"/>
              <a:gd name="connsiteY19" fmla="*/ 144288 h 506316"/>
              <a:gd name="connsiteX20" fmla="*/ 0 w 520611"/>
              <a:gd name="connsiteY20" fmla="*/ 139610 h 506316"/>
              <a:gd name="connsiteX21" fmla="*/ 4678 w 520611"/>
              <a:gd name="connsiteY21" fmla="*/ 134931 h 506316"/>
              <a:gd name="connsiteX22" fmla="*/ 35064 w 520611"/>
              <a:gd name="connsiteY22" fmla="*/ 134931 h 506316"/>
              <a:gd name="connsiteX23" fmla="*/ 35064 w 520611"/>
              <a:gd name="connsiteY23" fmla="*/ 47492 h 506316"/>
              <a:gd name="connsiteX24" fmla="*/ 30113 w 520611"/>
              <a:gd name="connsiteY24" fmla="*/ 30775 h 506316"/>
              <a:gd name="connsiteX25" fmla="*/ 39127 w 520611"/>
              <a:gd name="connsiteY25" fmla="*/ 9034 h 506316"/>
              <a:gd name="connsiteX26" fmla="*/ 39220 w 520611"/>
              <a:gd name="connsiteY26" fmla="*/ 8941 h 506316"/>
              <a:gd name="connsiteX27" fmla="*/ 60884 w 520611"/>
              <a:gd name="connsiteY27" fmla="*/ 0 h 506316"/>
              <a:gd name="connsiteX28" fmla="*/ 82622 w 520611"/>
              <a:gd name="connsiteY28" fmla="*/ 9015 h 506316"/>
              <a:gd name="connsiteX29" fmla="*/ 82715 w 520611"/>
              <a:gd name="connsiteY29" fmla="*/ 9108 h 506316"/>
              <a:gd name="connsiteX30" fmla="*/ 83760 w 520611"/>
              <a:gd name="connsiteY30" fmla="*/ 10214 h 506316"/>
              <a:gd name="connsiteX31" fmla="*/ 333674 w 520611"/>
              <a:gd name="connsiteY31" fmla="*/ 10214 h 506316"/>
              <a:gd name="connsiteX32" fmla="*/ 338352 w 520611"/>
              <a:gd name="connsiteY32" fmla="*/ 14893 h 506316"/>
              <a:gd name="connsiteX33" fmla="*/ 333674 w 520611"/>
              <a:gd name="connsiteY33" fmla="*/ 19571 h 506316"/>
              <a:gd name="connsiteX34" fmla="*/ 318340 w 520611"/>
              <a:gd name="connsiteY34" fmla="*/ 19571 h 506316"/>
              <a:gd name="connsiteX35" fmla="*/ 290431 w 520611"/>
              <a:gd name="connsiteY35" fmla="*/ 42177 h 506316"/>
              <a:gd name="connsiteX36" fmla="*/ 333674 w 520611"/>
              <a:gd name="connsiteY36" fmla="*/ 42177 h 506316"/>
              <a:gd name="connsiteX37" fmla="*/ 338352 w 520611"/>
              <a:gd name="connsiteY37" fmla="*/ 46856 h 506316"/>
              <a:gd name="connsiteX38" fmla="*/ 333674 w 520611"/>
              <a:gd name="connsiteY38" fmla="*/ 51534 h 506316"/>
              <a:gd name="connsiteX39" fmla="*/ 84905 w 520611"/>
              <a:gd name="connsiteY39" fmla="*/ 51534 h 506316"/>
              <a:gd name="connsiteX40" fmla="*/ 84905 w 520611"/>
              <a:gd name="connsiteY40" fmla="*/ 134931 h 506316"/>
              <a:gd name="connsiteX41" fmla="*/ 333676 w 520611"/>
              <a:gd name="connsiteY41" fmla="*/ 134931 h 506316"/>
              <a:gd name="connsiteX42" fmla="*/ 338354 w 520611"/>
              <a:gd name="connsiteY42" fmla="*/ 139610 h 506316"/>
              <a:gd name="connsiteX43" fmla="*/ 333676 w 520611"/>
              <a:gd name="connsiteY43" fmla="*/ 144288 h 506316"/>
              <a:gd name="connsiteX44" fmla="*/ 40275 w 520611"/>
              <a:gd name="connsiteY44" fmla="*/ 144288 h 506316"/>
              <a:gd name="connsiteX45" fmla="*/ 23030 w 520611"/>
              <a:gd name="connsiteY45" fmla="*/ 193980 h 506316"/>
              <a:gd name="connsiteX46" fmla="*/ 16909 w 520611"/>
              <a:gd name="connsiteY46" fmla="*/ 240212 h 506316"/>
              <a:gd name="connsiteX47" fmla="*/ 37040 w 520611"/>
              <a:gd name="connsiteY47" fmla="*/ 240212 h 506316"/>
              <a:gd name="connsiteX48" fmla="*/ 37040 w 520611"/>
              <a:gd name="connsiteY48" fmla="*/ 234205 h 506316"/>
              <a:gd name="connsiteX49" fmla="*/ 41718 w 520611"/>
              <a:gd name="connsiteY49" fmla="*/ 229526 h 506316"/>
              <a:gd name="connsiteX50" fmla="*/ 46396 w 520611"/>
              <a:gd name="connsiteY50" fmla="*/ 234205 h 506316"/>
              <a:gd name="connsiteX51" fmla="*/ 46396 w 520611"/>
              <a:gd name="connsiteY51" fmla="*/ 240212 h 506316"/>
              <a:gd name="connsiteX52" fmla="*/ 113282 w 520611"/>
              <a:gd name="connsiteY52" fmla="*/ 240212 h 506316"/>
              <a:gd name="connsiteX53" fmla="*/ 113282 w 520611"/>
              <a:gd name="connsiteY53" fmla="*/ 234197 h 506316"/>
              <a:gd name="connsiteX54" fmla="*/ 117960 w 520611"/>
              <a:gd name="connsiteY54" fmla="*/ 229518 h 506316"/>
              <a:gd name="connsiteX55" fmla="*/ 122638 w 520611"/>
              <a:gd name="connsiteY55" fmla="*/ 234197 h 506316"/>
              <a:gd name="connsiteX56" fmla="*/ 122638 w 520611"/>
              <a:gd name="connsiteY56" fmla="*/ 240212 h 506316"/>
              <a:gd name="connsiteX57" fmla="*/ 189523 w 520611"/>
              <a:gd name="connsiteY57" fmla="*/ 240212 h 506316"/>
              <a:gd name="connsiteX58" fmla="*/ 189523 w 520611"/>
              <a:gd name="connsiteY58" fmla="*/ 234197 h 506316"/>
              <a:gd name="connsiteX59" fmla="*/ 194201 w 520611"/>
              <a:gd name="connsiteY59" fmla="*/ 229518 h 506316"/>
              <a:gd name="connsiteX60" fmla="*/ 198879 w 520611"/>
              <a:gd name="connsiteY60" fmla="*/ 234197 h 506316"/>
              <a:gd name="connsiteX61" fmla="*/ 198879 w 520611"/>
              <a:gd name="connsiteY61" fmla="*/ 240212 h 506316"/>
              <a:gd name="connsiteX62" fmla="*/ 265767 w 520611"/>
              <a:gd name="connsiteY62" fmla="*/ 240212 h 506316"/>
              <a:gd name="connsiteX63" fmla="*/ 265767 w 520611"/>
              <a:gd name="connsiteY63" fmla="*/ 234197 h 506316"/>
              <a:gd name="connsiteX64" fmla="*/ 270445 w 520611"/>
              <a:gd name="connsiteY64" fmla="*/ 229518 h 506316"/>
              <a:gd name="connsiteX65" fmla="*/ 275124 w 520611"/>
              <a:gd name="connsiteY65" fmla="*/ 234197 h 506316"/>
              <a:gd name="connsiteX66" fmla="*/ 275124 w 520611"/>
              <a:gd name="connsiteY66" fmla="*/ 240212 h 506316"/>
              <a:gd name="connsiteX67" fmla="*/ 342017 w 520611"/>
              <a:gd name="connsiteY67" fmla="*/ 240212 h 506316"/>
              <a:gd name="connsiteX68" fmla="*/ 342017 w 520611"/>
              <a:gd name="connsiteY68" fmla="*/ 234197 h 506316"/>
              <a:gd name="connsiteX69" fmla="*/ 346695 w 520611"/>
              <a:gd name="connsiteY69" fmla="*/ 229518 h 506316"/>
              <a:gd name="connsiteX70" fmla="*/ 351373 w 520611"/>
              <a:gd name="connsiteY70" fmla="*/ 234197 h 506316"/>
              <a:gd name="connsiteX71" fmla="*/ 351373 w 520611"/>
              <a:gd name="connsiteY71" fmla="*/ 240212 h 506316"/>
              <a:gd name="connsiteX72" fmla="*/ 358043 w 520611"/>
              <a:gd name="connsiteY72" fmla="*/ 240212 h 506316"/>
              <a:gd name="connsiteX73" fmla="*/ 358043 w 520611"/>
              <a:gd name="connsiteY73" fmla="*/ 234205 h 506316"/>
              <a:gd name="connsiteX74" fmla="*/ 362721 w 520611"/>
              <a:gd name="connsiteY74" fmla="*/ 229526 h 506316"/>
              <a:gd name="connsiteX75" fmla="*/ 367399 w 520611"/>
              <a:gd name="connsiteY75" fmla="*/ 234205 h 506316"/>
              <a:gd name="connsiteX76" fmla="*/ 367399 w 520611"/>
              <a:gd name="connsiteY76" fmla="*/ 240212 h 506316"/>
              <a:gd name="connsiteX77" fmla="*/ 402468 w 520611"/>
              <a:gd name="connsiteY77" fmla="*/ 240212 h 506316"/>
              <a:gd name="connsiteX78" fmla="*/ 407147 w 520611"/>
              <a:gd name="connsiteY78" fmla="*/ 244891 h 506316"/>
              <a:gd name="connsiteX79" fmla="*/ 402468 w 520611"/>
              <a:gd name="connsiteY79" fmla="*/ 249570 h 506316"/>
              <a:gd name="connsiteX80" fmla="*/ 367399 w 520611"/>
              <a:gd name="connsiteY80" fmla="*/ 249570 h 506316"/>
              <a:gd name="connsiteX81" fmla="*/ 367399 w 520611"/>
              <a:gd name="connsiteY81" fmla="*/ 348602 h 506316"/>
              <a:gd name="connsiteX82" fmla="*/ 402474 w 520611"/>
              <a:gd name="connsiteY82" fmla="*/ 348602 h 506316"/>
              <a:gd name="connsiteX83" fmla="*/ 407152 w 520611"/>
              <a:gd name="connsiteY83" fmla="*/ 353281 h 506316"/>
              <a:gd name="connsiteX84" fmla="*/ 402474 w 520611"/>
              <a:gd name="connsiteY84" fmla="*/ 357959 h 506316"/>
              <a:gd name="connsiteX85" fmla="*/ 367399 w 520611"/>
              <a:gd name="connsiteY85" fmla="*/ 357959 h 506316"/>
              <a:gd name="connsiteX86" fmla="*/ 367399 w 520611"/>
              <a:gd name="connsiteY86" fmla="*/ 367746 h 506316"/>
              <a:gd name="connsiteX87" fmla="*/ 362721 w 520611"/>
              <a:gd name="connsiteY87" fmla="*/ 372425 h 506316"/>
              <a:gd name="connsiteX88" fmla="*/ 358043 w 520611"/>
              <a:gd name="connsiteY88" fmla="*/ 367746 h 506316"/>
              <a:gd name="connsiteX89" fmla="*/ 358043 w 520611"/>
              <a:gd name="connsiteY89" fmla="*/ 357964 h 506316"/>
              <a:gd name="connsiteX90" fmla="*/ 351373 w 520611"/>
              <a:gd name="connsiteY90" fmla="*/ 358079 h 506316"/>
              <a:gd name="connsiteX91" fmla="*/ 351373 w 520611"/>
              <a:gd name="connsiteY91" fmla="*/ 367746 h 506316"/>
              <a:gd name="connsiteX92" fmla="*/ 346695 w 520611"/>
              <a:gd name="connsiteY92" fmla="*/ 372425 h 506316"/>
              <a:gd name="connsiteX93" fmla="*/ 342017 w 520611"/>
              <a:gd name="connsiteY93" fmla="*/ 367746 h 506316"/>
              <a:gd name="connsiteX94" fmla="*/ 342017 w 520611"/>
              <a:gd name="connsiteY94" fmla="*/ 358505 h 506316"/>
              <a:gd name="connsiteX95" fmla="*/ 298925 w 520611"/>
              <a:gd name="connsiteY95" fmla="*/ 364603 h 506316"/>
              <a:gd name="connsiteX96" fmla="*/ 244780 w 520611"/>
              <a:gd name="connsiteY96" fmla="*/ 382655 h 506316"/>
              <a:gd name="connsiteX97" fmla="*/ 245485 w 520611"/>
              <a:gd name="connsiteY97" fmla="*/ 383472 h 506316"/>
              <a:gd name="connsiteX98" fmla="*/ 245010 w 520611"/>
              <a:gd name="connsiteY98" fmla="*/ 390052 h 506316"/>
              <a:gd name="connsiteX99" fmla="*/ 238431 w 520611"/>
              <a:gd name="connsiteY99" fmla="*/ 389577 h 506316"/>
              <a:gd name="connsiteX100" fmla="*/ 236028 w 520611"/>
              <a:gd name="connsiteY100" fmla="*/ 386795 h 506316"/>
              <a:gd name="connsiteX101" fmla="*/ 185275 w 520611"/>
              <a:gd name="connsiteY101" fmla="*/ 419140 h 506316"/>
              <a:gd name="connsiteX102" fmla="*/ 184888 w 520611"/>
              <a:gd name="connsiteY102" fmla="*/ 419451 h 506316"/>
              <a:gd name="connsiteX103" fmla="*/ 187897 w 520611"/>
              <a:gd name="connsiteY103" fmla="*/ 422304 h 506316"/>
              <a:gd name="connsiteX104" fmla="*/ 188062 w 520611"/>
              <a:gd name="connsiteY104" fmla="*/ 428903 h 506316"/>
              <a:gd name="connsiteX105" fmla="*/ 181464 w 520611"/>
              <a:gd name="connsiteY105" fmla="*/ 429068 h 506316"/>
              <a:gd name="connsiteX106" fmla="*/ 177663 w 520611"/>
              <a:gd name="connsiteY106" fmla="*/ 425463 h 506316"/>
              <a:gd name="connsiteX107" fmla="*/ 140692 w 520611"/>
              <a:gd name="connsiteY107" fmla="*/ 464063 h 506316"/>
              <a:gd name="connsiteX108" fmla="*/ 263991 w 520611"/>
              <a:gd name="connsiteY108" fmla="*/ 496954 h 506316"/>
              <a:gd name="connsiteX109" fmla="*/ 360554 w 520611"/>
              <a:gd name="connsiteY109" fmla="*/ 477372 h 506316"/>
              <a:gd name="connsiteX110" fmla="*/ 441553 w 520611"/>
              <a:gd name="connsiteY110" fmla="*/ 421686 h 506316"/>
              <a:gd name="connsiteX111" fmla="*/ 441553 w 520611"/>
              <a:gd name="connsiteY111" fmla="*/ 201870 h 506316"/>
              <a:gd name="connsiteX112" fmla="*/ 406160 w 520611"/>
              <a:gd name="connsiteY112" fmla="*/ 183601 h 506316"/>
              <a:gd name="connsiteX113" fmla="*/ 389980 w 520611"/>
              <a:gd name="connsiteY113" fmla="*/ 142795 h 506316"/>
              <a:gd name="connsiteX114" fmla="*/ 389980 w 520611"/>
              <a:gd name="connsiteY114" fmla="*/ 59698 h 506316"/>
              <a:gd name="connsiteX115" fmla="*/ 407205 w 520611"/>
              <a:gd name="connsiteY115" fmla="*/ 17765 h 506316"/>
              <a:gd name="connsiteX116" fmla="*/ 407462 w 520611"/>
              <a:gd name="connsiteY116" fmla="*/ 17487 h 506316"/>
              <a:gd name="connsiteX117" fmla="*/ 449668 w 520611"/>
              <a:gd name="connsiteY117" fmla="*/ 0 h 506316"/>
              <a:gd name="connsiteX118" fmla="*/ 456545 w 520611"/>
              <a:gd name="connsiteY118" fmla="*/ 0 h 506316"/>
              <a:gd name="connsiteX119" fmla="*/ 498740 w 520611"/>
              <a:gd name="connsiteY119" fmla="*/ 17487 h 506316"/>
              <a:gd name="connsiteX120" fmla="*/ 516243 w 520611"/>
              <a:gd name="connsiteY120" fmla="*/ 59698 h 506316"/>
              <a:gd name="connsiteX121" fmla="*/ 516243 w 520611"/>
              <a:gd name="connsiteY121" fmla="*/ 142795 h 506316"/>
              <a:gd name="connsiteX122" fmla="*/ 508582 w 520611"/>
              <a:gd name="connsiteY122" fmla="*/ 172048 h 506316"/>
              <a:gd name="connsiteX123" fmla="*/ 517482 w 520611"/>
              <a:gd name="connsiteY123" fmla="*/ 209774 h 506316"/>
              <a:gd name="connsiteX124" fmla="*/ 520611 w 520611"/>
              <a:gd name="connsiteY124" fmla="*/ 249668 h 506316"/>
              <a:gd name="connsiteX125" fmla="*/ 506726 w 520611"/>
              <a:gd name="connsiteY125" fmla="*/ 333049 h 506316"/>
              <a:gd name="connsiteX126" fmla="*/ 466956 w 520611"/>
              <a:gd name="connsiteY126" fmla="*/ 406589 h 506316"/>
              <a:gd name="connsiteX127" fmla="*/ 466956 w 520611"/>
              <a:gd name="connsiteY127" fmla="*/ 501637 h 506316"/>
              <a:gd name="connsiteX128" fmla="*/ 462278 w 520611"/>
              <a:gd name="connsiteY128" fmla="*/ 506316 h 506316"/>
              <a:gd name="connsiteX129" fmla="*/ 457600 w 520611"/>
              <a:gd name="connsiteY129" fmla="*/ 501637 h 506316"/>
              <a:gd name="connsiteX130" fmla="*/ 457600 w 520611"/>
              <a:gd name="connsiteY130" fmla="*/ 197523 h 506316"/>
              <a:gd name="connsiteX131" fmla="*/ 462101 w 520611"/>
              <a:gd name="connsiteY131" fmla="*/ 192847 h 506316"/>
              <a:gd name="connsiteX132" fmla="*/ 493969 w 520611"/>
              <a:gd name="connsiteY132" fmla="*/ 176466 h 506316"/>
              <a:gd name="connsiteX133" fmla="*/ 506887 w 520611"/>
              <a:gd name="connsiteY133" fmla="*/ 142795 h 506316"/>
              <a:gd name="connsiteX134" fmla="*/ 506887 w 520611"/>
              <a:gd name="connsiteY134" fmla="*/ 59698 h 506316"/>
              <a:gd name="connsiteX135" fmla="*/ 492163 w 520611"/>
              <a:gd name="connsiteY135" fmla="*/ 24101 h 506316"/>
              <a:gd name="connsiteX136" fmla="*/ 456545 w 520611"/>
              <a:gd name="connsiteY136" fmla="*/ 9357 h 506316"/>
              <a:gd name="connsiteX137" fmla="*/ 449668 w 520611"/>
              <a:gd name="connsiteY137" fmla="*/ 9357 h 506316"/>
              <a:gd name="connsiteX138" fmla="*/ 414076 w 520611"/>
              <a:gd name="connsiteY138" fmla="*/ 24101 h 506316"/>
              <a:gd name="connsiteX139" fmla="*/ 413845 w 520611"/>
              <a:gd name="connsiteY139" fmla="*/ 24316 h 506316"/>
              <a:gd name="connsiteX140" fmla="*/ 399337 w 520611"/>
              <a:gd name="connsiteY140" fmla="*/ 59698 h 506316"/>
              <a:gd name="connsiteX141" fmla="*/ 399337 w 520611"/>
              <a:gd name="connsiteY141" fmla="*/ 142795 h 506316"/>
              <a:gd name="connsiteX142" fmla="*/ 412960 w 520611"/>
              <a:gd name="connsiteY142" fmla="*/ 177204 h 506316"/>
              <a:gd name="connsiteX143" fmla="*/ 446207 w 520611"/>
              <a:gd name="connsiteY143" fmla="*/ 192964 h 506316"/>
              <a:gd name="connsiteX144" fmla="*/ 466956 w 520611"/>
              <a:gd name="connsiteY144" fmla="*/ 201576 h 506316"/>
              <a:gd name="connsiteX145" fmla="*/ 466956 w 520611"/>
              <a:gd name="connsiteY145" fmla="*/ 390848 h 506316"/>
              <a:gd name="connsiteX146" fmla="*/ 497879 w 520611"/>
              <a:gd name="connsiteY146" fmla="*/ 330014 h 506316"/>
              <a:gd name="connsiteX147" fmla="*/ 511255 w 520611"/>
              <a:gd name="connsiteY147" fmla="*/ 249668 h 506316"/>
              <a:gd name="connsiteX148" fmla="*/ 508274 w 520611"/>
              <a:gd name="connsiteY148" fmla="*/ 211201 h 506316"/>
              <a:gd name="connsiteX149" fmla="*/ 501772 w 520611"/>
              <a:gd name="connsiteY149" fmla="*/ 181742 h 506316"/>
              <a:gd name="connsiteX150" fmla="*/ 500912 w 520611"/>
              <a:gd name="connsiteY150" fmla="*/ 182715 h 506316"/>
              <a:gd name="connsiteX151" fmla="*/ 466956 w 520611"/>
              <a:gd name="connsiteY151" fmla="*/ 201576 h 506316"/>
              <a:gd name="connsiteX152" fmla="*/ 482794 w 520611"/>
              <a:gd name="connsiteY152" fmla="*/ 143952 h 506316"/>
              <a:gd name="connsiteX153" fmla="*/ 474446 w 520611"/>
              <a:gd name="connsiteY153" fmla="*/ 164032 h 506316"/>
              <a:gd name="connsiteX154" fmla="*/ 454362 w 520611"/>
              <a:gd name="connsiteY154" fmla="*/ 172350 h 506316"/>
              <a:gd name="connsiteX155" fmla="*/ 434303 w 520611"/>
              <a:gd name="connsiteY155" fmla="*/ 164027 h 506316"/>
              <a:gd name="connsiteX156" fmla="*/ 425960 w 520611"/>
              <a:gd name="connsiteY156" fmla="*/ 143952 h 506316"/>
              <a:gd name="connsiteX157" fmla="*/ 434279 w 520611"/>
              <a:gd name="connsiteY157" fmla="*/ 123871 h 506316"/>
              <a:gd name="connsiteX158" fmla="*/ 454362 w 520611"/>
              <a:gd name="connsiteY158" fmla="*/ 115524 h 506316"/>
              <a:gd name="connsiteX159" fmla="*/ 474469 w 520611"/>
              <a:gd name="connsiteY159" fmla="*/ 123847 h 506316"/>
              <a:gd name="connsiteX160" fmla="*/ 482794 w 520611"/>
              <a:gd name="connsiteY160" fmla="*/ 143952 h 506316"/>
              <a:gd name="connsiteX161" fmla="*/ 467869 w 520611"/>
              <a:gd name="connsiteY161" fmla="*/ 157418 h 506316"/>
              <a:gd name="connsiteX162" fmla="*/ 473438 w 520611"/>
              <a:gd name="connsiteY162" fmla="*/ 143952 h 506316"/>
              <a:gd name="connsiteX163" fmla="*/ 467856 w 520611"/>
              <a:gd name="connsiteY163" fmla="*/ 130462 h 506316"/>
              <a:gd name="connsiteX164" fmla="*/ 454362 w 520611"/>
              <a:gd name="connsiteY164" fmla="*/ 124882 h 506316"/>
              <a:gd name="connsiteX165" fmla="*/ 440893 w 520611"/>
              <a:gd name="connsiteY165" fmla="*/ 130449 h 506316"/>
              <a:gd name="connsiteX166" fmla="*/ 435316 w 520611"/>
              <a:gd name="connsiteY166" fmla="*/ 143952 h 506316"/>
              <a:gd name="connsiteX167" fmla="*/ 440898 w 520611"/>
              <a:gd name="connsiteY167" fmla="*/ 157412 h 506316"/>
              <a:gd name="connsiteX168" fmla="*/ 454362 w 520611"/>
              <a:gd name="connsiteY168" fmla="*/ 162993 h 506316"/>
              <a:gd name="connsiteX169" fmla="*/ 467869 w 520611"/>
              <a:gd name="connsiteY169" fmla="*/ 157418 h 506316"/>
              <a:gd name="connsiteX170" fmla="*/ 482794 w 520611"/>
              <a:gd name="connsiteY170" fmla="*/ 67313 h 506316"/>
              <a:gd name="connsiteX171" fmla="*/ 474446 w 520611"/>
              <a:gd name="connsiteY171" fmla="*/ 87388 h 506316"/>
              <a:gd name="connsiteX172" fmla="*/ 454362 w 520611"/>
              <a:gd name="connsiteY172" fmla="*/ 95703 h 506316"/>
              <a:gd name="connsiteX173" fmla="*/ 434303 w 520611"/>
              <a:gd name="connsiteY173" fmla="*/ 87380 h 506316"/>
              <a:gd name="connsiteX174" fmla="*/ 425960 w 520611"/>
              <a:gd name="connsiteY174" fmla="*/ 67313 h 506316"/>
              <a:gd name="connsiteX175" fmla="*/ 434279 w 520611"/>
              <a:gd name="connsiteY175" fmla="*/ 47230 h 506316"/>
              <a:gd name="connsiteX176" fmla="*/ 454362 w 520611"/>
              <a:gd name="connsiteY176" fmla="*/ 38878 h 506316"/>
              <a:gd name="connsiteX177" fmla="*/ 474451 w 520611"/>
              <a:gd name="connsiteY177" fmla="*/ 47203 h 506316"/>
              <a:gd name="connsiteX178" fmla="*/ 474544 w 520611"/>
              <a:gd name="connsiteY178" fmla="*/ 47296 h 506316"/>
              <a:gd name="connsiteX179" fmla="*/ 482794 w 520611"/>
              <a:gd name="connsiteY179" fmla="*/ 67313 h 506316"/>
              <a:gd name="connsiteX180" fmla="*/ 467869 w 520611"/>
              <a:gd name="connsiteY180" fmla="*/ 80774 h 506316"/>
              <a:gd name="connsiteX181" fmla="*/ 473438 w 520611"/>
              <a:gd name="connsiteY181" fmla="*/ 67313 h 506316"/>
              <a:gd name="connsiteX182" fmla="*/ 467874 w 520611"/>
              <a:gd name="connsiteY182" fmla="*/ 53818 h 506316"/>
              <a:gd name="connsiteX183" fmla="*/ 454362 w 520611"/>
              <a:gd name="connsiteY183" fmla="*/ 48235 h 506316"/>
              <a:gd name="connsiteX184" fmla="*/ 440893 w 520611"/>
              <a:gd name="connsiteY184" fmla="*/ 53807 h 506316"/>
              <a:gd name="connsiteX185" fmla="*/ 435316 w 520611"/>
              <a:gd name="connsiteY185" fmla="*/ 67313 h 506316"/>
              <a:gd name="connsiteX186" fmla="*/ 440880 w 520611"/>
              <a:gd name="connsiteY186" fmla="*/ 80766 h 506316"/>
              <a:gd name="connsiteX187" fmla="*/ 454362 w 520611"/>
              <a:gd name="connsiteY187" fmla="*/ 86346 h 506316"/>
              <a:gd name="connsiteX188" fmla="*/ 467869 w 520611"/>
              <a:gd name="connsiteY188" fmla="*/ 80774 h 506316"/>
              <a:gd name="connsiteX189" fmla="*/ 78178 w 520611"/>
              <a:gd name="connsiteY189" fmla="*/ 18126 h 506316"/>
              <a:gd name="connsiteX190" fmla="*/ 77554 w 520611"/>
              <a:gd name="connsiteY190" fmla="*/ 17314 h 506316"/>
              <a:gd name="connsiteX191" fmla="*/ 76035 w 520611"/>
              <a:gd name="connsiteY191" fmla="*/ 15622 h 506316"/>
              <a:gd name="connsiteX192" fmla="*/ 60884 w 520611"/>
              <a:gd name="connsiteY192" fmla="*/ 9357 h 506316"/>
              <a:gd name="connsiteX193" fmla="*/ 45733 w 520611"/>
              <a:gd name="connsiteY193" fmla="*/ 15622 h 506316"/>
              <a:gd name="connsiteX194" fmla="*/ 39469 w 520611"/>
              <a:gd name="connsiteY194" fmla="*/ 30775 h 506316"/>
              <a:gd name="connsiteX195" fmla="*/ 42617 w 520611"/>
              <a:gd name="connsiteY195" fmla="*/ 41983 h 506316"/>
              <a:gd name="connsiteX196" fmla="*/ 44184 w 520611"/>
              <a:gd name="connsiteY196" fmla="*/ 44206 h 506316"/>
              <a:gd name="connsiteX197" fmla="*/ 45723 w 520611"/>
              <a:gd name="connsiteY197" fmla="*/ 45920 h 506316"/>
              <a:gd name="connsiteX198" fmla="*/ 60884 w 520611"/>
              <a:gd name="connsiteY198" fmla="*/ 52192 h 506316"/>
              <a:gd name="connsiteX199" fmla="*/ 76029 w 520611"/>
              <a:gd name="connsiteY199" fmla="*/ 45920 h 506316"/>
              <a:gd name="connsiteX200" fmla="*/ 82299 w 520611"/>
              <a:gd name="connsiteY200" fmla="*/ 30775 h 506316"/>
              <a:gd name="connsiteX201" fmla="*/ 78178 w 520611"/>
              <a:gd name="connsiteY201" fmla="*/ 18126 h 506316"/>
              <a:gd name="connsiteX202" fmla="*/ 303523 w 520611"/>
              <a:gd name="connsiteY202" fmla="*/ 19571 h 506316"/>
              <a:gd name="connsiteX203" fmla="*/ 265322 w 520611"/>
              <a:gd name="connsiteY203" fmla="*/ 19571 h 506316"/>
              <a:gd name="connsiteX204" fmla="*/ 237413 w 520611"/>
              <a:gd name="connsiteY204" fmla="*/ 42177 h 506316"/>
              <a:gd name="connsiteX205" fmla="*/ 275728 w 520611"/>
              <a:gd name="connsiteY205" fmla="*/ 42177 h 506316"/>
              <a:gd name="connsiteX206" fmla="*/ 276311 w 520611"/>
              <a:gd name="connsiteY206" fmla="*/ 41612 h 506316"/>
              <a:gd name="connsiteX207" fmla="*/ 303523 w 520611"/>
              <a:gd name="connsiteY207" fmla="*/ 19571 h 506316"/>
              <a:gd name="connsiteX208" fmla="*/ 250505 w 520611"/>
              <a:gd name="connsiteY208" fmla="*/ 19571 h 506316"/>
              <a:gd name="connsiteX209" fmla="*/ 212304 w 520611"/>
              <a:gd name="connsiteY209" fmla="*/ 19571 h 506316"/>
              <a:gd name="connsiteX210" fmla="*/ 184394 w 520611"/>
              <a:gd name="connsiteY210" fmla="*/ 42177 h 506316"/>
              <a:gd name="connsiteX211" fmla="*/ 222710 w 520611"/>
              <a:gd name="connsiteY211" fmla="*/ 42177 h 506316"/>
              <a:gd name="connsiteX212" fmla="*/ 223293 w 520611"/>
              <a:gd name="connsiteY212" fmla="*/ 41612 h 506316"/>
              <a:gd name="connsiteX213" fmla="*/ 250505 w 520611"/>
              <a:gd name="connsiteY213" fmla="*/ 19571 h 506316"/>
              <a:gd name="connsiteX214" fmla="*/ 197487 w 520611"/>
              <a:gd name="connsiteY214" fmla="*/ 19571 h 506316"/>
              <a:gd name="connsiteX215" fmla="*/ 159288 w 520611"/>
              <a:gd name="connsiteY215" fmla="*/ 19571 h 506316"/>
              <a:gd name="connsiteX216" fmla="*/ 131376 w 520611"/>
              <a:gd name="connsiteY216" fmla="*/ 42177 h 506316"/>
              <a:gd name="connsiteX217" fmla="*/ 169692 w 520611"/>
              <a:gd name="connsiteY217" fmla="*/ 42177 h 506316"/>
              <a:gd name="connsiteX218" fmla="*/ 170275 w 520611"/>
              <a:gd name="connsiteY218" fmla="*/ 41612 h 506316"/>
              <a:gd name="connsiteX219" fmla="*/ 197487 w 520611"/>
              <a:gd name="connsiteY219" fmla="*/ 19571 h 506316"/>
              <a:gd name="connsiteX220" fmla="*/ 144471 w 520611"/>
              <a:gd name="connsiteY220" fmla="*/ 19571 h 506316"/>
              <a:gd name="connsiteX221" fmla="*/ 89544 w 520611"/>
              <a:gd name="connsiteY221" fmla="*/ 19571 h 506316"/>
              <a:gd name="connsiteX222" fmla="*/ 91655 w 520611"/>
              <a:gd name="connsiteY222" fmla="*/ 30775 h 506316"/>
              <a:gd name="connsiteX223" fmla="*/ 89472 w 520611"/>
              <a:gd name="connsiteY223" fmla="*/ 42177 h 506316"/>
              <a:gd name="connsiteX224" fmla="*/ 116674 w 520611"/>
              <a:gd name="connsiteY224" fmla="*/ 42177 h 506316"/>
              <a:gd name="connsiteX225" fmla="*/ 117257 w 520611"/>
              <a:gd name="connsiteY225" fmla="*/ 41612 h 506316"/>
              <a:gd name="connsiteX226" fmla="*/ 144471 w 520611"/>
              <a:gd name="connsiteY226" fmla="*/ 19571 h 506316"/>
              <a:gd name="connsiteX227" fmla="*/ 170859 w 520611"/>
              <a:gd name="connsiteY227" fmla="*/ 419008 h 506316"/>
              <a:gd name="connsiteX228" fmla="*/ 132909 w 520611"/>
              <a:gd name="connsiteY228" fmla="*/ 383013 h 506316"/>
              <a:gd name="connsiteX229" fmla="*/ 132744 w 520611"/>
              <a:gd name="connsiteY229" fmla="*/ 376414 h 506316"/>
              <a:gd name="connsiteX230" fmla="*/ 139343 w 520611"/>
              <a:gd name="connsiteY230" fmla="*/ 376250 h 506316"/>
              <a:gd name="connsiteX231" fmla="*/ 178056 w 520611"/>
              <a:gd name="connsiteY231" fmla="*/ 412971 h 506316"/>
              <a:gd name="connsiteX232" fmla="*/ 179424 w 520611"/>
              <a:gd name="connsiteY232" fmla="*/ 411867 h 506316"/>
              <a:gd name="connsiteX233" fmla="*/ 229743 w 520611"/>
              <a:gd name="connsiteY233" fmla="*/ 379520 h 506316"/>
              <a:gd name="connsiteX234" fmla="*/ 224996 w 520611"/>
              <a:gd name="connsiteY234" fmla="*/ 374024 h 506316"/>
              <a:gd name="connsiteX235" fmla="*/ 225471 w 520611"/>
              <a:gd name="connsiteY235" fmla="*/ 367444 h 506316"/>
              <a:gd name="connsiteX236" fmla="*/ 232050 w 520611"/>
              <a:gd name="connsiteY236" fmla="*/ 367919 h 506316"/>
              <a:gd name="connsiteX237" fmla="*/ 238436 w 520611"/>
              <a:gd name="connsiteY237" fmla="*/ 375313 h 506316"/>
              <a:gd name="connsiteX238" fmla="*/ 286747 w 520611"/>
              <a:gd name="connsiteY238" fmla="*/ 357959 h 506316"/>
              <a:gd name="connsiteX239" fmla="*/ 270445 w 520611"/>
              <a:gd name="connsiteY239" fmla="*/ 357959 h 506316"/>
              <a:gd name="connsiteX240" fmla="*/ 198879 w 520611"/>
              <a:gd name="connsiteY240" fmla="*/ 357959 h 506316"/>
              <a:gd name="connsiteX241" fmla="*/ 198879 w 520611"/>
              <a:gd name="connsiteY241" fmla="*/ 363991 h 506316"/>
              <a:gd name="connsiteX242" fmla="*/ 194201 w 520611"/>
              <a:gd name="connsiteY242" fmla="*/ 368669 h 506316"/>
              <a:gd name="connsiteX243" fmla="*/ 189523 w 520611"/>
              <a:gd name="connsiteY243" fmla="*/ 363991 h 506316"/>
              <a:gd name="connsiteX244" fmla="*/ 189523 w 520611"/>
              <a:gd name="connsiteY244" fmla="*/ 357959 h 506316"/>
              <a:gd name="connsiteX245" fmla="*/ 122638 w 520611"/>
              <a:gd name="connsiteY245" fmla="*/ 357959 h 506316"/>
              <a:gd name="connsiteX246" fmla="*/ 122638 w 520611"/>
              <a:gd name="connsiteY246" fmla="*/ 363991 h 506316"/>
              <a:gd name="connsiteX247" fmla="*/ 117960 w 520611"/>
              <a:gd name="connsiteY247" fmla="*/ 368669 h 506316"/>
              <a:gd name="connsiteX248" fmla="*/ 113282 w 520611"/>
              <a:gd name="connsiteY248" fmla="*/ 363991 h 506316"/>
              <a:gd name="connsiteX249" fmla="*/ 113282 w 520611"/>
              <a:gd name="connsiteY249" fmla="*/ 357959 h 506316"/>
              <a:gd name="connsiteX250" fmla="*/ 90894 w 520611"/>
              <a:gd name="connsiteY250" fmla="*/ 357959 h 506316"/>
              <a:gd name="connsiteX251" fmla="*/ 60754 w 520611"/>
              <a:gd name="connsiteY251" fmla="*/ 390548 h 506316"/>
              <a:gd name="connsiteX252" fmla="*/ 89151 w 520611"/>
              <a:gd name="connsiteY252" fmla="*/ 424527 h 506316"/>
              <a:gd name="connsiteX253" fmla="*/ 132638 w 520611"/>
              <a:gd name="connsiteY253" fmla="*/ 459212 h 506316"/>
              <a:gd name="connsiteX254" fmla="*/ 170859 w 520611"/>
              <a:gd name="connsiteY254" fmla="*/ 419008 h 506316"/>
              <a:gd name="connsiteX255" fmla="*/ 358043 w 520611"/>
              <a:gd name="connsiteY255" fmla="*/ 249572 h 506316"/>
              <a:gd name="connsiteX256" fmla="*/ 351373 w 520611"/>
              <a:gd name="connsiteY256" fmla="*/ 249657 h 506316"/>
              <a:gd name="connsiteX257" fmla="*/ 351373 w 520611"/>
              <a:gd name="connsiteY257" fmla="*/ 348602 h 506316"/>
              <a:gd name="connsiteX258" fmla="*/ 358043 w 520611"/>
              <a:gd name="connsiteY258" fmla="*/ 348602 h 506316"/>
              <a:gd name="connsiteX259" fmla="*/ 358043 w 520611"/>
              <a:gd name="connsiteY259" fmla="*/ 249572 h 506316"/>
              <a:gd name="connsiteX260" fmla="*/ 342017 w 520611"/>
              <a:gd name="connsiteY260" fmla="*/ 249965 h 506316"/>
              <a:gd name="connsiteX261" fmla="*/ 275124 w 520611"/>
              <a:gd name="connsiteY261" fmla="*/ 258869 h 506316"/>
              <a:gd name="connsiteX262" fmla="*/ 275124 w 520611"/>
              <a:gd name="connsiteY262" fmla="*/ 348602 h 506316"/>
              <a:gd name="connsiteX263" fmla="*/ 342017 w 520611"/>
              <a:gd name="connsiteY263" fmla="*/ 348602 h 506316"/>
              <a:gd name="connsiteX264" fmla="*/ 342017 w 520611"/>
              <a:gd name="connsiteY264" fmla="*/ 249965 h 506316"/>
              <a:gd name="connsiteX265" fmla="*/ 265767 w 520611"/>
              <a:gd name="connsiteY265" fmla="*/ 261081 h 506316"/>
              <a:gd name="connsiteX266" fmla="*/ 198879 w 520611"/>
              <a:gd name="connsiteY266" fmla="*/ 284466 h 506316"/>
              <a:gd name="connsiteX267" fmla="*/ 198879 w 520611"/>
              <a:gd name="connsiteY267" fmla="*/ 348602 h 506316"/>
              <a:gd name="connsiteX268" fmla="*/ 265767 w 520611"/>
              <a:gd name="connsiteY268" fmla="*/ 348602 h 506316"/>
              <a:gd name="connsiteX269" fmla="*/ 265767 w 520611"/>
              <a:gd name="connsiteY269" fmla="*/ 261081 h 506316"/>
              <a:gd name="connsiteX270" fmla="*/ 265767 w 520611"/>
              <a:gd name="connsiteY270" fmla="*/ 251439 h 506316"/>
              <a:gd name="connsiteX271" fmla="*/ 265767 w 520611"/>
              <a:gd name="connsiteY271" fmla="*/ 249570 h 506316"/>
              <a:gd name="connsiteX272" fmla="*/ 198879 w 520611"/>
              <a:gd name="connsiteY272" fmla="*/ 249570 h 506316"/>
              <a:gd name="connsiteX273" fmla="*/ 198879 w 520611"/>
              <a:gd name="connsiteY273" fmla="*/ 274207 h 506316"/>
              <a:gd name="connsiteX274" fmla="*/ 265767 w 520611"/>
              <a:gd name="connsiteY274" fmla="*/ 251439 h 506316"/>
              <a:gd name="connsiteX275" fmla="*/ 189523 w 520611"/>
              <a:gd name="connsiteY275" fmla="*/ 288885 h 506316"/>
              <a:gd name="connsiteX276" fmla="*/ 122638 w 520611"/>
              <a:gd name="connsiteY276" fmla="*/ 330518 h 506316"/>
              <a:gd name="connsiteX277" fmla="*/ 122638 w 520611"/>
              <a:gd name="connsiteY277" fmla="*/ 348602 h 506316"/>
              <a:gd name="connsiteX278" fmla="*/ 189523 w 520611"/>
              <a:gd name="connsiteY278" fmla="*/ 348602 h 506316"/>
              <a:gd name="connsiteX279" fmla="*/ 189523 w 520611"/>
              <a:gd name="connsiteY279" fmla="*/ 288885 h 506316"/>
              <a:gd name="connsiteX280" fmla="*/ 189523 w 520611"/>
              <a:gd name="connsiteY280" fmla="*/ 278504 h 506316"/>
              <a:gd name="connsiteX281" fmla="*/ 189523 w 520611"/>
              <a:gd name="connsiteY281" fmla="*/ 249570 h 506316"/>
              <a:gd name="connsiteX282" fmla="*/ 122638 w 520611"/>
              <a:gd name="connsiteY282" fmla="*/ 249570 h 506316"/>
              <a:gd name="connsiteX283" fmla="*/ 122638 w 520611"/>
              <a:gd name="connsiteY283" fmla="*/ 318787 h 506316"/>
              <a:gd name="connsiteX284" fmla="*/ 189157 w 520611"/>
              <a:gd name="connsiteY284" fmla="*/ 278676 h 506316"/>
              <a:gd name="connsiteX285" fmla="*/ 189523 w 520611"/>
              <a:gd name="connsiteY285" fmla="*/ 278504 h 506316"/>
              <a:gd name="connsiteX286" fmla="*/ 113282 w 520611"/>
              <a:gd name="connsiteY286" fmla="*/ 337992 h 506316"/>
              <a:gd name="connsiteX287" fmla="*/ 100953 w 520611"/>
              <a:gd name="connsiteY287" fmla="*/ 348602 h 506316"/>
              <a:gd name="connsiteX288" fmla="*/ 113282 w 520611"/>
              <a:gd name="connsiteY288" fmla="*/ 348602 h 506316"/>
              <a:gd name="connsiteX289" fmla="*/ 113282 w 520611"/>
              <a:gd name="connsiteY289" fmla="*/ 337992 h 506316"/>
              <a:gd name="connsiteX290" fmla="*/ 113282 w 520611"/>
              <a:gd name="connsiteY290" fmla="*/ 325985 h 506316"/>
              <a:gd name="connsiteX291" fmla="*/ 113282 w 520611"/>
              <a:gd name="connsiteY291" fmla="*/ 249570 h 506316"/>
              <a:gd name="connsiteX292" fmla="*/ 46396 w 520611"/>
              <a:gd name="connsiteY292" fmla="*/ 249570 h 506316"/>
              <a:gd name="connsiteX293" fmla="*/ 46396 w 520611"/>
              <a:gd name="connsiteY293" fmla="*/ 348602 h 506316"/>
              <a:gd name="connsiteX294" fmla="*/ 87184 w 520611"/>
              <a:gd name="connsiteY294" fmla="*/ 348602 h 506316"/>
              <a:gd name="connsiteX295" fmla="*/ 113282 w 520611"/>
              <a:gd name="connsiteY295" fmla="*/ 325985 h 506316"/>
              <a:gd name="connsiteX296" fmla="*/ 37040 w 520611"/>
              <a:gd name="connsiteY296" fmla="*/ 347957 h 506316"/>
              <a:gd name="connsiteX297" fmla="*/ 37040 w 520611"/>
              <a:gd name="connsiteY297" fmla="*/ 249570 h 506316"/>
              <a:gd name="connsiteX298" fmla="*/ 16731 w 520611"/>
              <a:gd name="connsiteY298" fmla="*/ 249570 h 506316"/>
              <a:gd name="connsiteX299" fmla="*/ 16731 w 520611"/>
              <a:gd name="connsiteY299" fmla="*/ 249673 h 506316"/>
              <a:gd name="connsiteX300" fmla="*/ 37040 w 520611"/>
              <a:gd name="connsiteY300" fmla="*/ 347957 h 506316"/>
              <a:gd name="connsiteX301" fmla="*/ 46396 w 520611"/>
              <a:gd name="connsiteY301" fmla="*/ 357959 h 506316"/>
              <a:gd name="connsiteX302" fmla="*/ 46396 w 520611"/>
              <a:gd name="connsiteY302" fmla="*/ 367202 h 506316"/>
              <a:gd name="connsiteX303" fmla="*/ 55363 w 520611"/>
              <a:gd name="connsiteY303" fmla="*/ 382443 h 506316"/>
              <a:gd name="connsiteX304" fmla="*/ 77621 w 520611"/>
              <a:gd name="connsiteY304" fmla="*/ 357959 h 506316"/>
              <a:gd name="connsiteX305" fmla="*/ 46396 w 520611"/>
              <a:gd name="connsiteY305" fmla="*/ 357959 h 50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</a:cxnLst>
            <a:rect l="l" t="t" r="r" b="b"/>
            <a:pathLst>
              <a:path w="520611" h="506316">
                <a:moveTo>
                  <a:pt x="44421" y="134931"/>
                </a:moveTo>
                <a:lnTo>
                  <a:pt x="75549" y="134931"/>
                </a:lnTo>
                <a:lnTo>
                  <a:pt x="75549" y="57834"/>
                </a:lnTo>
                <a:cubicBezTo>
                  <a:pt x="71189" y="60205"/>
                  <a:pt x="66190" y="61550"/>
                  <a:pt x="60884" y="61550"/>
                </a:cubicBezTo>
                <a:cubicBezTo>
                  <a:pt x="54840" y="61550"/>
                  <a:pt x="49186" y="59794"/>
                  <a:pt x="44421" y="56762"/>
                </a:cubicBezTo>
                <a:lnTo>
                  <a:pt x="44421" y="134931"/>
                </a:lnTo>
                <a:close/>
                <a:moveTo>
                  <a:pt x="446207" y="192964"/>
                </a:moveTo>
                <a:lnTo>
                  <a:pt x="446231" y="192964"/>
                </a:lnTo>
                <a:cubicBezTo>
                  <a:pt x="448814" y="192964"/>
                  <a:pt x="450909" y="195059"/>
                  <a:pt x="450909" y="197643"/>
                </a:cubicBezTo>
                <a:lnTo>
                  <a:pt x="450909" y="501635"/>
                </a:lnTo>
                <a:cubicBezTo>
                  <a:pt x="450909" y="504218"/>
                  <a:pt x="448814" y="506314"/>
                  <a:pt x="446231" y="506314"/>
                </a:cubicBezTo>
                <a:cubicBezTo>
                  <a:pt x="443648" y="506314"/>
                  <a:pt x="441553" y="504218"/>
                  <a:pt x="441553" y="501635"/>
                </a:cubicBezTo>
                <a:lnTo>
                  <a:pt x="441553" y="434850"/>
                </a:lnTo>
                <a:cubicBezTo>
                  <a:pt x="419242" y="456259"/>
                  <a:pt x="393081" y="473682"/>
                  <a:pt x="364208" y="485960"/>
                </a:cubicBezTo>
                <a:cubicBezTo>
                  <a:pt x="333406" y="499060"/>
                  <a:pt x="299537" y="506311"/>
                  <a:pt x="263991" y="506311"/>
                </a:cubicBezTo>
                <a:cubicBezTo>
                  <a:pt x="193133" y="506311"/>
                  <a:pt x="128976" y="477584"/>
                  <a:pt x="82537" y="431142"/>
                </a:cubicBezTo>
                <a:cubicBezTo>
                  <a:pt x="36101" y="384700"/>
                  <a:pt x="7375" y="320538"/>
                  <a:pt x="7375" y="249673"/>
                </a:cubicBezTo>
                <a:cubicBezTo>
                  <a:pt x="7375" y="229829"/>
                  <a:pt x="9645" y="210488"/>
                  <a:pt x="13928" y="191895"/>
                </a:cubicBezTo>
                <a:cubicBezTo>
                  <a:pt x="17744" y="175342"/>
                  <a:pt x="23154" y="159415"/>
                  <a:pt x="29975" y="144288"/>
                </a:cubicBezTo>
                <a:lnTo>
                  <a:pt x="4678" y="144288"/>
                </a:lnTo>
                <a:cubicBezTo>
                  <a:pt x="2095" y="144288"/>
                  <a:pt x="0" y="142193"/>
                  <a:pt x="0" y="139610"/>
                </a:cubicBezTo>
                <a:cubicBezTo>
                  <a:pt x="0" y="137027"/>
                  <a:pt x="2095" y="134931"/>
                  <a:pt x="4678" y="134931"/>
                </a:cubicBezTo>
                <a:lnTo>
                  <a:pt x="35064" y="134931"/>
                </a:lnTo>
                <a:lnTo>
                  <a:pt x="35064" y="47492"/>
                </a:lnTo>
                <a:cubicBezTo>
                  <a:pt x="31938" y="42673"/>
                  <a:pt x="30113" y="36928"/>
                  <a:pt x="30113" y="30775"/>
                </a:cubicBezTo>
                <a:cubicBezTo>
                  <a:pt x="30113" y="22293"/>
                  <a:pt x="33563" y="14601"/>
                  <a:pt x="39127" y="9034"/>
                </a:cubicBezTo>
                <a:lnTo>
                  <a:pt x="39220" y="8941"/>
                </a:lnTo>
                <a:cubicBezTo>
                  <a:pt x="44781" y="3419"/>
                  <a:pt x="52440" y="0"/>
                  <a:pt x="60884" y="0"/>
                </a:cubicBezTo>
                <a:cubicBezTo>
                  <a:pt x="69365" y="0"/>
                  <a:pt x="77056" y="3451"/>
                  <a:pt x="82622" y="9015"/>
                </a:cubicBezTo>
                <a:lnTo>
                  <a:pt x="82715" y="9108"/>
                </a:lnTo>
                <a:cubicBezTo>
                  <a:pt x="83073" y="9469"/>
                  <a:pt x="83420" y="9837"/>
                  <a:pt x="83760" y="10214"/>
                </a:cubicBezTo>
                <a:lnTo>
                  <a:pt x="333674" y="10214"/>
                </a:lnTo>
                <a:cubicBezTo>
                  <a:pt x="336257" y="10214"/>
                  <a:pt x="338352" y="12309"/>
                  <a:pt x="338352" y="14893"/>
                </a:cubicBezTo>
                <a:cubicBezTo>
                  <a:pt x="338352" y="17476"/>
                  <a:pt x="336257" y="19571"/>
                  <a:pt x="333674" y="19571"/>
                </a:cubicBezTo>
                <a:lnTo>
                  <a:pt x="318340" y="19571"/>
                </a:lnTo>
                <a:lnTo>
                  <a:pt x="290431" y="42177"/>
                </a:lnTo>
                <a:lnTo>
                  <a:pt x="333674" y="42177"/>
                </a:lnTo>
                <a:cubicBezTo>
                  <a:pt x="336257" y="42177"/>
                  <a:pt x="338352" y="44272"/>
                  <a:pt x="338352" y="46856"/>
                </a:cubicBezTo>
                <a:cubicBezTo>
                  <a:pt x="338352" y="49439"/>
                  <a:pt x="336257" y="51534"/>
                  <a:pt x="333674" y="51534"/>
                </a:cubicBezTo>
                <a:lnTo>
                  <a:pt x="84905" y="51534"/>
                </a:lnTo>
                <a:lnTo>
                  <a:pt x="84905" y="134931"/>
                </a:lnTo>
                <a:lnTo>
                  <a:pt x="333676" y="134931"/>
                </a:lnTo>
                <a:cubicBezTo>
                  <a:pt x="336259" y="134931"/>
                  <a:pt x="338354" y="137027"/>
                  <a:pt x="338354" y="139610"/>
                </a:cubicBezTo>
                <a:cubicBezTo>
                  <a:pt x="338354" y="142193"/>
                  <a:pt x="336259" y="144288"/>
                  <a:pt x="333676" y="144288"/>
                </a:cubicBezTo>
                <a:lnTo>
                  <a:pt x="40275" y="144288"/>
                </a:lnTo>
                <a:cubicBezTo>
                  <a:pt x="32847" y="160036"/>
                  <a:pt x="27021" y="176671"/>
                  <a:pt x="23030" y="193980"/>
                </a:cubicBezTo>
                <a:cubicBezTo>
                  <a:pt x="19593" y="208899"/>
                  <a:pt x="17506" y="224354"/>
                  <a:pt x="16909" y="240212"/>
                </a:cubicBezTo>
                <a:lnTo>
                  <a:pt x="37040" y="240212"/>
                </a:lnTo>
                <a:lnTo>
                  <a:pt x="37040" y="234205"/>
                </a:lnTo>
                <a:cubicBezTo>
                  <a:pt x="37040" y="231621"/>
                  <a:pt x="39135" y="229526"/>
                  <a:pt x="41718" y="229526"/>
                </a:cubicBezTo>
                <a:cubicBezTo>
                  <a:pt x="44301" y="229526"/>
                  <a:pt x="46396" y="231621"/>
                  <a:pt x="46396" y="234205"/>
                </a:cubicBezTo>
                <a:lnTo>
                  <a:pt x="46396" y="240212"/>
                </a:lnTo>
                <a:lnTo>
                  <a:pt x="113282" y="240212"/>
                </a:lnTo>
                <a:lnTo>
                  <a:pt x="113282" y="234197"/>
                </a:lnTo>
                <a:cubicBezTo>
                  <a:pt x="113282" y="231613"/>
                  <a:pt x="115377" y="229518"/>
                  <a:pt x="117960" y="229518"/>
                </a:cubicBezTo>
                <a:cubicBezTo>
                  <a:pt x="120543" y="229518"/>
                  <a:pt x="122638" y="231613"/>
                  <a:pt x="122638" y="234197"/>
                </a:cubicBezTo>
                <a:lnTo>
                  <a:pt x="122638" y="240212"/>
                </a:lnTo>
                <a:lnTo>
                  <a:pt x="189523" y="240212"/>
                </a:lnTo>
                <a:lnTo>
                  <a:pt x="189523" y="234197"/>
                </a:lnTo>
                <a:cubicBezTo>
                  <a:pt x="189523" y="231613"/>
                  <a:pt x="191618" y="229518"/>
                  <a:pt x="194201" y="229518"/>
                </a:cubicBezTo>
                <a:cubicBezTo>
                  <a:pt x="196784" y="229518"/>
                  <a:pt x="198879" y="231613"/>
                  <a:pt x="198879" y="234197"/>
                </a:cubicBezTo>
                <a:lnTo>
                  <a:pt x="198879" y="240212"/>
                </a:lnTo>
                <a:lnTo>
                  <a:pt x="265767" y="240212"/>
                </a:lnTo>
                <a:lnTo>
                  <a:pt x="265767" y="234197"/>
                </a:lnTo>
                <a:cubicBezTo>
                  <a:pt x="265767" y="231613"/>
                  <a:pt x="267862" y="229518"/>
                  <a:pt x="270445" y="229518"/>
                </a:cubicBezTo>
                <a:cubicBezTo>
                  <a:pt x="273029" y="229518"/>
                  <a:pt x="275124" y="231613"/>
                  <a:pt x="275124" y="234197"/>
                </a:cubicBezTo>
                <a:lnTo>
                  <a:pt x="275124" y="240212"/>
                </a:lnTo>
                <a:lnTo>
                  <a:pt x="342017" y="240212"/>
                </a:lnTo>
                <a:lnTo>
                  <a:pt x="342017" y="234197"/>
                </a:lnTo>
                <a:cubicBezTo>
                  <a:pt x="342017" y="231613"/>
                  <a:pt x="344112" y="229518"/>
                  <a:pt x="346695" y="229518"/>
                </a:cubicBezTo>
                <a:cubicBezTo>
                  <a:pt x="349278" y="229518"/>
                  <a:pt x="351373" y="231613"/>
                  <a:pt x="351373" y="234197"/>
                </a:cubicBezTo>
                <a:lnTo>
                  <a:pt x="351373" y="240212"/>
                </a:lnTo>
                <a:lnTo>
                  <a:pt x="358043" y="240212"/>
                </a:lnTo>
                <a:lnTo>
                  <a:pt x="358043" y="234205"/>
                </a:lnTo>
                <a:cubicBezTo>
                  <a:pt x="358043" y="231621"/>
                  <a:pt x="360138" y="229526"/>
                  <a:pt x="362721" y="229526"/>
                </a:cubicBezTo>
                <a:cubicBezTo>
                  <a:pt x="365304" y="229526"/>
                  <a:pt x="367399" y="231621"/>
                  <a:pt x="367399" y="234205"/>
                </a:cubicBezTo>
                <a:lnTo>
                  <a:pt x="367399" y="240212"/>
                </a:lnTo>
                <a:lnTo>
                  <a:pt x="402468" y="240212"/>
                </a:lnTo>
                <a:cubicBezTo>
                  <a:pt x="405052" y="240212"/>
                  <a:pt x="407147" y="242308"/>
                  <a:pt x="407147" y="244891"/>
                </a:cubicBezTo>
                <a:cubicBezTo>
                  <a:pt x="407147" y="247474"/>
                  <a:pt x="405052" y="249570"/>
                  <a:pt x="402468" y="249570"/>
                </a:cubicBezTo>
                <a:lnTo>
                  <a:pt x="367399" y="249570"/>
                </a:lnTo>
                <a:lnTo>
                  <a:pt x="367399" y="348602"/>
                </a:lnTo>
                <a:lnTo>
                  <a:pt x="402474" y="348602"/>
                </a:lnTo>
                <a:cubicBezTo>
                  <a:pt x="405057" y="348602"/>
                  <a:pt x="407152" y="350697"/>
                  <a:pt x="407152" y="353281"/>
                </a:cubicBezTo>
                <a:cubicBezTo>
                  <a:pt x="407152" y="355864"/>
                  <a:pt x="405057" y="357959"/>
                  <a:pt x="402474" y="357959"/>
                </a:cubicBezTo>
                <a:lnTo>
                  <a:pt x="367399" y="357959"/>
                </a:lnTo>
                <a:lnTo>
                  <a:pt x="367399" y="367746"/>
                </a:lnTo>
                <a:cubicBezTo>
                  <a:pt x="367399" y="370330"/>
                  <a:pt x="365304" y="372425"/>
                  <a:pt x="362721" y="372425"/>
                </a:cubicBezTo>
                <a:cubicBezTo>
                  <a:pt x="360138" y="372425"/>
                  <a:pt x="358043" y="370330"/>
                  <a:pt x="358043" y="367746"/>
                </a:cubicBezTo>
                <a:lnTo>
                  <a:pt x="358043" y="357964"/>
                </a:lnTo>
                <a:cubicBezTo>
                  <a:pt x="355815" y="357978"/>
                  <a:pt x="353593" y="358015"/>
                  <a:pt x="351373" y="358079"/>
                </a:cubicBezTo>
                <a:lnTo>
                  <a:pt x="351373" y="367746"/>
                </a:lnTo>
                <a:cubicBezTo>
                  <a:pt x="351373" y="370330"/>
                  <a:pt x="349278" y="372425"/>
                  <a:pt x="346695" y="372425"/>
                </a:cubicBezTo>
                <a:cubicBezTo>
                  <a:pt x="344112" y="372425"/>
                  <a:pt x="342017" y="370330"/>
                  <a:pt x="342017" y="367746"/>
                </a:cubicBezTo>
                <a:lnTo>
                  <a:pt x="342017" y="358505"/>
                </a:lnTo>
                <a:cubicBezTo>
                  <a:pt x="327370" y="359421"/>
                  <a:pt x="312967" y="361476"/>
                  <a:pt x="298925" y="364603"/>
                </a:cubicBezTo>
                <a:cubicBezTo>
                  <a:pt x="280213" y="368767"/>
                  <a:pt x="262073" y="374839"/>
                  <a:pt x="244780" y="382655"/>
                </a:cubicBezTo>
                <a:lnTo>
                  <a:pt x="245485" y="383472"/>
                </a:lnTo>
                <a:cubicBezTo>
                  <a:pt x="247169" y="385419"/>
                  <a:pt x="246957" y="388368"/>
                  <a:pt x="245010" y="390052"/>
                </a:cubicBezTo>
                <a:cubicBezTo>
                  <a:pt x="243064" y="391737"/>
                  <a:pt x="240115" y="391524"/>
                  <a:pt x="238431" y="389577"/>
                </a:cubicBezTo>
                <a:lnTo>
                  <a:pt x="236028" y="386795"/>
                </a:lnTo>
                <a:cubicBezTo>
                  <a:pt x="218026" y="395694"/>
                  <a:pt x="201004" y="406542"/>
                  <a:pt x="185275" y="419140"/>
                </a:cubicBezTo>
                <a:lnTo>
                  <a:pt x="184888" y="419451"/>
                </a:lnTo>
                <a:lnTo>
                  <a:pt x="187897" y="422304"/>
                </a:lnTo>
                <a:cubicBezTo>
                  <a:pt x="189764" y="424079"/>
                  <a:pt x="189836" y="427036"/>
                  <a:pt x="188062" y="428903"/>
                </a:cubicBezTo>
                <a:cubicBezTo>
                  <a:pt x="186288" y="430770"/>
                  <a:pt x="183331" y="430842"/>
                  <a:pt x="181464" y="429068"/>
                </a:cubicBezTo>
                <a:lnTo>
                  <a:pt x="177663" y="425463"/>
                </a:lnTo>
                <a:cubicBezTo>
                  <a:pt x="164215" y="437043"/>
                  <a:pt x="151817" y="449957"/>
                  <a:pt x="140692" y="464063"/>
                </a:cubicBezTo>
                <a:cubicBezTo>
                  <a:pt x="176987" y="484984"/>
                  <a:pt x="219090" y="496954"/>
                  <a:pt x="263991" y="496954"/>
                </a:cubicBezTo>
                <a:cubicBezTo>
                  <a:pt x="298283" y="496954"/>
                  <a:pt x="330916" y="489975"/>
                  <a:pt x="360554" y="477372"/>
                </a:cubicBezTo>
                <a:cubicBezTo>
                  <a:pt x="391216" y="464333"/>
                  <a:pt x="418709" y="445271"/>
                  <a:pt x="441553" y="421686"/>
                </a:cubicBezTo>
                <a:lnTo>
                  <a:pt x="441553" y="201870"/>
                </a:lnTo>
                <a:cubicBezTo>
                  <a:pt x="427670" y="199974"/>
                  <a:pt x="415296" y="193319"/>
                  <a:pt x="406160" y="183601"/>
                </a:cubicBezTo>
                <a:cubicBezTo>
                  <a:pt x="396130" y="172934"/>
                  <a:pt x="389980" y="158582"/>
                  <a:pt x="389980" y="142795"/>
                </a:cubicBezTo>
                <a:lnTo>
                  <a:pt x="389980" y="59698"/>
                </a:lnTo>
                <a:cubicBezTo>
                  <a:pt x="389980" y="43357"/>
                  <a:pt x="396560" y="28544"/>
                  <a:pt x="407205" y="17765"/>
                </a:cubicBezTo>
                <a:lnTo>
                  <a:pt x="407462" y="17487"/>
                </a:lnTo>
                <a:cubicBezTo>
                  <a:pt x="418261" y="6686"/>
                  <a:pt x="433189" y="0"/>
                  <a:pt x="449668" y="0"/>
                </a:cubicBezTo>
                <a:lnTo>
                  <a:pt x="456545" y="0"/>
                </a:lnTo>
                <a:cubicBezTo>
                  <a:pt x="473014" y="0"/>
                  <a:pt x="487936" y="6684"/>
                  <a:pt x="498740" y="17487"/>
                </a:cubicBezTo>
                <a:cubicBezTo>
                  <a:pt x="509552" y="28298"/>
                  <a:pt x="516243" y="43227"/>
                  <a:pt x="516243" y="59698"/>
                </a:cubicBezTo>
                <a:lnTo>
                  <a:pt x="516243" y="142795"/>
                </a:lnTo>
                <a:cubicBezTo>
                  <a:pt x="516243" y="153418"/>
                  <a:pt x="513459" y="163401"/>
                  <a:pt x="508582" y="172048"/>
                </a:cubicBezTo>
                <a:cubicBezTo>
                  <a:pt x="512451" y="184232"/>
                  <a:pt x="515450" y="196839"/>
                  <a:pt x="517482" y="209774"/>
                </a:cubicBezTo>
                <a:cubicBezTo>
                  <a:pt x="519537" y="222850"/>
                  <a:pt x="520611" y="236181"/>
                  <a:pt x="520611" y="249668"/>
                </a:cubicBezTo>
                <a:cubicBezTo>
                  <a:pt x="520611" y="278857"/>
                  <a:pt x="515721" y="306907"/>
                  <a:pt x="506726" y="333049"/>
                </a:cubicBezTo>
                <a:cubicBezTo>
                  <a:pt x="497518" y="359813"/>
                  <a:pt x="483974" y="384604"/>
                  <a:pt x="466956" y="406589"/>
                </a:cubicBezTo>
                <a:lnTo>
                  <a:pt x="466956" y="501637"/>
                </a:lnTo>
                <a:cubicBezTo>
                  <a:pt x="466956" y="504221"/>
                  <a:pt x="464861" y="506316"/>
                  <a:pt x="462278" y="506316"/>
                </a:cubicBezTo>
                <a:cubicBezTo>
                  <a:pt x="459695" y="506316"/>
                  <a:pt x="457600" y="504221"/>
                  <a:pt x="457600" y="501637"/>
                </a:cubicBezTo>
                <a:lnTo>
                  <a:pt x="457600" y="197523"/>
                </a:lnTo>
                <a:cubicBezTo>
                  <a:pt x="457600" y="194998"/>
                  <a:pt x="459597" y="192940"/>
                  <a:pt x="462101" y="192847"/>
                </a:cubicBezTo>
                <a:cubicBezTo>
                  <a:pt x="474697" y="191460"/>
                  <a:pt x="485913" y="185413"/>
                  <a:pt x="493969" y="176466"/>
                </a:cubicBezTo>
                <a:cubicBezTo>
                  <a:pt x="501997" y="167555"/>
                  <a:pt x="506887" y="155747"/>
                  <a:pt x="506887" y="142795"/>
                </a:cubicBezTo>
                <a:lnTo>
                  <a:pt x="506887" y="59698"/>
                </a:lnTo>
                <a:cubicBezTo>
                  <a:pt x="506887" y="45782"/>
                  <a:pt x="501257" y="33196"/>
                  <a:pt x="492163" y="24101"/>
                </a:cubicBezTo>
                <a:cubicBezTo>
                  <a:pt x="483057" y="14996"/>
                  <a:pt x="470460" y="9357"/>
                  <a:pt x="456545" y="9357"/>
                </a:cubicBezTo>
                <a:lnTo>
                  <a:pt x="449668" y="9357"/>
                </a:lnTo>
                <a:cubicBezTo>
                  <a:pt x="435769" y="9357"/>
                  <a:pt x="423183" y="14993"/>
                  <a:pt x="414076" y="24101"/>
                </a:cubicBezTo>
                <a:lnTo>
                  <a:pt x="413845" y="24316"/>
                </a:lnTo>
                <a:cubicBezTo>
                  <a:pt x="404876" y="33409"/>
                  <a:pt x="399337" y="45904"/>
                  <a:pt x="399337" y="59698"/>
                </a:cubicBezTo>
                <a:lnTo>
                  <a:pt x="399337" y="142795"/>
                </a:lnTo>
                <a:cubicBezTo>
                  <a:pt x="399337" y="156123"/>
                  <a:pt x="404516" y="168223"/>
                  <a:pt x="412960" y="177204"/>
                </a:cubicBezTo>
                <a:cubicBezTo>
                  <a:pt x="421409" y="186190"/>
                  <a:pt x="433133" y="192073"/>
                  <a:pt x="446207" y="192964"/>
                </a:cubicBezTo>
                <a:close/>
                <a:moveTo>
                  <a:pt x="466956" y="201576"/>
                </a:moveTo>
                <a:lnTo>
                  <a:pt x="466956" y="390848"/>
                </a:lnTo>
                <a:cubicBezTo>
                  <a:pt x="479893" y="372284"/>
                  <a:pt x="490365" y="351848"/>
                  <a:pt x="497879" y="330014"/>
                </a:cubicBezTo>
                <a:cubicBezTo>
                  <a:pt x="506542" y="304833"/>
                  <a:pt x="511255" y="277803"/>
                  <a:pt x="511255" y="249668"/>
                </a:cubicBezTo>
                <a:cubicBezTo>
                  <a:pt x="511255" y="236504"/>
                  <a:pt x="510231" y="223656"/>
                  <a:pt x="508274" y="211201"/>
                </a:cubicBezTo>
                <a:cubicBezTo>
                  <a:pt x="506702" y="201186"/>
                  <a:pt x="504519" y="191349"/>
                  <a:pt x="501772" y="181742"/>
                </a:cubicBezTo>
                <a:lnTo>
                  <a:pt x="500912" y="182715"/>
                </a:lnTo>
                <a:cubicBezTo>
                  <a:pt x="492195" y="192394"/>
                  <a:pt x="480344" y="199215"/>
                  <a:pt x="466956" y="201576"/>
                </a:cubicBezTo>
                <a:close/>
                <a:moveTo>
                  <a:pt x="482794" y="143952"/>
                </a:moveTo>
                <a:cubicBezTo>
                  <a:pt x="482794" y="151776"/>
                  <a:pt x="479604" y="158882"/>
                  <a:pt x="474446" y="164032"/>
                </a:cubicBezTo>
                <a:cubicBezTo>
                  <a:pt x="469304" y="169167"/>
                  <a:pt x="462199" y="172350"/>
                  <a:pt x="454362" y="172350"/>
                </a:cubicBezTo>
                <a:cubicBezTo>
                  <a:pt x="446539" y="172350"/>
                  <a:pt x="439442" y="169165"/>
                  <a:pt x="434303" y="164027"/>
                </a:cubicBezTo>
                <a:cubicBezTo>
                  <a:pt x="429145" y="158887"/>
                  <a:pt x="425960" y="151784"/>
                  <a:pt x="425960" y="143952"/>
                </a:cubicBezTo>
                <a:cubicBezTo>
                  <a:pt x="425960" y="136114"/>
                  <a:pt x="429145" y="129014"/>
                  <a:pt x="434279" y="123871"/>
                </a:cubicBezTo>
                <a:cubicBezTo>
                  <a:pt x="439432" y="118715"/>
                  <a:pt x="446539" y="115524"/>
                  <a:pt x="454362" y="115524"/>
                </a:cubicBezTo>
                <a:cubicBezTo>
                  <a:pt x="462215" y="115524"/>
                  <a:pt x="469330" y="118707"/>
                  <a:pt x="474469" y="123847"/>
                </a:cubicBezTo>
                <a:cubicBezTo>
                  <a:pt x="479609" y="128987"/>
                  <a:pt x="482794" y="136098"/>
                  <a:pt x="482794" y="143952"/>
                </a:cubicBezTo>
                <a:close/>
                <a:moveTo>
                  <a:pt x="467869" y="157418"/>
                </a:moveTo>
                <a:cubicBezTo>
                  <a:pt x="471311" y="153983"/>
                  <a:pt x="473438" y="149214"/>
                  <a:pt x="473438" y="143952"/>
                </a:cubicBezTo>
                <a:cubicBezTo>
                  <a:pt x="473438" y="138679"/>
                  <a:pt x="471303" y="133910"/>
                  <a:pt x="467856" y="130462"/>
                </a:cubicBezTo>
                <a:cubicBezTo>
                  <a:pt x="464408" y="127014"/>
                  <a:pt x="459634" y="124882"/>
                  <a:pt x="454362" y="124882"/>
                </a:cubicBezTo>
                <a:cubicBezTo>
                  <a:pt x="449095" y="124882"/>
                  <a:pt x="444327" y="127011"/>
                  <a:pt x="440893" y="130449"/>
                </a:cubicBezTo>
                <a:cubicBezTo>
                  <a:pt x="437451" y="133894"/>
                  <a:pt x="435316" y="138668"/>
                  <a:pt x="435316" y="143952"/>
                </a:cubicBezTo>
                <a:cubicBezTo>
                  <a:pt x="435316" y="149203"/>
                  <a:pt x="437453" y="153967"/>
                  <a:pt x="440898" y="157412"/>
                </a:cubicBezTo>
                <a:cubicBezTo>
                  <a:pt x="444335" y="160863"/>
                  <a:pt x="449106" y="162993"/>
                  <a:pt x="454362" y="162993"/>
                </a:cubicBezTo>
                <a:cubicBezTo>
                  <a:pt x="459645" y="162993"/>
                  <a:pt x="464424" y="160860"/>
                  <a:pt x="467869" y="157418"/>
                </a:cubicBezTo>
                <a:close/>
                <a:moveTo>
                  <a:pt x="482794" y="67313"/>
                </a:moveTo>
                <a:cubicBezTo>
                  <a:pt x="482794" y="75132"/>
                  <a:pt x="479601" y="82240"/>
                  <a:pt x="474446" y="87388"/>
                </a:cubicBezTo>
                <a:cubicBezTo>
                  <a:pt x="469301" y="92521"/>
                  <a:pt x="462199" y="95703"/>
                  <a:pt x="454362" y="95703"/>
                </a:cubicBezTo>
                <a:cubicBezTo>
                  <a:pt x="446539" y="95703"/>
                  <a:pt x="439442" y="92518"/>
                  <a:pt x="434303" y="87380"/>
                </a:cubicBezTo>
                <a:cubicBezTo>
                  <a:pt x="429153" y="82232"/>
                  <a:pt x="425960" y="75132"/>
                  <a:pt x="425960" y="67313"/>
                </a:cubicBezTo>
                <a:cubicBezTo>
                  <a:pt x="425960" y="59475"/>
                  <a:pt x="429145" y="52373"/>
                  <a:pt x="434279" y="47230"/>
                </a:cubicBezTo>
                <a:cubicBezTo>
                  <a:pt x="439432" y="42071"/>
                  <a:pt x="446541" y="38878"/>
                  <a:pt x="454362" y="38878"/>
                </a:cubicBezTo>
                <a:cubicBezTo>
                  <a:pt x="462204" y="38878"/>
                  <a:pt x="469306" y="42063"/>
                  <a:pt x="474451" y="47203"/>
                </a:cubicBezTo>
                <a:lnTo>
                  <a:pt x="474544" y="47296"/>
                </a:lnTo>
                <a:cubicBezTo>
                  <a:pt x="479641" y="52436"/>
                  <a:pt x="482794" y="59507"/>
                  <a:pt x="482794" y="67313"/>
                </a:cubicBezTo>
                <a:close/>
                <a:moveTo>
                  <a:pt x="467869" y="80774"/>
                </a:moveTo>
                <a:cubicBezTo>
                  <a:pt x="471306" y="77339"/>
                  <a:pt x="473438" y="72575"/>
                  <a:pt x="473438" y="67313"/>
                </a:cubicBezTo>
                <a:cubicBezTo>
                  <a:pt x="473438" y="62040"/>
                  <a:pt x="471308" y="57263"/>
                  <a:pt x="467874" y="53818"/>
                </a:cubicBezTo>
                <a:cubicBezTo>
                  <a:pt x="464411" y="50365"/>
                  <a:pt x="459634" y="48235"/>
                  <a:pt x="454362" y="48235"/>
                </a:cubicBezTo>
                <a:cubicBezTo>
                  <a:pt x="449101" y="48235"/>
                  <a:pt x="444330" y="50365"/>
                  <a:pt x="440893" y="53807"/>
                </a:cubicBezTo>
                <a:cubicBezTo>
                  <a:pt x="437451" y="57253"/>
                  <a:pt x="435316" y="62030"/>
                  <a:pt x="435316" y="67313"/>
                </a:cubicBezTo>
                <a:cubicBezTo>
                  <a:pt x="435316" y="72573"/>
                  <a:pt x="437445" y="77333"/>
                  <a:pt x="440880" y="80766"/>
                </a:cubicBezTo>
                <a:cubicBezTo>
                  <a:pt x="444327" y="84211"/>
                  <a:pt x="449101" y="86346"/>
                  <a:pt x="454362" y="86346"/>
                </a:cubicBezTo>
                <a:cubicBezTo>
                  <a:pt x="459645" y="86346"/>
                  <a:pt x="464421" y="84214"/>
                  <a:pt x="467869" y="80774"/>
                </a:cubicBezTo>
                <a:close/>
                <a:moveTo>
                  <a:pt x="78178" y="18126"/>
                </a:moveTo>
                <a:cubicBezTo>
                  <a:pt x="77941" y="17879"/>
                  <a:pt x="77732" y="17606"/>
                  <a:pt x="77554" y="17314"/>
                </a:cubicBezTo>
                <a:cubicBezTo>
                  <a:pt x="77077" y="16723"/>
                  <a:pt x="76570" y="16158"/>
                  <a:pt x="76035" y="15622"/>
                </a:cubicBezTo>
                <a:cubicBezTo>
                  <a:pt x="72163" y="11755"/>
                  <a:pt x="66803" y="9357"/>
                  <a:pt x="60884" y="9357"/>
                </a:cubicBezTo>
                <a:cubicBezTo>
                  <a:pt x="54967" y="9357"/>
                  <a:pt x="49605" y="11755"/>
                  <a:pt x="45733" y="15622"/>
                </a:cubicBezTo>
                <a:cubicBezTo>
                  <a:pt x="41867" y="19495"/>
                  <a:pt x="39469" y="24855"/>
                  <a:pt x="39469" y="30775"/>
                </a:cubicBezTo>
                <a:cubicBezTo>
                  <a:pt x="39469" y="34891"/>
                  <a:pt x="40620" y="38729"/>
                  <a:pt x="42617" y="41983"/>
                </a:cubicBezTo>
                <a:cubicBezTo>
                  <a:pt x="43338" y="42548"/>
                  <a:pt x="43893" y="43315"/>
                  <a:pt x="44184" y="44206"/>
                </a:cubicBezTo>
                <a:cubicBezTo>
                  <a:pt x="44667" y="44803"/>
                  <a:pt x="45179" y="45378"/>
                  <a:pt x="45723" y="45920"/>
                </a:cubicBezTo>
                <a:cubicBezTo>
                  <a:pt x="49602" y="49802"/>
                  <a:pt x="54959" y="52192"/>
                  <a:pt x="60884" y="52192"/>
                </a:cubicBezTo>
                <a:cubicBezTo>
                  <a:pt x="66798" y="52192"/>
                  <a:pt x="72157" y="49792"/>
                  <a:pt x="76029" y="45920"/>
                </a:cubicBezTo>
                <a:cubicBezTo>
                  <a:pt x="79901" y="42047"/>
                  <a:pt x="82299" y="36692"/>
                  <a:pt x="82299" y="30775"/>
                </a:cubicBezTo>
                <a:cubicBezTo>
                  <a:pt x="82299" y="26043"/>
                  <a:pt x="80769" y="21669"/>
                  <a:pt x="78178" y="18126"/>
                </a:cubicBezTo>
                <a:close/>
                <a:moveTo>
                  <a:pt x="303523" y="19571"/>
                </a:moveTo>
                <a:lnTo>
                  <a:pt x="265322" y="19571"/>
                </a:lnTo>
                <a:lnTo>
                  <a:pt x="237413" y="42177"/>
                </a:lnTo>
                <a:lnTo>
                  <a:pt x="275728" y="42177"/>
                </a:lnTo>
                <a:cubicBezTo>
                  <a:pt x="275903" y="41976"/>
                  <a:pt x="276097" y="41787"/>
                  <a:pt x="276311" y="41612"/>
                </a:cubicBezTo>
                <a:lnTo>
                  <a:pt x="303523" y="19571"/>
                </a:lnTo>
                <a:close/>
                <a:moveTo>
                  <a:pt x="250505" y="19571"/>
                </a:moveTo>
                <a:lnTo>
                  <a:pt x="212304" y="19571"/>
                </a:lnTo>
                <a:lnTo>
                  <a:pt x="184394" y="42177"/>
                </a:lnTo>
                <a:lnTo>
                  <a:pt x="222710" y="42177"/>
                </a:lnTo>
                <a:cubicBezTo>
                  <a:pt x="222885" y="41976"/>
                  <a:pt x="223078" y="41787"/>
                  <a:pt x="223293" y="41612"/>
                </a:cubicBezTo>
                <a:lnTo>
                  <a:pt x="250505" y="19571"/>
                </a:lnTo>
                <a:close/>
                <a:moveTo>
                  <a:pt x="197487" y="19571"/>
                </a:moveTo>
                <a:lnTo>
                  <a:pt x="159288" y="19571"/>
                </a:lnTo>
                <a:lnTo>
                  <a:pt x="131376" y="42177"/>
                </a:lnTo>
                <a:lnTo>
                  <a:pt x="169692" y="42177"/>
                </a:lnTo>
                <a:cubicBezTo>
                  <a:pt x="169867" y="41976"/>
                  <a:pt x="170060" y="41787"/>
                  <a:pt x="170275" y="41612"/>
                </a:cubicBezTo>
                <a:lnTo>
                  <a:pt x="197487" y="19571"/>
                </a:lnTo>
                <a:close/>
                <a:moveTo>
                  <a:pt x="144471" y="19571"/>
                </a:moveTo>
                <a:lnTo>
                  <a:pt x="89544" y="19571"/>
                </a:lnTo>
                <a:cubicBezTo>
                  <a:pt x="90907" y="23046"/>
                  <a:pt x="91655" y="26823"/>
                  <a:pt x="91655" y="30775"/>
                </a:cubicBezTo>
                <a:cubicBezTo>
                  <a:pt x="91655" y="34804"/>
                  <a:pt x="90880" y="38652"/>
                  <a:pt x="89472" y="42177"/>
                </a:cubicBezTo>
                <a:lnTo>
                  <a:pt x="116674" y="42177"/>
                </a:lnTo>
                <a:cubicBezTo>
                  <a:pt x="116848" y="41976"/>
                  <a:pt x="117042" y="41787"/>
                  <a:pt x="117257" y="41612"/>
                </a:cubicBezTo>
                <a:lnTo>
                  <a:pt x="144471" y="19571"/>
                </a:lnTo>
                <a:close/>
                <a:moveTo>
                  <a:pt x="170859" y="419008"/>
                </a:moveTo>
                <a:lnTo>
                  <a:pt x="132909" y="383013"/>
                </a:lnTo>
                <a:cubicBezTo>
                  <a:pt x="131042" y="381238"/>
                  <a:pt x="130970" y="378281"/>
                  <a:pt x="132744" y="376414"/>
                </a:cubicBezTo>
                <a:cubicBezTo>
                  <a:pt x="134519" y="374547"/>
                  <a:pt x="137476" y="374475"/>
                  <a:pt x="139343" y="376250"/>
                </a:cubicBezTo>
                <a:lnTo>
                  <a:pt x="178056" y="412971"/>
                </a:lnTo>
                <a:lnTo>
                  <a:pt x="179424" y="411867"/>
                </a:lnTo>
                <a:cubicBezTo>
                  <a:pt x="195031" y="399362"/>
                  <a:pt x="211906" y="388524"/>
                  <a:pt x="229743" y="379520"/>
                </a:cubicBezTo>
                <a:lnTo>
                  <a:pt x="224996" y="374024"/>
                </a:lnTo>
                <a:cubicBezTo>
                  <a:pt x="223312" y="372078"/>
                  <a:pt x="223524" y="369128"/>
                  <a:pt x="225471" y="367444"/>
                </a:cubicBezTo>
                <a:cubicBezTo>
                  <a:pt x="227417" y="365760"/>
                  <a:pt x="230366" y="365972"/>
                  <a:pt x="232050" y="367919"/>
                </a:cubicBezTo>
                <a:lnTo>
                  <a:pt x="238436" y="375313"/>
                </a:lnTo>
                <a:cubicBezTo>
                  <a:pt x="253924" y="368134"/>
                  <a:pt x="270090" y="362309"/>
                  <a:pt x="286747" y="357959"/>
                </a:cubicBezTo>
                <a:lnTo>
                  <a:pt x="270445" y="357959"/>
                </a:lnTo>
                <a:lnTo>
                  <a:pt x="198879" y="357959"/>
                </a:lnTo>
                <a:lnTo>
                  <a:pt x="198879" y="363991"/>
                </a:lnTo>
                <a:cubicBezTo>
                  <a:pt x="198879" y="366574"/>
                  <a:pt x="196784" y="368669"/>
                  <a:pt x="194201" y="368669"/>
                </a:cubicBezTo>
                <a:cubicBezTo>
                  <a:pt x="191618" y="368669"/>
                  <a:pt x="189523" y="366574"/>
                  <a:pt x="189523" y="363991"/>
                </a:cubicBezTo>
                <a:lnTo>
                  <a:pt x="189523" y="357959"/>
                </a:lnTo>
                <a:lnTo>
                  <a:pt x="122638" y="357959"/>
                </a:lnTo>
                <a:lnTo>
                  <a:pt x="122638" y="363991"/>
                </a:lnTo>
                <a:cubicBezTo>
                  <a:pt x="122638" y="366574"/>
                  <a:pt x="120543" y="368669"/>
                  <a:pt x="117960" y="368669"/>
                </a:cubicBezTo>
                <a:cubicBezTo>
                  <a:pt x="115377" y="368669"/>
                  <a:pt x="113282" y="366574"/>
                  <a:pt x="113282" y="363991"/>
                </a:cubicBezTo>
                <a:lnTo>
                  <a:pt x="113282" y="357959"/>
                </a:lnTo>
                <a:lnTo>
                  <a:pt x="90894" y="357959"/>
                </a:lnTo>
                <a:cubicBezTo>
                  <a:pt x="80275" y="368197"/>
                  <a:pt x="70206" y="379072"/>
                  <a:pt x="60754" y="390548"/>
                </a:cubicBezTo>
                <a:cubicBezTo>
                  <a:pt x="69201" y="402714"/>
                  <a:pt x="78710" y="414085"/>
                  <a:pt x="89151" y="424527"/>
                </a:cubicBezTo>
                <a:cubicBezTo>
                  <a:pt x="102268" y="437646"/>
                  <a:pt x="116854" y="449294"/>
                  <a:pt x="132638" y="459212"/>
                </a:cubicBezTo>
                <a:cubicBezTo>
                  <a:pt x="144137" y="444512"/>
                  <a:pt x="156949" y="431065"/>
                  <a:pt x="170859" y="419008"/>
                </a:cubicBezTo>
                <a:close/>
                <a:moveTo>
                  <a:pt x="358043" y="249572"/>
                </a:moveTo>
                <a:cubicBezTo>
                  <a:pt x="355818" y="249583"/>
                  <a:pt x="353595" y="249612"/>
                  <a:pt x="351373" y="249657"/>
                </a:cubicBezTo>
                <a:lnTo>
                  <a:pt x="351373" y="348602"/>
                </a:lnTo>
                <a:lnTo>
                  <a:pt x="358043" y="348602"/>
                </a:lnTo>
                <a:lnTo>
                  <a:pt x="358043" y="249572"/>
                </a:lnTo>
                <a:close/>
                <a:moveTo>
                  <a:pt x="342017" y="249965"/>
                </a:moveTo>
                <a:cubicBezTo>
                  <a:pt x="319289" y="250994"/>
                  <a:pt x="296920" y="254004"/>
                  <a:pt x="275124" y="258869"/>
                </a:cubicBezTo>
                <a:lnTo>
                  <a:pt x="275124" y="348602"/>
                </a:lnTo>
                <a:lnTo>
                  <a:pt x="342017" y="348602"/>
                </a:lnTo>
                <a:lnTo>
                  <a:pt x="342017" y="249965"/>
                </a:lnTo>
                <a:close/>
                <a:moveTo>
                  <a:pt x="265767" y="261081"/>
                </a:moveTo>
                <a:cubicBezTo>
                  <a:pt x="242700" y="266839"/>
                  <a:pt x="220318" y="274682"/>
                  <a:pt x="198879" y="284466"/>
                </a:cubicBezTo>
                <a:lnTo>
                  <a:pt x="198879" y="348602"/>
                </a:lnTo>
                <a:lnTo>
                  <a:pt x="265767" y="348602"/>
                </a:lnTo>
                <a:lnTo>
                  <a:pt x="265767" y="261081"/>
                </a:lnTo>
                <a:close/>
                <a:moveTo>
                  <a:pt x="265767" y="251439"/>
                </a:moveTo>
                <a:lnTo>
                  <a:pt x="265767" y="249570"/>
                </a:lnTo>
                <a:lnTo>
                  <a:pt x="198879" y="249570"/>
                </a:lnTo>
                <a:lnTo>
                  <a:pt x="198879" y="274207"/>
                </a:lnTo>
                <a:cubicBezTo>
                  <a:pt x="220358" y="264682"/>
                  <a:pt x="242735" y="257044"/>
                  <a:pt x="265767" y="251439"/>
                </a:cubicBezTo>
                <a:close/>
                <a:moveTo>
                  <a:pt x="189523" y="288885"/>
                </a:moveTo>
                <a:cubicBezTo>
                  <a:pt x="165884" y="300446"/>
                  <a:pt x="143466" y="314398"/>
                  <a:pt x="122638" y="330518"/>
                </a:cubicBezTo>
                <a:lnTo>
                  <a:pt x="122638" y="348602"/>
                </a:lnTo>
                <a:lnTo>
                  <a:pt x="189523" y="348602"/>
                </a:lnTo>
                <a:lnTo>
                  <a:pt x="189523" y="288885"/>
                </a:lnTo>
                <a:close/>
                <a:moveTo>
                  <a:pt x="189523" y="278504"/>
                </a:moveTo>
                <a:lnTo>
                  <a:pt x="189523" y="249570"/>
                </a:lnTo>
                <a:lnTo>
                  <a:pt x="122638" y="249570"/>
                </a:lnTo>
                <a:lnTo>
                  <a:pt x="122638" y="318787"/>
                </a:lnTo>
                <a:cubicBezTo>
                  <a:pt x="143451" y="303266"/>
                  <a:pt x="165735" y="289829"/>
                  <a:pt x="189157" y="278676"/>
                </a:cubicBezTo>
                <a:lnTo>
                  <a:pt x="189523" y="278504"/>
                </a:lnTo>
                <a:close/>
                <a:moveTo>
                  <a:pt x="113282" y="337992"/>
                </a:moveTo>
                <a:cubicBezTo>
                  <a:pt x="109102" y="341440"/>
                  <a:pt x="104992" y="344976"/>
                  <a:pt x="100953" y="348602"/>
                </a:cubicBezTo>
                <a:lnTo>
                  <a:pt x="113282" y="348602"/>
                </a:lnTo>
                <a:lnTo>
                  <a:pt x="113282" y="337992"/>
                </a:lnTo>
                <a:close/>
                <a:moveTo>
                  <a:pt x="113282" y="325985"/>
                </a:moveTo>
                <a:lnTo>
                  <a:pt x="113282" y="249570"/>
                </a:lnTo>
                <a:lnTo>
                  <a:pt x="46396" y="249570"/>
                </a:lnTo>
                <a:lnTo>
                  <a:pt x="46396" y="348602"/>
                </a:lnTo>
                <a:lnTo>
                  <a:pt x="87184" y="348602"/>
                </a:lnTo>
                <a:cubicBezTo>
                  <a:pt x="95567" y="340671"/>
                  <a:pt x="104278" y="333128"/>
                  <a:pt x="113282" y="325985"/>
                </a:cubicBezTo>
                <a:close/>
                <a:moveTo>
                  <a:pt x="37040" y="347957"/>
                </a:moveTo>
                <a:lnTo>
                  <a:pt x="37040" y="249570"/>
                </a:lnTo>
                <a:lnTo>
                  <a:pt x="16731" y="249570"/>
                </a:lnTo>
                <a:lnTo>
                  <a:pt x="16731" y="249673"/>
                </a:lnTo>
                <a:cubicBezTo>
                  <a:pt x="16731" y="284599"/>
                  <a:pt x="23979" y="317832"/>
                  <a:pt x="37040" y="347957"/>
                </a:cubicBezTo>
                <a:close/>
                <a:moveTo>
                  <a:pt x="46396" y="357959"/>
                </a:moveTo>
                <a:lnTo>
                  <a:pt x="46396" y="367202"/>
                </a:lnTo>
                <a:cubicBezTo>
                  <a:pt x="49207" y="372398"/>
                  <a:pt x="52199" y="377480"/>
                  <a:pt x="55363" y="382443"/>
                </a:cubicBezTo>
                <a:cubicBezTo>
                  <a:pt x="62459" y="373947"/>
                  <a:pt x="69887" y="365783"/>
                  <a:pt x="77621" y="357959"/>
                </a:cubicBezTo>
                <a:lnTo>
                  <a:pt x="46396" y="357959"/>
                </a:lnTo>
                <a:close/>
              </a:path>
            </a:pathLst>
          </a:custGeom>
          <a:solidFill>
            <a:srgbClr val="C8102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C7EF3D2B-85F7-49B7-B2E4-091BFD109384}"/>
              </a:ext>
            </a:extLst>
          </p:cNvPr>
          <p:cNvSpPr/>
          <p:nvPr/>
        </p:nvSpPr>
        <p:spPr>
          <a:xfrm>
            <a:off x="5650711" y="1699598"/>
            <a:ext cx="896744" cy="913248"/>
          </a:xfrm>
          <a:custGeom>
            <a:avLst/>
            <a:gdLst>
              <a:gd name="connsiteX0" fmla="*/ 399852 w 399851"/>
              <a:gd name="connsiteY0" fmla="*/ 195526 h 407210"/>
              <a:gd name="connsiteX1" fmla="*/ 387233 w 399851"/>
              <a:gd name="connsiteY1" fmla="*/ 225967 h 407210"/>
              <a:gd name="connsiteX2" fmla="*/ 361653 w 399851"/>
              <a:gd name="connsiteY2" fmla="*/ 238332 h 407210"/>
              <a:gd name="connsiteX3" fmla="*/ 361653 w 399851"/>
              <a:gd name="connsiteY3" fmla="*/ 346743 h 407210"/>
              <a:gd name="connsiteX4" fmla="*/ 356975 w 399851"/>
              <a:gd name="connsiteY4" fmla="*/ 351421 h 407210"/>
              <a:gd name="connsiteX5" fmla="*/ 272066 w 399851"/>
              <a:gd name="connsiteY5" fmla="*/ 351421 h 407210"/>
              <a:gd name="connsiteX6" fmla="*/ 266049 w 399851"/>
              <a:gd name="connsiteY6" fmla="*/ 351421 h 407210"/>
              <a:gd name="connsiteX7" fmla="*/ 266049 w 399851"/>
              <a:gd name="connsiteY7" fmla="*/ 358087 h 407210"/>
              <a:gd name="connsiteX8" fmla="*/ 272058 w 399851"/>
              <a:gd name="connsiteY8" fmla="*/ 358087 h 407210"/>
              <a:gd name="connsiteX9" fmla="*/ 276736 w 399851"/>
              <a:gd name="connsiteY9" fmla="*/ 362765 h 407210"/>
              <a:gd name="connsiteX10" fmla="*/ 272058 w 399851"/>
              <a:gd name="connsiteY10" fmla="*/ 367444 h 407210"/>
              <a:gd name="connsiteX11" fmla="*/ 266049 w 399851"/>
              <a:gd name="connsiteY11" fmla="*/ 367444 h 407210"/>
              <a:gd name="connsiteX12" fmla="*/ 266049 w 399851"/>
              <a:gd name="connsiteY12" fmla="*/ 402532 h 407210"/>
              <a:gd name="connsiteX13" fmla="*/ 261371 w 399851"/>
              <a:gd name="connsiteY13" fmla="*/ 407210 h 407210"/>
              <a:gd name="connsiteX14" fmla="*/ 256693 w 399851"/>
              <a:gd name="connsiteY14" fmla="*/ 402532 h 407210"/>
              <a:gd name="connsiteX15" fmla="*/ 256693 w 399851"/>
              <a:gd name="connsiteY15" fmla="*/ 367444 h 407210"/>
              <a:gd name="connsiteX16" fmla="*/ 157676 w 399851"/>
              <a:gd name="connsiteY16" fmla="*/ 367444 h 407210"/>
              <a:gd name="connsiteX17" fmla="*/ 157676 w 399851"/>
              <a:gd name="connsiteY17" fmla="*/ 402529 h 407210"/>
              <a:gd name="connsiteX18" fmla="*/ 152998 w 399851"/>
              <a:gd name="connsiteY18" fmla="*/ 407207 h 407210"/>
              <a:gd name="connsiteX19" fmla="*/ 148320 w 399851"/>
              <a:gd name="connsiteY19" fmla="*/ 402529 h 407210"/>
              <a:gd name="connsiteX20" fmla="*/ 148320 w 399851"/>
              <a:gd name="connsiteY20" fmla="*/ 367444 h 407210"/>
              <a:gd name="connsiteX21" fmla="*/ 138534 w 399851"/>
              <a:gd name="connsiteY21" fmla="*/ 367444 h 407210"/>
              <a:gd name="connsiteX22" fmla="*/ 133856 w 399851"/>
              <a:gd name="connsiteY22" fmla="*/ 362765 h 407210"/>
              <a:gd name="connsiteX23" fmla="*/ 138534 w 399851"/>
              <a:gd name="connsiteY23" fmla="*/ 358087 h 407210"/>
              <a:gd name="connsiteX24" fmla="*/ 148315 w 399851"/>
              <a:gd name="connsiteY24" fmla="*/ 358087 h 407210"/>
              <a:gd name="connsiteX25" fmla="*/ 148198 w 399851"/>
              <a:gd name="connsiteY25" fmla="*/ 351421 h 407210"/>
              <a:gd name="connsiteX26" fmla="*/ 142289 w 399851"/>
              <a:gd name="connsiteY26" fmla="*/ 351421 h 407210"/>
              <a:gd name="connsiteX27" fmla="*/ 137611 w 399851"/>
              <a:gd name="connsiteY27" fmla="*/ 346743 h 407210"/>
              <a:gd name="connsiteX28" fmla="*/ 142289 w 399851"/>
              <a:gd name="connsiteY28" fmla="*/ 342064 h 407210"/>
              <a:gd name="connsiteX29" fmla="*/ 147771 w 399851"/>
              <a:gd name="connsiteY29" fmla="*/ 342064 h 407210"/>
              <a:gd name="connsiteX30" fmla="*/ 141677 w 399851"/>
              <a:gd name="connsiteY30" fmla="*/ 298966 h 407210"/>
              <a:gd name="connsiteX31" fmla="*/ 123627 w 399851"/>
              <a:gd name="connsiteY31" fmla="*/ 244814 h 407210"/>
              <a:gd name="connsiteX32" fmla="*/ 122811 w 399851"/>
              <a:gd name="connsiteY32" fmla="*/ 245520 h 407210"/>
              <a:gd name="connsiteX33" fmla="*/ 116231 w 399851"/>
              <a:gd name="connsiteY33" fmla="*/ 245045 h 407210"/>
              <a:gd name="connsiteX34" fmla="*/ 116706 w 399851"/>
              <a:gd name="connsiteY34" fmla="*/ 238464 h 407210"/>
              <a:gd name="connsiteX35" fmla="*/ 119488 w 399851"/>
              <a:gd name="connsiteY35" fmla="*/ 236061 h 407210"/>
              <a:gd name="connsiteX36" fmla="*/ 86837 w 399851"/>
              <a:gd name="connsiteY36" fmla="*/ 184914 h 407210"/>
              <a:gd name="connsiteX37" fmla="*/ 83983 w 399851"/>
              <a:gd name="connsiteY37" fmla="*/ 187925 h 407210"/>
              <a:gd name="connsiteX38" fmla="*/ 77385 w 399851"/>
              <a:gd name="connsiteY38" fmla="*/ 188089 h 407210"/>
              <a:gd name="connsiteX39" fmla="*/ 77220 w 399851"/>
              <a:gd name="connsiteY39" fmla="*/ 181490 h 407210"/>
              <a:gd name="connsiteX40" fmla="*/ 80824 w 399851"/>
              <a:gd name="connsiteY40" fmla="*/ 177689 h 407210"/>
              <a:gd name="connsiteX41" fmla="*/ 72375 w 399851"/>
              <a:gd name="connsiteY41" fmla="*/ 168313 h 407210"/>
              <a:gd name="connsiteX42" fmla="*/ 35314 w 399851"/>
              <a:gd name="connsiteY42" fmla="*/ 135425 h 407210"/>
              <a:gd name="connsiteX43" fmla="*/ 32307 w 399851"/>
              <a:gd name="connsiteY43" fmla="*/ 140172 h 407210"/>
              <a:gd name="connsiteX44" fmla="*/ 25857 w 399851"/>
              <a:gd name="connsiteY44" fmla="*/ 141615 h 407210"/>
              <a:gd name="connsiteX45" fmla="*/ 24415 w 399851"/>
              <a:gd name="connsiteY45" fmla="*/ 135165 h 407210"/>
              <a:gd name="connsiteX46" fmla="*/ 27698 w 399851"/>
              <a:gd name="connsiteY46" fmla="*/ 129985 h 407210"/>
              <a:gd name="connsiteX47" fmla="*/ 2432 w 399851"/>
              <a:gd name="connsiteY47" fmla="*/ 114482 h 407210"/>
              <a:gd name="connsiteX48" fmla="*/ 568 w 399851"/>
              <a:gd name="connsiteY48" fmla="*/ 108156 h 407210"/>
              <a:gd name="connsiteX49" fmla="*/ 6893 w 399851"/>
              <a:gd name="connsiteY49" fmla="*/ 106292 h 407210"/>
              <a:gd name="connsiteX50" fmla="*/ 32694 w 399851"/>
              <a:gd name="connsiteY50" fmla="*/ 122099 h 407210"/>
              <a:gd name="connsiteX51" fmla="*/ 85744 w 399851"/>
              <a:gd name="connsiteY51" fmla="*/ 38390 h 407210"/>
              <a:gd name="connsiteX52" fmla="*/ 54159 w 399851"/>
              <a:gd name="connsiteY52" fmla="*/ 19240 h 407210"/>
              <a:gd name="connsiteX53" fmla="*/ 52295 w 399851"/>
              <a:gd name="connsiteY53" fmla="*/ 12914 h 407210"/>
              <a:gd name="connsiteX54" fmla="*/ 58620 w 399851"/>
              <a:gd name="connsiteY54" fmla="*/ 11050 h 407210"/>
              <a:gd name="connsiteX55" fmla="*/ 90743 w 399851"/>
              <a:gd name="connsiteY55" fmla="*/ 30515 h 407210"/>
              <a:gd name="connsiteX56" fmla="*/ 91618 w 399851"/>
              <a:gd name="connsiteY56" fmla="*/ 29133 h 407210"/>
              <a:gd name="connsiteX57" fmla="*/ 98068 w 399851"/>
              <a:gd name="connsiteY57" fmla="*/ 27690 h 407210"/>
              <a:gd name="connsiteX58" fmla="*/ 99510 w 399851"/>
              <a:gd name="connsiteY58" fmla="*/ 34141 h 407210"/>
              <a:gd name="connsiteX59" fmla="*/ 98442 w 399851"/>
              <a:gd name="connsiteY59" fmla="*/ 35825 h 407210"/>
              <a:gd name="connsiteX60" fmla="*/ 148320 w 399851"/>
              <a:gd name="connsiteY60" fmla="*/ 77631 h 407210"/>
              <a:gd name="connsiteX61" fmla="*/ 148320 w 399851"/>
              <a:gd name="connsiteY61" fmla="*/ 46402 h 407210"/>
              <a:gd name="connsiteX62" fmla="*/ 142289 w 399851"/>
              <a:gd name="connsiteY62" fmla="*/ 46402 h 407210"/>
              <a:gd name="connsiteX63" fmla="*/ 137611 w 399851"/>
              <a:gd name="connsiteY63" fmla="*/ 41724 h 407210"/>
              <a:gd name="connsiteX64" fmla="*/ 142289 w 399851"/>
              <a:gd name="connsiteY64" fmla="*/ 37045 h 407210"/>
              <a:gd name="connsiteX65" fmla="*/ 148320 w 399851"/>
              <a:gd name="connsiteY65" fmla="*/ 37045 h 407210"/>
              <a:gd name="connsiteX66" fmla="*/ 148320 w 399851"/>
              <a:gd name="connsiteY66" fmla="*/ 4679 h 407210"/>
              <a:gd name="connsiteX67" fmla="*/ 152998 w 399851"/>
              <a:gd name="connsiteY67" fmla="*/ 0 h 407210"/>
              <a:gd name="connsiteX68" fmla="*/ 157676 w 399851"/>
              <a:gd name="connsiteY68" fmla="*/ 4679 h 407210"/>
              <a:gd name="connsiteX69" fmla="*/ 157676 w 399851"/>
              <a:gd name="connsiteY69" fmla="*/ 37045 h 407210"/>
              <a:gd name="connsiteX70" fmla="*/ 256693 w 399851"/>
              <a:gd name="connsiteY70" fmla="*/ 37045 h 407210"/>
              <a:gd name="connsiteX71" fmla="*/ 256693 w 399851"/>
              <a:gd name="connsiteY71" fmla="*/ 4681 h 407210"/>
              <a:gd name="connsiteX72" fmla="*/ 261371 w 399851"/>
              <a:gd name="connsiteY72" fmla="*/ 3 h 407210"/>
              <a:gd name="connsiteX73" fmla="*/ 266049 w 399851"/>
              <a:gd name="connsiteY73" fmla="*/ 4681 h 407210"/>
              <a:gd name="connsiteX74" fmla="*/ 266049 w 399851"/>
              <a:gd name="connsiteY74" fmla="*/ 37045 h 407210"/>
              <a:gd name="connsiteX75" fmla="*/ 272066 w 399851"/>
              <a:gd name="connsiteY75" fmla="*/ 37045 h 407210"/>
              <a:gd name="connsiteX76" fmla="*/ 276744 w 399851"/>
              <a:gd name="connsiteY76" fmla="*/ 41724 h 407210"/>
              <a:gd name="connsiteX77" fmla="*/ 272066 w 399851"/>
              <a:gd name="connsiteY77" fmla="*/ 46402 h 407210"/>
              <a:gd name="connsiteX78" fmla="*/ 266049 w 399851"/>
              <a:gd name="connsiteY78" fmla="*/ 46402 h 407210"/>
              <a:gd name="connsiteX79" fmla="*/ 266049 w 399851"/>
              <a:gd name="connsiteY79" fmla="*/ 113299 h 407210"/>
              <a:gd name="connsiteX80" fmla="*/ 272066 w 399851"/>
              <a:gd name="connsiteY80" fmla="*/ 113299 h 407210"/>
              <a:gd name="connsiteX81" fmla="*/ 276744 w 399851"/>
              <a:gd name="connsiteY81" fmla="*/ 117978 h 407210"/>
              <a:gd name="connsiteX82" fmla="*/ 272066 w 399851"/>
              <a:gd name="connsiteY82" fmla="*/ 122657 h 407210"/>
              <a:gd name="connsiteX83" fmla="*/ 266049 w 399851"/>
              <a:gd name="connsiteY83" fmla="*/ 122657 h 407210"/>
              <a:gd name="connsiteX84" fmla="*/ 266049 w 399851"/>
              <a:gd name="connsiteY84" fmla="*/ 189551 h 407210"/>
              <a:gd name="connsiteX85" fmla="*/ 272066 w 399851"/>
              <a:gd name="connsiteY85" fmla="*/ 189551 h 407210"/>
              <a:gd name="connsiteX86" fmla="*/ 276744 w 399851"/>
              <a:gd name="connsiteY86" fmla="*/ 194229 h 407210"/>
              <a:gd name="connsiteX87" fmla="*/ 272066 w 399851"/>
              <a:gd name="connsiteY87" fmla="*/ 198908 h 407210"/>
              <a:gd name="connsiteX88" fmla="*/ 266049 w 399851"/>
              <a:gd name="connsiteY88" fmla="*/ 198908 h 407210"/>
              <a:gd name="connsiteX89" fmla="*/ 266049 w 399851"/>
              <a:gd name="connsiteY89" fmla="*/ 265805 h 407210"/>
              <a:gd name="connsiteX90" fmla="*/ 272066 w 399851"/>
              <a:gd name="connsiteY90" fmla="*/ 265805 h 407210"/>
              <a:gd name="connsiteX91" fmla="*/ 276744 w 399851"/>
              <a:gd name="connsiteY91" fmla="*/ 270483 h 407210"/>
              <a:gd name="connsiteX92" fmla="*/ 272066 w 399851"/>
              <a:gd name="connsiteY92" fmla="*/ 275162 h 407210"/>
              <a:gd name="connsiteX93" fmla="*/ 266049 w 399851"/>
              <a:gd name="connsiteY93" fmla="*/ 275162 h 407210"/>
              <a:gd name="connsiteX94" fmla="*/ 266049 w 399851"/>
              <a:gd name="connsiteY94" fmla="*/ 342064 h 407210"/>
              <a:gd name="connsiteX95" fmla="*/ 272066 w 399851"/>
              <a:gd name="connsiteY95" fmla="*/ 342064 h 407210"/>
              <a:gd name="connsiteX96" fmla="*/ 352297 w 399851"/>
              <a:gd name="connsiteY96" fmla="*/ 342064 h 407210"/>
              <a:gd name="connsiteX97" fmla="*/ 352297 w 399851"/>
              <a:gd name="connsiteY97" fmla="*/ 238372 h 407210"/>
              <a:gd name="connsiteX98" fmla="*/ 326342 w 399851"/>
              <a:gd name="connsiteY98" fmla="*/ 225972 h 407210"/>
              <a:gd name="connsiteX99" fmla="*/ 313713 w 399851"/>
              <a:gd name="connsiteY99" fmla="*/ 195526 h 407210"/>
              <a:gd name="connsiteX100" fmla="*/ 326328 w 399851"/>
              <a:gd name="connsiteY100" fmla="*/ 165075 h 407210"/>
              <a:gd name="connsiteX101" fmla="*/ 356778 w 399851"/>
              <a:gd name="connsiteY101" fmla="*/ 152458 h 407210"/>
              <a:gd name="connsiteX102" fmla="*/ 387233 w 399851"/>
              <a:gd name="connsiteY102" fmla="*/ 165075 h 407210"/>
              <a:gd name="connsiteX103" fmla="*/ 387498 w 399851"/>
              <a:gd name="connsiteY103" fmla="*/ 165361 h 407210"/>
              <a:gd name="connsiteX104" fmla="*/ 399852 w 399851"/>
              <a:gd name="connsiteY104" fmla="*/ 195526 h 407210"/>
              <a:gd name="connsiteX105" fmla="*/ 40321 w 399851"/>
              <a:gd name="connsiteY105" fmla="*/ 127526 h 407210"/>
              <a:gd name="connsiteX106" fmla="*/ 79175 w 399851"/>
              <a:gd name="connsiteY106" fmla="*/ 161916 h 407210"/>
              <a:gd name="connsiteX107" fmla="*/ 87280 w 399851"/>
              <a:gd name="connsiteY107" fmla="*/ 170881 h 407210"/>
              <a:gd name="connsiteX108" fmla="*/ 123267 w 399851"/>
              <a:gd name="connsiteY108" fmla="*/ 132929 h 407210"/>
              <a:gd name="connsiteX109" fmla="*/ 129865 w 399851"/>
              <a:gd name="connsiteY109" fmla="*/ 132764 h 407210"/>
              <a:gd name="connsiteX110" fmla="*/ 130029 w 399851"/>
              <a:gd name="connsiteY110" fmla="*/ 139363 h 407210"/>
              <a:gd name="connsiteX111" fmla="*/ 93315 w 399851"/>
              <a:gd name="connsiteY111" fmla="*/ 178082 h 407210"/>
              <a:gd name="connsiteX112" fmla="*/ 126762 w 399851"/>
              <a:gd name="connsiteY112" fmla="*/ 229773 h 407210"/>
              <a:gd name="connsiteX113" fmla="*/ 132254 w 399851"/>
              <a:gd name="connsiteY113" fmla="*/ 225028 h 407210"/>
              <a:gd name="connsiteX114" fmla="*/ 138834 w 399851"/>
              <a:gd name="connsiteY114" fmla="*/ 225503 h 407210"/>
              <a:gd name="connsiteX115" fmla="*/ 138359 w 399851"/>
              <a:gd name="connsiteY115" fmla="*/ 232083 h 407210"/>
              <a:gd name="connsiteX116" fmla="*/ 130968 w 399851"/>
              <a:gd name="connsiteY116" fmla="*/ 238470 h 407210"/>
              <a:gd name="connsiteX117" fmla="*/ 148320 w 399851"/>
              <a:gd name="connsiteY117" fmla="*/ 286787 h 407210"/>
              <a:gd name="connsiteX118" fmla="*/ 148320 w 399851"/>
              <a:gd name="connsiteY118" fmla="*/ 270483 h 407210"/>
              <a:gd name="connsiteX119" fmla="*/ 148320 w 399851"/>
              <a:gd name="connsiteY119" fmla="*/ 198908 h 407210"/>
              <a:gd name="connsiteX120" fmla="*/ 142289 w 399851"/>
              <a:gd name="connsiteY120" fmla="*/ 198908 h 407210"/>
              <a:gd name="connsiteX121" fmla="*/ 137611 w 399851"/>
              <a:gd name="connsiteY121" fmla="*/ 194229 h 407210"/>
              <a:gd name="connsiteX122" fmla="*/ 142289 w 399851"/>
              <a:gd name="connsiteY122" fmla="*/ 189551 h 407210"/>
              <a:gd name="connsiteX123" fmla="*/ 148320 w 399851"/>
              <a:gd name="connsiteY123" fmla="*/ 189551 h 407210"/>
              <a:gd name="connsiteX124" fmla="*/ 148320 w 399851"/>
              <a:gd name="connsiteY124" fmla="*/ 122657 h 407210"/>
              <a:gd name="connsiteX125" fmla="*/ 142289 w 399851"/>
              <a:gd name="connsiteY125" fmla="*/ 122657 h 407210"/>
              <a:gd name="connsiteX126" fmla="*/ 137611 w 399851"/>
              <a:gd name="connsiteY126" fmla="*/ 117978 h 407210"/>
              <a:gd name="connsiteX127" fmla="*/ 142289 w 399851"/>
              <a:gd name="connsiteY127" fmla="*/ 113299 h 407210"/>
              <a:gd name="connsiteX128" fmla="*/ 148320 w 399851"/>
              <a:gd name="connsiteY128" fmla="*/ 113299 h 407210"/>
              <a:gd name="connsiteX129" fmla="*/ 148320 w 399851"/>
              <a:gd name="connsiteY129" fmla="*/ 90887 h 407210"/>
              <a:gd name="connsiteX130" fmla="*/ 93440 w 399851"/>
              <a:gd name="connsiteY130" fmla="*/ 43705 h 407210"/>
              <a:gd name="connsiteX131" fmla="*/ 40321 w 399851"/>
              <a:gd name="connsiteY131" fmla="*/ 127526 h 407210"/>
              <a:gd name="connsiteX132" fmla="*/ 256693 w 399851"/>
              <a:gd name="connsiteY132" fmla="*/ 358087 h 407210"/>
              <a:gd name="connsiteX133" fmla="*/ 256605 w 399851"/>
              <a:gd name="connsiteY133" fmla="*/ 351421 h 407210"/>
              <a:gd name="connsiteX134" fmla="*/ 238439 w 399851"/>
              <a:gd name="connsiteY134" fmla="*/ 351421 h 407210"/>
              <a:gd name="connsiteX135" fmla="*/ 157676 w 399851"/>
              <a:gd name="connsiteY135" fmla="*/ 351421 h 407210"/>
              <a:gd name="connsiteX136" fmla="*/ 157676 w 399851"/>
              <a:gd name="connsiteY136" fmla="*/ 358087 h 407210"/>
              <a:gd name="connsiteX137" fmla="*/ 256693 w 399851"/>
              <a:gd name="connsiteY137" fmla="*/ 358087 h 407210"/>
              <a:gd name="connsiteX138" fmla="*/ 238439 w 399851"/>
              <a:gd name="connsiteY138" fmla="*/ 342064 h 407210"/>
              <a:gd name="connsiteX139" fmla="*/ 256295 w 399851"/>
              <a:gd name="connsiteY139" fmla="*/ 342064 h 407210"/>
              <a:gd name="connsiteX140" fmla="*/ 247403 w 399851"/>
              <a:gd name="connsiteY140" fmla="*/ 275162 h 407210"/>
              <a:gd name="connsiteX141" fmla="*/ 157676 w 399851"/>
              <a:gd name="connsiteY141" fmla="*/ 275162 h 407210"/>
              <a:gd name="connsiteX142" fmla="*/ 157676 w 399851"/>
              <a:gd name="connsiteY142" fmla="*/ 342064 h 407210"/>
              <a:gd name="connsiteX143" fmla="*/ 238439 w 399851"/>
              <a:gd name="connsiteY143" fmla="*/ 342064 h 407210"/>
              <a:gd name="connsiteX144" fmla="*/ 245194 w 399851"/>
              <a:gd name="connsiteY144" fmla="*/ 265805 h 407210"/>
              <a:gd name="connsiteX145" fmla="*/ 221827 w 399851"/>
              <a:gd name="connsiteY145" fmla="*/ 198908 h 407210"/>
              <a:gd name="connsiteX146" fmla="*/ 157676 w 399851"/>
              <a:gd name="connsiteY146" fmla="*/ 198908 h 407210"/>
              <a:gd name="connsiteX147" fmla="*/ 157676 w 399851"/>
              <a:gd name="connsiteY147" fmla="*/ 265805 h 407210"/>
              <a:gd name="connsiteX148" fmla="*/ 245194 w 399851"/>
              <a:gd name="connsiteY148" fmla="*/ 265805 h 407210"/>
              <a:gd name="connsiteX149" fmla="*/ 254807 w 399851"/>
              <a:gd name="connsiteY149" fmla="*/ 265805 h 407210"/>
              <a:gd name="connsiteX150" fmla="*/ 256693 w 399851"/>
              <a:gd name="connsiteY150" fmla="*/ 265805 h 407210"/>
              <a:gd name="connsiteX151" fmla="*/ 256693 w 399851"/>
              <a:gd name="connsiteY151" fmla="*/ 198908 h 407210"/>
              <a:gd name="connsiteX152" fmla="*/ 232040 w 399851"/>
              <a:gd name="connsiteY152" fmla="*/ 198908 h 407210"/>
              <a:gd name="connsiteX153" fmla="*/ 254807 w 399851"/>
              <a:gd name="connsiteY153" fmla="*/ 265805 h 407210"/>
              <a:gd name="connsiteX154" fmla="*/ 217409 w 399851"/>
              <a:gd name="connsiteY154" fmla="*/ 189551 h 407210"/>
              <a:gd name="connsiteX155" fmla="*/ 202293 w 399851"/>
              <a:gd name="connsiteY155" fmla="*/ 161592 h 407210"/>
              <a:gd name="connsiteX156" fmla="*/ 175786 w 399851"/>
              <a:gd name="connsiteY156" fmla="*/ 122657 h 407210"/>
              <a:gd name="connsiteX157" fmla="*/ 157676 w 399851"/>
              <a:gd name="connsiteY157" fmla="*/ 122657 h 407210"/>
              <a:gd name="connsiteX158" fmla="*/ 157676 w 399851"/>
              <a:gd name="connsiteY158" fmla="*/ 189551 h 407210"/>
              <a:gd name="connsiteX159" fmla="*/ 217409 w 399851"/>
              <a:gd name="connsiteY159" fmla="*/ 189551 h 407210"/>
              <a:gd name="connsiteX160" fmla="*/ 227744 w 399851"/>
              <a:gd name="connsiteY160" fmla="*/ 189551 h 407210"/>
              <a:gd name="connsiteX161" fmla="*/ 256693 w 399851"/>
              <a:gd name="connsiteY161" fmla="*/ 189551 h 407210"/>
              <a:gd name="connsiteX162" fmla="*/ 256693 w 399851"/>
              <a:gd name="connsiteY162" fmla="*/ 122657 h 407210"/>
              <a:gd name="connsiteX163" fmla="*/ 187476 w 399851"/>
              <a:gd name="connsiteY163" fmla="*/ 122657 h 407210"/>
              <a:gd name="connsiteX164" fmla="*/ 210296 w 399851"/>
              <a:gd name="connsiteY164" fmla="*/ 156839 h 407210"/>
              <a:gd name="connsiteX165" fmla="*/ 227744 w 399851"/>
              <a:gd name="connsiteY165" fmla="*/ 189551 h 407210"/>
              <a:gd name="connsiteX166" fmla="*/ 168311 w 399851"/>
              <a:gd name="connsiteY166" fmla="*/ 113299 h 407210"/>
              <a:gd name="connsiteX167" fmla="*/ 157676 w 399851"/>
              <a:gd name="connsiteY167" fmla="*/ 100942 h 407210"/>
              <a:gd name="connsiteX168" fmla="*/ 157676 w 399851"/>
              <a:gd name="connsiteY168" fmla="*/ 113299 h 407210"/>
              <a:gd name="connsiteX169" fmla="*/ 168311 w 399851"/>
              <a:gd name="connsiteY169" fmla="*/ 113299 h 407210"/>
              <a:gd name="connsiteX170" fmla="*/ 180281 w 399851"/>
              <a:gd name="connsiteY170" fmla="*/ 113299 h 407210"/>
              <a:gd name="connsiteX171" fmla="*/ 256693 w 399851"/>
              <a:gd name="connsiteY171" fmla="*/ 113299 h 407210"/>
              <a:gd name="connsiteX172" fmla="*/ 256693 w 399851"/>
              <a:gd name="connsiteY172" fmla="*/ 46402 h 407210"/>
              <a:gd name="connsiteX173" fmla="*/ 157676 w 399851"/>
              <a:gd name="connsiteY173" fmla="*/ 46402 h 407210"/>
              <a:gd name="connsiteX174" fmla="*/ 157676 w 399851"/>
              <a:gd name="connsiteY174" fmla="*/ 87195 h 407210"/>
              <a:gd name="connsiteX175" fmla="*/ 180281 w 399851"/>
              <a:gd name="connsiteY175" fmla="*/ 113299 h 407210"/>
              <a:gd name="connsiteX176" fmla="*/ 380625 w 399851"/>
              <a:gd name="connsiteY176" fmla="*/ 219373 h 407210"/>
              <a:gd name="connsiteX177" fmla="*/ 390495 w 399851"/>
              <a:gd name="connsiteY177" fmla="*/ 195526 h 407210"/>
              <a:gd name="connsiteX178" fmla="*/ 380858 w 399851"/>
              <a:gd name="connsiteY178" fmla="*/ 171913 h 407210"/>
              <a:gd name="connsiteX179" fmla="*/ 380620 w 399851"/>
              <a:gd name="connsiteY179" fmla="*/ 171690 h 407210"/>
              <a:gd name="connsiteX180" fmla="*/ 356778 w 399851"/>
              <a:gd name="connsiteY180" fmla="*/ 161815 h 407210"/>
              <a:gd name="connsiteX181" fmla="*/ 332942 w 399851"/>
              <a:gd name="connsiteY181" fmla="*/ 171690 h 407210"/>
              <a:gd name="connsiteX182" fmla="*/ 323069 w 399851"/>
              <a:gd name="connsiteY182" fmla="*/ 195526 h 407210"/>
              <a:gd name="connsiteX183" fmla="*/ 332945 w 399851"/>
              <a:gd name="connsiteY183" fmla="*/ 219368 h 407210"/>
              <a:gd name="connsiteX184" fmla="*/ 356778 w 399851"/>
              <a:gd name="connsiteY184" fmla="*/ 229248 h 407210"/>
              <a:gd name="connsiteX185" fmla="*/ 380625 w 399851"/>
              <a:gd name="connsiteY185" fmla="*/ 219373 h 40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99851" h="407210">
                <a:moveTo>
                  <a:pt x="399852" y="195526"/>
                </a:moveTo>
                <a:cubicBezTo>
                  <a:pt x="399852" y="207406"/>
                  <a:pt x="395025" y="218169"/>
                  <a:pt x="387233" y="225967"/>
                </a:cubicBezTo>
                <a:cubicBezTo>
                  <a:pt x="380521" y="232696"/>
                  <a:pt x="371597" y="237210"/>
                  <a:pt x="361653" y="238332"/>
                </a:cubicBezTo>
                <a:lnTo>
                  <a:pt x="361653" y="346743"/>
                </a:lnTo>
                <a:cubicBezTo>
                  <a:pt x="361653" y="349326"/>
                  <a:pt x="359557" y="351421"/>
                  <a:pt x="356975" y="351421"/>
                </a:cubicBezTo>
                <a:lnTo>
                  <a:pt x="272066" y="351421"/>
                </a:lnTo>
                <a:lnTo>
                  <a:pt x="266049" y="351421"/>
                </a:lnTo>
                <a:lnTo>
                  <a:pt x="266049" y="358087"/>
                </a:lnTo>
                <a:lnTo>
                  <a:pt x="272058" y="358087"/>
                </a:lnTo>
                <a:cubicBezTo>
                  <a:pt x="274641" y="358087"/>
                  <a:pt x="276736" y="360182"/>
                  <a:pt x="276736" y="362765"/>
                </a:cubicBezTo>
                <a:cubicBezTo>
                  <a:pt x="276736" y="365349"/>
                  <a:pt x="274641" y="367444"/>
                  <a:pt x="272058" y="367444"/>
                </a:cubicBezTo>
                <a:lnTo>
                  <a:pt x="266049" y="367444"/>
                </a:lnTo>
                <a:lnTo>
                  <a:pt x="266049" y="402532"/>
                </a:lnTo>
                <a:cubicBezTo>
                  <a:pt x="266049" y="405115"/>
                  <a:pt x="263954" y="407210"/>
                  <a:pt x="261371" y="407210"/>
                </a:cubicBezTo>
                <a:cubicBezTo>
                  <a:pt x="258788" y="407210"/>
                  <a:pt x="256693" y="405115"/>
                  <a:pt x="256693" y="402532"/>
                </a:cubicBezTo>
                <a:lnTo>
                  <a:pt x="256693" y="367444"/>
                </a:lnTo>
                <a:lnTo>
                  <a:pt x="157676" y="367444"/>
                </a:lnTo>
                <a:lnTo>
                  <a:pt x="157676" y="402529"/>
                </a:lnTo>
                <a:cubicBezTo>
                  <a:pt x="157676" y="405112"/>
                  <a:pt x="155581" y="407207"/>
                  <a:pt x="152998" y="407207"/>
                </a:cubicBezTo>
                <a:cubicBezTo>
                  <a:pt x="150415" y="407207"/>
                  <a:pt x="148320" y="405112"/>
                  <a:pt x="148320" y="402529"/>
                </a:cubicBezTo>
                <a:lnTo>
                  <a:pt x="148320" y="367444"/>
                </a:lnTo>
                <a:lnTo>
                  <a:pt x="138534" y="367444"/>
                </a:lnTo>
                <a:cubicBezTo>
                  <a:pt x="135951" y="367444"/>
                  <a:pt x="133856" y="365349"/>
                  <a:pt x="133856" y="362765"/>
                </a:cubicBezTo>
                <a:cubicBezTo>
                  <a:pt x="133856" y="360182"/>
                  <a:pt x="135951" y="358087"/>
                  <a:pt x="138534" y="358087"/>
                </a:cubicBezTo>
                <a:lnTo>
                  <a:pt x="148315" y="358087"/>
                </a:lnTo>
                <a:cubicBezTo>
                  <a:pt x="148301" y="355861"/>
                  <a:pt x="148261" y="353639"/>
                  <a:pt x="148198" y="351421"/>
                </a:cubicBezTo>
                <a:lnTo>
                  <a:pt x="142289" y="351421"/>
                </a:lnTo>
                <a:cubicBezTo>
                  <a:pt x="139706" y="351421"/>
                  <a:pt x="137611" y="349326"/>
                  <a:pt x="137611" y="346743"/>
                </a:cubicBezTo>
                <a:cubicBezTo>
                  <a:pt x="137611" y="344159"/>
                  <a:pt x="139706" y="342064"/>
                  <a:pt x="142289" y="342064"/>
                </a:cubicBezTo>
                <a:lnTo>
                  <a:pt x="147771" y="342064"/>
                </a:lnTo>
                <a:cubicBezTo>
                  <a:pt x="146856" y="327418"/>
                  <a:pt x="144803" y="313013"/>
                  <a:pt x="141677" y="298966"/>
                </a:cubicBezTo>
                <a:cubicBezTo>
                  <a:pt x="137513" y="280252"/>
                  <a:pt x="131443" y="262110"/>
                  <a:pt x="123627" y="244814"/>
                </a:cubicBezTo>
                <a:lnTo>
                  <a:pt x="122811" y="245520"/>
                </a:lnTo>
                <a:cubicBezTo>
                  <a:pt x="120864" y="247204"/>
                  <a:pt x="117915" y="246992"/>
                  <a:pt x="116231" y="245045"/>
                </a:cubicBezTo>
                <a:cubicBezTo>
                  <a:pt x="114547" y="243098"/>
                  <a:pt x="114759" y="240149"/>
                  <a:pt x="116706" y="238464"/>
                </a:cubicBezTo>
                <a:lnTo>
                  <a:pt x="119488" y="236061"/>
                </a:lnTo>
                <a:cubicBezTo>
                  <a:pt x="110516" y="217904"/>
                  <a:pt x="99566" y="200743"/>
                  <a:pt x="86837" y="184914"/>
                </a:cubicBezTo>
                <a:lnTo>
                  <a:pt x="83983" y="187925"/>
                </a:lnTo>
                <a:cubicBezTo>
                  <a:pt x="82209" y="189792"/>
                  <a:pt x="79252" y="189864"/>
                  <a:pt x="77385" y="188089"/>
                </a:cubicBezTo>
                <a:cubicBezTo>
                  <a:pt x="75518" y="186315"/>
                  <a:pt x="75446" y="183357"/>
                  <a:pt x="77220" y="181490"/>
                </a:cubicBezTo>
                <a:lnTo>
                  <a:pt x="80824" y="177689"/>
                </a:lnTo>
                <a:cubicBezTo>
                  <a:pt x="78083" y="174504"/>
                  <a:pt x="75266" y="171377"/>
                  <a:pt x="72375" y="168313"/>
                </a:cubicBezTo>
                <a:cubicBezTo>
                  <a:pt x="61102" y="156354"/>
                  <a:pt x="48709" y="145334"/>
                  <a:pt x="35314" y="135425"/>
                </a:cubicBezTo>
                <a:lnTo>
                  <a:pt x="32307" y="140172"/>
                </a:lnTo>
                <a:cubicBezTo>
                  <a:pt x="30925" y="142350"/>
                  <a:pt x="28034" y="142997"/>
                  <a:pt x="25857" y="141615"/>
                </a:cubicBezTo>
                <a:cubicBezTo>
                  <a:pt x="23680" y="140233"/>
                  <a:pt x="23033" y="137342"/>
                  <a:pt x="24415" y="135165"/>
                </a:cubicBezTo>
                <a:lnTo>
                  <a:pt x="27698" y="129985"/>
                </a:lnTo>
                <a:cubicBezTo>
                  <a:pt x="19609" y="124412"/>
                  <a:pt x="11181" y="119235"/>
                  <a:pt x="2432" y="114482"/>
                </a:cubicBezTo>
                <a:cubicBezTo>
                  <a:pt x="173" y="113251"/>
                  <a:pt x="-663" y="110416"/>
                  <a:pt x="568" y="108156"/>
                </a:cubicBezTo>
                <a:cubicBezTo>
                  <a:pt x="1798" y="105896"/>
                  <a:pt x="4634" y="105061"/>
                  <a:pt x="6893" y="106292"/>
                </a:cubicBezTo>
                <a:cubicBezTo>
                  <a:pt x="15825" y="111143"/>
                  <a:pt x="24430" y="116423"/>
                  <a:pt x="32694" y="122099"/>
                </a:cubicBezTo>
                <a:lnTo>
                  <a:pt x="85744" y="38390"/>
                </a:lnTo>
                <a:cubicBezTo>
                  <a:pt x="75590" y="31555"/>
                  <a:pt x="65053" y="25160"/>
                  <a:pt x="54159" y="19240"/>
                </a:cubicBezTo>
                <a:cubicBezTo>
                  <a:pt x="51899" y="18009"/>
                  <a:pt x="51064" y="15174"/>
                  <a:pt x="52295" y="12914"/>
                </a:cubicBezTo>
                <a:cubicBezTo>
                  <a:pt x="53525" y="10654"/>
                  <a:pt x="56360" y="9819"/>
                  <a:pt x="58620" y="11050"/>
                </a:cubicBezTo>
                <a:cubicBezTo>
                  <a:pt x="69697" y="17068"/>
                  <a:pt x="80411" y="23569"/>
                  <a:pt x="90743" y="30515"/>
                </a:cubicBezTo>
                <a:lnTo>
                  <a:pt x="91618" y="29133"/>
                </a:lnTo>
                <a:cubicBezTo>
                  <a:pt x="93000" y="26956"/>
                  <a:pt x="95890" y="26309"/>
                  <a:pt x="98068" y="27690"/>
                </a:cubicBezTo>
                <a:cubicBezTo>
                  <a:pt x="100245" y="29072"/>
                  <a:pt x="100892" y="31963"/>
                  <a:pt x="99510" y="34141"/>
                </a:cubicBezTo>
                <a:lnTo>
                  <a:pt x="98442" y="35825"/>
                </a:lnTo>
                <a:cubicBezTo>
                  <a:pt x="116311" y="48460"/>
                  <a:pt x="132973" y="62457"/>
                  <a:pt x="148320" y="77631"/>
                </a:cubicBezTo>
                <a:lnTo>
                  <a:pt x="148320" y="46402"/>
                </a:lnTo>
                <a:lnTo>
                  <a:pt x="142289" y="46402"/>
                </a:lnTo>
                <a:cubicBezTo>
                  <a:pt x="139706" y="46402"/>
                  <a:pt x="137611" y="44307"/>
                  <a:pt x="137611" y="41724"/>
                </a:cubicBezTo>
                <a:cubicBezTo>
                  <a:pt x="137611" y="39140"/>
                  <a:pt x="139706" y="37045"/>
                  <a:pt x="142289" y="37045"/>
                </a:cubicBezTo>
                <a:lnTo>
                  <a:pt x="148320" y="37045"/>
                </a:lnTo>
                <a:lnTo>
                  <a:pt x="148320" y="4679"/>
                </a:lnTo>
                <a:cubicBezTo>
                  <a:pt x="148320" y="2096"/>
                  <a:pt x="150415" y="0"/>
                  <a:pt x="152998" y="0"/>
                </a:cubicBezTo>
                <a:cubicBezTo>
                  <a:pt x="155581" y="0"/>
                  <a:pt x="157676" y="2096"/>
                  <a:pt x="157676" y="4679"/>
                </a:cubicBezTo>
                <a:lnTo>
                  <a:pt x="157676" y="37045"/>
                </a:lnTo>
                <a:lnTo>
                  <a:pt x="256693" y="37045"/>
                </a:lnTo>
                <a:lnTo>
                  <a:pt x="256693" y="4681"/>
                </a:lnTo>
                <a:cubicBezTo>
                  <a:pt x="256693" y="2098"/>
                  <a:pt x="258788" y="3"/>
                  <a:pt x="261371" y="3"/>
                </a:cubicBezTo>
                <a:cubicBezTo>
                  <a:pt x="263954" y="3"/>
                  <a:pt x="266049" y="2098"/>
                  <a:pt x="266049" y="4681"/>
                </a:cubicBezTo>
                <a:lnTo>
                  <a:pt x="266049" y="37045"/>
                </a:lnTo>
                <a:lnTo>
                  <a:pt x="272066" y="37045"/>
                </a:lnTo>
                <a:cubicBezTo>
                  <a:pt x="274649" y="37045"/>
                  <a:pt x="276744" y="39140"/>
                  <a:pt x="276744" y="41724"/>
                </a:cubicBezTo>
                <a:cubicBezTo>
                  <a:pt x="276744" y="44307"/>
                  <a:pt x="274649" y="46402"/>
                  <a:pt x="272066" y="46402"/>
                </a:cubicBezTo>
                <a:lnTo>
                  <a:pt x="266049" y="46402"/>
                </a:lnTo>
                <a:lnTo>
                  <a:pt x="266049" y="113299"/>
                </a:lnTo>
                <a:lnTo>
                  <a:pt x="272066" y="113299"/>
                </a:lnTo>
                <a:cubicBezTo>
                  <a:pt x="274649" y="113299"/>
                  <a:pt x="276744" y="115394"/>
                  <a:pt x="276744" y="117978"/>
                </a:cubicBezTo>
                <a:cubicBezTo>
                  <a:pt x="276744" y="120561"/>
                  <a:pt x="274649" y="122657"/>
                  <a:pt x="272066" y="122657"/>
                </a:cubicBezTo>
                <a:lnTo>
                  <a:pt x="266049" y="122657"/>
                </a:lnTo>
                <a:lnTo>
                  <a:pt x="266049" y="189551"/>
                </a:lnTo>
                <a:lnTo>
                  <a:pt x="272066" y="189551"/>
                </a:lnTo>
                <a:cubicBezTo>
                  <a:pt x="274649" y="189551"/>
                  <a:pt x="276744" y="191646"/>
                  <a:pt x="276744" y="194229"/>
                </a:cubicBezTo>
                <a:cubicBezTo>
                  <a:pt x="276744" y="196813"/>
                  <a:pt x="274649" y="198908"/>
                  <a:pt x="272066" y="198908"/>
                </a:cubicBezTo>
                <a:lnTo>
                  <a:pt x="266049" y="198908"/>
                </a:lnTo>
                <a:lnTo>
                  <a:pt x="266049" y="265805"/>
                </a:lnTo>
                <a:lnTo>
                  <a:pt x="272066" y="265805"/>
                </a:lnTo>
                <a:cubicBezTo>
                  <a:pt x="274649" y="265805"/>
                  <a:pt x="276744" y="267900"/>
                  <a:pt x="276744" y="270483"/>
                </a:cubicBezTo>
                <a:cubicBezTo>
                  <a:pt x="276744" y="273067"/>
                  <a:pt x="274649" y="275162"/>
                  <a:pt x="272066" y="275162"/>
                </a:cubicBezTo>
                <a:lnTo>
                  <a:pt x="266049" y="275162"/>
                </a:lnTo>
                <a:lnTo>
                  <a:pt x="266049" y="342064"/>
                </a:lnTo>
                <a:lnTo>
                  <a:pt x="272066" y="342064"/>
                </a:lnTo>
                <a:lnTo>
                  <a:pt x="352297" y="342064"/>
                </a:lnTo>
                <a:lnTo>
                  <a:pt x="352297" y="238372"/>
                </a:lnTo>
                <a:cubicBezTo>
                  <a:pt x="342214" y="237321"/>
                  <a:pt x="333149" y="232780"/>
                  <a:pt x="326342" y="225972"/>
                </a:cubicBezTo>
                <a:cubicBezTo>
                  <a:pt x="318539" y="218190"/>
                  <a:pt x="313713" y="207417"/>
                  <a:pt x="313713" y="195526"/>
                </a:cubicBezTo>
                <a:cubicBezTo>
                  <a:pt x="313713" y="183636"/>
                  <a:pt x="318537" y="172867"/>
                  <a:pt x="326328" y="165075"/>
                </a:cubicBezTo>
                <a:cubicBezTo>
                  <a:pt x="334122" y="157280"/>
                  <a:pt x="344892" y="152458"/>
                  <a:pt x="356778" y="152458"/>
                </a:cubicBezTo>
                <a:cubicBezTo>
                  <a:pt x="368667" y="152458"/>
                  <a:pt x="379439" y="157280"/>
                  <a:pt x="387233" y="165075"/>
                </a:cubicBezTo>
                <a:lnTo>
                  <a:pt x="387498" y="165361"/>
                </a:lnTo>
                <a:cubicBezTo>
                  <a:pt x="395139" y="173141"/>
                  <a:pt x="399852" y="183792"/>
                  <a:pt x="399852" y="195526"/>
                </a:cubicBezTo>
                <a:close/>
                <a:moveTo>
                  <a:pt x="40321" y="127526"/>
                </a:moveTo>
                <a:cubicBezTo>
                  <a:pt x="54384" y="137875"/>
                  <a:pt x="67371" y="149397"/>
                  <a:pt x="79175" y="161916"/>
                </a:cubicBezTo>
                <a:cubicBezTo>
                  <a:pt x="81941" y="164849"/>
                  <a:pt x="84643" y="167839"/>
                  <a:pt x="87280" y="170881"/>
                </a:cubicBezTo>
                <a:lnTo>
                  <a:pt x="123267" y="132929"/>
                </a:lnTo>
                <a:cubicBezTo>
                  <a:pt x="125041" y="131062"/>
                  <a:pt x="127998" y="130990"/>
                  <a:pt x="129865" y="132764"/>
                </a:cubicBezTo>
                <a:cubicBezTo>
                  <a:pt x="131732" y="134539"/>
                  <a:pt x="131803" y="137496"/>
                  <a:pt x="130029" y="139363"/>
                </a:cubicBezTo>
                <a:lnTo>
                  <a:pt x="93315" y="178082"/>
                </a:lnTo>
                <a:cubicBezTo>
                  <a:pt x="106284" y="194078"/>
                  <a:pt x="117496" y="211411"/>
                  <a:pt x="126762" y="229773"/>
                </a:cubicBezTo>
                <a:lnTo>
                  <a:pt x="132254" y="225028"/>
                </a:lnTo>
                <a:cubicBezTo>
                  <a:pt x="134201" y="223344"/>
                  <a:pt x="137150" y="223556"/>
                  <a:pt x="138834" y="225503"/>
                </a:cubicBezTo>
                <a:cubicBezTo>
                  <a:pt x="140518" y="227450"/>
                  <a:pt x="140306" y="230399"/>
                  <a:pt x="138359" y="232083"/>
                </a:cubicBezTo>
                <a:lnTo>
                  <a:pt x="130968" y="238470"/>
                </a:lnTo>
                <a:cubicBezTo>
                  <a:pt x="138147" y="253962"/>
                  <a:pt x="143970" y="270128"/>
                  <a:pt x="148320" y="286787"/>
                </a:cubicBezTo>
                <a:lnTo>
                  <a:pt x="148320" y="270483"/>
                </a:lnTo>
                <a:lnTo>
                  <a:pt x="148320" y="198908"/>
                </a:lnTo>
                <a:lnTo>
                  <a:pt x="142289" y="198908"/>
                </a:lnTo>
                <a:cubicBezTo>
                  <a:pt x="139706" y="198908"/>
                  <a:pt x="137611" y="196813"/>
                  <a:pt x="137611" y="194229"/>
                </a:cubicBezTo>
                <a:cubicBezTo>
                  <a:pt x="137611" y="191646"/>
                  <a:pt x="139706" y="189551"/>
                  <a:pt x="142289" y="189551"/>
                </a:cubicBezTo>
                <a:lnTo>
                  <a:pt x="148320" y="189551"/>
                </a:lnTo>
                <a:lnTo>
                  <a:pt x="148320" y="122657"/>
                </a:lnTo>
                <a:lnTo>
                  <a:pt x="142289" y="122657"/>
                </a:lnTo>
                <a:cubicBezTo>
                  <a:pt x="139706" y="122657"/>
                  <a:pt x="137611" y="120561"/>
                  <a:pt x="137611" y="117978"/>
                </a:cubicBezTo>
                <a:cubicBezTo>
                  <a:pt x="137611" y="115394"/>
                  <a:pt x="139706" y="113299"/>
                  <a:pt x="142289" y="113299"/>
                </a:cubicBezTo>
                <a:lnTo>
                  <a:pt x="148320" y="113299"/>
                </a:lnTo>
                <a:lnTo>
                  <a:pt x="148320" y="90887"/>
                </a:lnTo>
                <a:cubicBezTo>
                  <a:pt x="131668" y="73615"/>
                  <a:pt x="113322" y="57797"/>
                  <a:pt x="93440" y="43705"/>
                </a:cubicBezTo>
                <a:lnTo>
                  <a:pt x="40321" y="127526"/>
                </a:lnTo>
                <a:close/>
                <a:moveTo>
                  <a:pt x="256693" y="358087"/>
                </a:moveTo>
                <a:cubicBezTo>
                  <a:pt x="256687" y="355859"/>
                  <a:pt x="256655" y="353639"/>
                  <a:pt x="256605" y="351421"/>
                </a:cubicBezTo>
                <a:lnTo>
                  <a:pt x="238439" y="351421"/>
                </a:lnTo>
                <a:lnTo>
                  <a:pt x="157676" y="351421"/>
                </a:lnTo>
                <a:lnTo>
                  <a:pt x="157676" y="358087"/>
                </a:lnTo>
                <a:lnTo>
                  <a:pt x="256693" y="358087"/>
                </a:lnTo>
                <a:close/>
                <a:moveTo>
                  <a:pt x="238439" y="342064"/>
                </a:moveTo>
                <a:lnTo>
                  <a:pt x="256295" y="342064"/>
                </a:lnTo>
                <a:cubicBezTo>
                  <a:pt x="255271" y="319334"/>
                  <a:pt x="252264" y="296961"/>
                  <a:pt x="247403" y="275162"/>
                </a:cubicBezTo>
                <a:lnTo>
                  <a:pt x="157676" y="275162"/>
                </a:lnTo>
                <a:lnTo>
                  <a:pt x="157676" y="342064"/>
                </a:lnTo>
                <a:lnTo>
                  <a:pt x="238439" y="342064"/>
                </a:lnTo>
                <a:close/>
                <a:moveTo>
                  <a:pt x="245194" y="265805"/>
                </a:moveTo>
                <a:cubicBezTo>
                  <a:pt x="239444" y="242732"/>
                  <a:pt x="231602" y="220347"/>
                  <a:pt x="221827" y="198908"/>
                </a:cubicBezTo>
                <a:lnTo>
                  <a:pt x="157676" y="198908"/>
                </a:lnTo>
                <a:lnTo>
                  <a:pt x="157676" y="265805"/>
                </a:lnTo>
                <a:lnTo>
                  <a:pt x="245194" y="265805"/>
                </a:lnTo>
                <a:close/>
                <a:moveTo>
                  <a:pt x="254807" y="265805"/>
                </a:moveTo>
                <a:lnTo>
                  <a:pt x="256693" y="265805"/>
                </a:lnTo>
                <a:lnTo>
                  <a:pt x="256693" y="198908"/>
                </a:lnTo>
                <a:lnTo>
                  <a:pt x="232040" y="198908"/>
                </a:lnTo>
                <a:cubicBezTo>
                  <a:pt x="241566" y="220392"/>
                  <a:pt x="249201" y="242772"/>
                  <a:pt x="254807" y="265805"/>
                </a:cubicBezTo>
                <a:close/>
                <a:moveTo>
                  <a:pt x="217409" y="189551"/>
                </a:moveTo>
                <a:cubicBezTo>
                  <a:pt x="212755" y="180023"/>
                  <a:pt x="207711" y="170695"/>
                  <a:pt x="202293" y="161592"/>
                </a:cubicBezTo>
                <a:cubicBezTo>
                  <a:pt x="194266" y="148100"/>
                  <a:pt x="185413" y="135096"/>
                  <a:pt x="175786" y="122657"/>
                </a:cubicBezTo>
                <a:lnTo>
                  <a:pt x="157676" y="122657"/>
                </a:lnTo>
                <a:lnTo>
                  <a:pt x="157676" y="189551"/>
                </a:lnTo>
                <a:lnTo>
                  <a:pt x="217409" y="189551"/>
                </a:lnTo>
                <a:close/>
                <a:moveTo>
                  <a:pt x="227744" y="189551"/>
                </a:moveTo>
                <a:lnTo>
                  <a:pt x="256693" y="189551"/>
                </a:lnTo>
                <a:lnTo>
                  <a:pt x="256693" y="122657"/>
                </a:lnTo>
                <a:lnTo>
                  <a:pt x="187476" y="122657"/>
                </a:lnTo>
                <a:cubicBezTo>
                  <a:pt x="195676" y="133656"/>
                  <a:pt x="203290" y="145066"/>
                  <a:pt x="210296" y="156839"/>
                </a:cubicBezTo>
                <a:cubicBezTo>
                  <a:pt x="216616" y="167459"/>
                  <a:pt x="222440" y="178376"/>
                  <a:pt x="227744" y="189551"/>
                </a:cubicBezTo>
                <a:close/>
                <a:moveTo>
                  <a:pt x="168311" y="113299"/>
                </a:moveTo>
                <a:cubicBezTo>
                  <a:pt x="164858" y="109111"/>
                  <a:pt x="161312" y="104989"/>
                  <a:pt x="157676" y="100942"/>
                </a:cubicBezTo>
                <a:lnTo>
                  <a:pt x="157676" y="113299"/>
                </a:lnTo>
                <a:lnTo>
                  <a:pt x="168311" y="113299"/>
                </a:lnTo>
                <a:close/>
                <a:moveTo>
                  <a:pt x="180281" y="113299"/>
                </a:moveTo>
                <a:lnTo>
                  <a:pt x="256693" y="113299"/>
                </a:lnTo>
                <a:lnTo>
                  <a:pt x="256693" y="46402"/>
                </a:lnTo>
                <a:lnTo>
                  <a:pt x="157676" y="46402"/>
                </a:lnTo>
                <a:lnTo>
                  <a:pt x="157676" y="87195"/>
                </a:lnTo>
                <a:cubicBezTo>
                  <a:pt x="165603" y="95579"/>
                  <a:pt x="173140" y="104289"/>
                  <a:pt x="180281" y="113299"/>
                </a:cubicBezTo>
                <a:close/>
                <a:moveTo>
                  <a:pt x="380625" y="219373"/>
                </a:moveTo>
                <a:cubicBezTo>
                  <a:pt x="386722" y="213275"/>
                  <a:pt x="390495" y="204841"/>
                  <a:pt x="390495" y="195526"/>
                </a:cubicBezTo>
                <a:cubicBezTo>
                  <a:pt x="390495" y="186320"/>
                  <a:pt x="386815" y="177981"/>
                  <a:pt x="380858" y="171913"/>
                </a:cubicBezTo>
                <a:lnTo>
                  <a:pt x="380620" y="171690"/>
                </a:lnTo>
                <a:cubicBezTo>
                  <a:pt x="374520" y="165590"/>
                  <a:pt x="366087" y="161815"/>
                  <a:pt x="356778" y="161815"/>
                </a:cubicBezTo>
                <a:cubicBezTo>
                  <a:pt x="347472" y="161815"/>
                  <a:pt x="339042" y="165590"/>
                  <a:pt x="332942" y="171690"/>
                </a:cubicBezTo>
                <a:cubicBezTo>
                  <a:pt x="326845" y="177788"/>
                  <a:pt x="323069" y="186216"/>
                  <a:pt x="323069" y="195526"/>
                </a:cubicBezTo>
                <a:cubicBezTo>
                  <a:pt x="323069" y="204836"/>
                  <a:pt x="326845" y="213267"/>
                  <a:pt x="332945" y="219368"/>
                </a:cubicBezTo>
                <a:cubicBezTo>
                  <a:pt x="339031" y="225476"/>
                  <a:pt x="347462" y="229248"/>
                  <a:pt x="356778" y="229248"/>
                </a:cubicBezTo>
                <a:cubicBezTo>
                  <a:pt x="366087" y="229248"/>
                  <a:pt x="374520" y="225471"/>
                  <a:pt x="380625" y="219373"/>
                </a:cubicBezTo>
                <a:close/>
              </a:path>
            </a:pathLst>
          </a:custGeom>
          <a:solidFill>
            <a:srgbClr val="C8102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36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494987-9835-4AC5-8D4C-E519A3EEB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40570"/>
            <a:ext cx="11347954" cy="720000"/>
          </a:xfrm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dirty="0" smtClean="0"/>
              <a:t>Modernization of the </a:t>
            </a:r>
            <a:r>
              <a:rPr lang="en-US" dirty="0"/>
              <a:t>Control Command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Signal</a:t>
            </a:r>
            <a:r>
              <a:rPr lang="et-EE" dirty="0" smtClean="0"/>
              <a:t>l</a:t>
            </a:r>
            <a:r>
              <a:rPr lang="en-US" dirty="0" err="1" smtClean="0"/>
              <a:t>ing</a:t>
            </a:r>
            <a:r>
              <a:rPr lang="en-US" dirty="0" smtClean="0"/>
              <a:t> </a:t>
            </a:r>
            <a:r>
              <a:rPr lang="en-US" dirty="0" smtClean="0"/>
              <a:t>system </a:t>
            </a:r>
            <a:r>
              <a:rPr lang="en-US" dirty="0"/>
              <a:t/>
            </a:r>
            <a:br>
              <a:rPr lang="en-US" dirty="0"/>
            </a:br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CEE28C4-C9B7-4496-B863-25C061EC9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911" y="2764343"/>
            <a:ext cx="10800000" cy="452284"/>
          </a:xfrm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/>
          <a:lstStyle/>
          <a:p>
            <a:r>
              <a:rPr lang="et-EE" dirty="0"/>
              <a:t>2019 - 2027</a:t>
            </a:r>
          </a:p>
        </p:txBody>
      </p:sp>
    </p:spTree>
    <p:extLst>
      <p:ext uri="{BB962C8B-B14F-4D97-AF65-F5344CB8AC3E}">
        <p14:creationId xmlns:p14="http://schemas.microsoft.com/office/powerpoint/2010/main" val="13007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0933" y="2270291"/>
            <a:ext cx="3977640" cy="22361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2580" y="2269515"/>
            <a:ext cx="3977054" cy="22370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2B8A1E-465F-4893-A5D4-2FC2BBFA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Current status of the modernization </a:t>
            </a:r>
            <a:r>
              <a:rPr lang="en-US" sz="3200" dirty="0" smtClean="0"/>
              <a:t>of CCS</a:t>
            </a:r>
            <a:endParaRPr lang="et-EE" sz="32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6B18077E-6842-4B64-8D61-B514C451F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296443"/>
              </p:ext>
            </p:extLst>
          </p:nvPr>
        </p:nvGraphicFramePr>
        <p:xfrm>
          <a:off x="7425932" y="1871207"/>
          <a:ext cx="3622245" cy="341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A6AFEB-8E27-4396-BAE6-CCC95627B471}"/>
              </a:ext>
            </a:extLst>
          </p:cNvPr>
          <p:cNvSpPr txBox="1"/>
          <p:nvPr/>
        </p:nvSpPr>
        <p:spPr>
          <a:xfrm>
            <a:off x="7669852" y="501579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D4D4D"/>
                </a:solidFill>
              </a:rPr>
              <a:t>Need to modernize</a:t>
            </a:r>
            <a:endParaRPr lang="et-EE" dirty="0">
              <a:solidFill>
                <a:srgbClr val="4D4D4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810652-854B-4FEB-94DB-E7E66F8997C4}"/>
              </a:ext>
            </a:extLst>
          </p:cNvPr>
          <p:cNvSpPr txBox="1"/>
          <p:nvPr/>
        </p:nvSpPr>
        <p:spPr>
          <a:xfrm>
            <a:off x="8221648" y="1534971"/>
            <a:ext cx="383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D4D4D"/>
                </a:solidFill>
              </a:rPr>
              <a:t>Modernization in progress or ready</a:t>
            </a:r>
            <a:endParaRPr lang="et-EE" dirty="0">
              <a:solidFill>
                <a:srgbClr val="4D4D4D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636EB43F-604F-4A13-B539-0A0B261B60F5}"/>
              </a:ext>
            </a:extLst>
          </p:cNvPr>
          <p:cNvSpPr/>
          <p:nvPr/>
        </p:nvSpPr>
        <p:spPr>
          <a:xfrm>
            <a:off x="206298" y="5007256"/>
            <a:ext cx="988495" cy="961352"/>
          </a:xfrm>
          <a:custGeom>
            <a:avLst/>
            <a:gdLst>
              <a:gd name="connsiteX0" fmla="*/ 44421 w 520611"/>
              <a:gd name="connsiteY0" fmla="*/ 134931 h 506316"/>
              <a:gd name="connsiteX1" fmla="*/ 75549 w 520611"/>
              <a:gd name="connsiteY1" fmla="*/ 134931 h 506316"/>
              <a:gd name="connsiteX2" fmla="*/ 75549 w 520611"/>
              <a:gd name="connsiteY2" fmla="*/ 57834 h 506316"/>
              <a:gd name="connsiteX3" fmla="*/ 60884 w 520611"/>
              <a:gd name="connsiteY3" fmla="*/ 61550 h 506316"/>
              <a:gd name="connsiteX4" fmla="*/ 44421 w 520611"/>
              <a:gd name="connsiteY4" fmla="*/ 56762 h 506316"/>
              <a:gd name="connsiteX5" fmla="*/ 44421 w 520611"/>
              <a:gd name="connsiteY5" fmla="*/ 134931 h 506316"/>
              <a:gd name="connsiteX6" fmla="*/ 446207 w 520611"/>
              <a:gd name="connsiteY6" fmla="*/ 192964 h 506316"/>
              <a:gd name="connsiteX7" fmla="*/ 446231 w 520611"/>
              <a:gd name="connsiteY7" fmla="*/ 192964 h 506316"/>
              <a:gd name="connsiteX8" fmla="*/ 450909 w 520611"/>
              <a:gd name="connsiteY8" fmla="*/ 197643 h 506316"/>
              <a:gd name="connsiteX9" fmla="*/ 450909 w 520611"/>
              <a:gd name="connsiteY9" fmla="*/ 501635 h 506316"/>
              <a:gd name="connsiteX10" fmla="*/ 446231 w 520611"/>
              <a:gd name="connsiteY10" fmla="*/ 506314 h 506316"/>
              <a:gd name="connsiteX11" fmla="*/ 441553 w 520611"/>
              <a:gd name="connsiteY11" fmla="*/ 501635 h 506316"/>
              <a:gd name="connsiteX12" fmla="*/ 441553 w 520611"/>
              <a:gd name="connsiteY12" fmla="*/ 434850 h 506316"/>
              <a:gd name="connsiteX13" fmla="*/ 364208 w 520611"/>
              <a:gd name="connsiteY13" fmla="*/ 485960 h 506316"/>
              <a:gd name="connsiteX14" fmla="*/ 263991 w 520611"/>
              <a:gd name="connsiteY14" fmla="*/ 506311 h 506316"/>
              <a:gd name="connsiteX15" fmla="*/ 82537 w 520611"/>
              <a:gd name="connsiteY15" fmla="*/ 431142 h 506316"/>
              <a:gd name="connsiteX16" fmla="*/ 7375 w 520611"/>
              <a:gd name="connsiteY16" fmla="*/ 249673 h 506316"/>
              <a:gd name="connsiteX17" fmla="*/ 13928 w 520611"/>
              <a:gd name="connsiteY17" fmla="*/ 191895 h 506316"/>
              <a:gd name="connsiteX18" fmla="*/ 29975 w 520611"/>
              <a:gd name="connsiteY18" fmla="*/ 144288 h 506316"/>
              <a:gd name="connsiteX19" fmla="*/ 4678 w 520611"/>
              <a:gd name="connsiteY19" fmla="*/ 144288 h 506316"/>
              <a:gd name="connsiteX20" fmla="*/ 0 w 520611"/>
              <a:gd name="connsiteY20" fmla="*/ 139610 h 506316"/>
              <a:gd name="connsiteX21" fmla="*/ 4678 w 520611"/>
              <a:gd name="connsiteY21" fmla="*/ 134931 h 506316"/>
              <a:gd name="connsiteX22" fmla="*/ 35064 w 520611"/>
              <a:gd name="connsiteY22" fmla="*/ 134931 h 506316"/>
              <a:gd name="connsiteX23" fmla="*/ 35064 w 520611"/>
              <a:gd name="connsiteY23" fmla="*/ 47492 h 506316"/>
              <a:gd name="connsiteX24" fmla="*/ 30113 w 520611"/>
              <a:gd name="connsiteY24" fmla="*/ 30775 h 506316"/>
              <a:gd name="connsiteX25" fmla="*/ 39127 w 520611"/>
              <a:gd name="connsiteY25" fmla="*/ 9034 h 506316"/>
              <a:gd name="connsiteX26" fmla="*/ 39220 w 520611"/>
              <a:gd name="connsiteY26" fmla="*/ 8941 h 506316"/>
              <a:gd name="connsiteX27" fmla="*/ 60884 w 520611"/>
              <a:gd name="connsiteY27" fmla="*/ 0 h 506316"/>
              <a:gd name="connsiteX28" fmla="*/ 82622 w 520611"/>
              <a:gd name="connsiteY28" fmla="*/ 9015 h 506316"/>
              <a:gd name="connsiteX29" fmla="*/ 82715 w 520611"/>
              <a:gd name="connsiteY29" fmla="*/ 9108 h 506316"/>
              <a:gd name="connsiteX30" fmla="*/ 83760 w 520611"/>
              <a:gd name="connsiteY30" fmla="*/ 10214 h 506316"/>
              <a:gd name="connsiteX31" fmla="*/ 333674 w 520611"/>
              <a:gd name="connsiteY31" fmla="*/ 10214 h 506316"/>
              <a:gd name="connsiteX32" fmla="*/ 338352 w 520611"/>
              <a:gd name="connsiteY32" fmla="*/ 14893 h 506316"/>
              <a:gd name="connsiteX33" fmla="*/ 333674 w 520611"/>
              <a:gd name="connsiteY33" fmla="*/ 19571 h 506316"/>
              <a:gd name="connsiteX34" fmla="*/ 318340 w 520611"/>
              <a:gd name="connsiteY34" fmla="*/ 19571 h 506316"/>
              <a:gd name="connsiteX35" fmla="*/ 290431 w 520611"/>
              <a:gd name="connsiteY35" fmla="*/ 42177 h 506316"/>
              <a:gd name="connsiteX36" fmla="*/ 333674 w 520611"/>
              <a:gd name="connsiteY36" fmla="*/ 42177 h 506316"/>
              <a:gd name="connsiteX37" fmla="*/ 338352 w 520611"/>
              <a:gd name="connsiteY37" fmla="*/ 46856 h 506316"/>
              <a:gd name="connsiteX38" fmla="*/ 333674 w 520611"/>
              <a:gd name="connsiteY38" fmla="*/ 51534 h 506316"/>
              <a:gd name="connsiteX39" fmla="*/ 84905 w 520611"/>
              <a:gd name="connsiteY39" fmla="*/ 51534 h 506316"/>
              <a:gd name="connsiteX40" fmla="*/ 84905 w 520611"/>
              <a:gd name="connsiteY40" fmla="*/ 134931 h 506316"/>
              <a:gd name="connsiteX41" fmla="*/ 333676 w 520611"/>
              <a:gd name="connsiteY41" fmla="*/ 134931 h 506316"/>
              <a:gd name="connsiteX42" fmla="*/ 338354 w 520611"/>
              <a:gd name="connsiteY42" fmla="*/ 139610 h 506316"/>
              <a:gd name="connsiteX43" fmla="*/ 333676 w 520611"/>
              <a:gd name="connsiteY43" fmla="*/ 144288 h 506316"/>
              <a:gd name="connsiteX44" fmla="*/ 40275 w 520611"/>
              <a:gd name="connsiteY44" fmla="*/ 144288 h 506316"/>
              <a:gd name="connsiteX45" fmla="*/ 23030 w 520611"/>
              <a:gd name="connsiteY45" fmla="*/ 193980 h 506316"/>
              <a:gd name="connsiteX46" fmla="*/ 16909 w 520611"/>
              <a:gd name="connsiteY46" fmla="*/ 240212 h 506316"/>
              <a:gd name="connsiteX47" fmla="*/ 37040 w 520611"/>
              <a:gd name="connsiteY47" fmla="*/ 240212 h 506316"/>
              <a:gd name="connsiteX48" fmla="*/ 37040 w 520611"/>
              <a:gd name="connsiteY48" fmla="*/ 234205 h 506316"/>
              <a:gd name="connsiteX49" fmla="*/ 41718 w 520611"/>
              <a:gd name="connsiteY49" fmla="*/ 229526 h 506316"/>
              <a:gd name="connsiteX50" fmla="*/ 46396 w 520611"/>
              <a:gd name="connsiteY50" fmla="*/ 234205 h 506316"/>
              <a:gd name="connsiteX51" fmla="*/ 46396 w 520611"/>
              <a:gd name="connsiteY51" fmla="*/ 240212 h 506316"/>
              <a:gd name="connsiteX52" fmla="*/ 113282 w 520611"/>
              <a:gd name="connsiteY52" fmla="*/ 240212 h 506316"/>
              <a:gd name="connsiteX53" fmla="*/ 113282 w 520611"/>
              <a:gd name="connsiteY53" fmla="*/ 234197 h 506316"/>
              <a:gd name="connsiteX54" fmla="*/ 117960 w 520611"/>
              <a:gd name="connsiteY54" fmla="*/ 229518 h 506316"/>
              <a:gd name="connsiteX55" fmla="*/ 122638 w 520611"/>
              <a:gd name="connsiteY55" fmla="*/ 234197 h 506316"/>
              <a:gd name="connsiteX56" fmla="*/ 122638 w 520611"/>
              <a:gd name="connsiteY56" fmla="*/ 240212 h 506316"/>
              <a:gd name="connsiteX57" fmla="*/ 189523 w 520611"/>
              <a:gd name="connsiteY57" fmla="*/ 240212 h 506316"/>
              <a:gd name="connsiteX58" fmla="*/ 189523 w 520611"/>
              <a:gd name="connsiteY58" fmla="*/ 234197 h 506316"/>
              <a:gd name="connsiteX59" fmla="*/ 194201 w 520611"/>
              <a:gd name="connsiteY59" fmla="*/ 229518 h 506316"/>
              <a:gd name="connsiteX60" fmla="*/ 198879 w 520611"/>
              <a:gd name="connsiteY60" fmla="*/ 234197 h 506316"/>
              <a:gd name="connsiteX61" fmla="*/ 198879 w 520611"/>
              <a:gd name="connsiteY61" fmla="*/ 240212 h 506316"/>
              <a:gd name="connsiteX62" fmla="*/ 265767 w 520611"/>
              <a:gd name="connsiteY62" fmla="*/ 240212 h 506316"/>
              <a:gd name="connsiteX63" fmla="*/ 265767 w 520611"/>
              <a:gd name="connsiteY63" fmla="*/ 234197 h 506316"/>
              <a:gd name="connsiteX64" fmla="*/ 270445 w 520611"/>
              <a:gd name="connsiteY64" fmla="*/ 229518 h 506316"/>
              <a:gd name="connsiteX65" fmla="*/ 275124 w 520611"/>
              <a:gd name="connsiteY65" fmla="*/ 234197 h 506316"/>
              <a:gd name="connsiteX66" fmla="*/ 275124 w 520611"/>
              <a:gd name="connsiteY66" fmla="*/ 240212 h 506316"/>
              <a:gd name="connsiteX67" fmla="*/ 342017 w 520611"/>
              <a:gd name="connsiteY67" fmla="*/ 240212 h 506316"/>
              <a:gd name="connsiteX68" fmla="*/ 342017 w 520611"/>
              <a:gd name="connsiteY68" fmla="*/ 234197 h 506316"/>
              <a:gd name="connsiteX69" fmla="*/ 346695 w 520611"/>
              <a:gd name="connsiteY69" fmla="*/ 229518 h 506316"/>
              <a:gd name="connsiteX70" fmla="*/ 351373 w 520611"/>
              <a:gd name="connsiteY70" fmla="*/ 234197 h 506316"/>
              <a:gd name="connsiteX71" fmla="*/ 351373 w 520611"/>
              <a:gd name="connsiteY71" fmla="*/ 240212 h 506316"/>
              <a:gd name="connsiteX72" fmla="*/ 358043 w 520611"/>
              <a:gd name="connsiteY72" fmla="*/ 240212 h 506316"/>
              <a:gd name="connsiteX73" fmla="*/ 358043 w 520611"/>
              <a:gd name="connsiteY73" fmla="*/ 234205 h 506316"/>
              <a:gd name="connsiteX74" fmla="*/ 362721 w 520611"/>
              <a:gd name="connsiteY74" fmla="*/ 229526 h 506316"/>
              <a:gd name="connsiteX75" fmla="*/ 367399 w 520611"/>
              <a:gd name="connsiteY75" fmla="*/ 234205 h 506316"/>
              <a:gd name="connsiteX76" fmla="*/ 367399 w 520611"/>
              <a:gd name="connsiteY76" fmla="*/ 240212 h 506316"/>
              <a:gd name="connsiteX77" fmla="*/ 402468 w 520611"/>
              <a:gd name="connsiteY77" fmla="*/ 240212 h 506316"/>
              <a:gd name="connsiteX78" fmla="*/ 407147 w 520611"/>
              <a:gd name="connsiteY78" fmla="*/ 244891 h 506316"/>
              <a:gd name="connsiteX79" fmla="*/ 402468 w 520611"/>
              <a:gd name="connsiteY79" fmla="*/ 249570 h 506316"/>
              <a:gd name="connsiteX80" fmla="*/ 367399 w 520611"/>
              <a:gd name="connsiteY80" fmla="*/ 249570 h 506316"/>
              <a:gd name="connsiteX81" fmla="*/ 367399 w 520611"/>
              <a:gd name="connsiteY81" fmla="*/ 348602 h 506316"/>
              <a:gd name="connsiteX82" fmla="*/ 402474 w 520611"/>
              <a:gd name="connsiteY82" fmla="*/ 348602 h 506316"/>
              <a:gd name="connsiteX83" fmla="*/ 407152 w 520611"/>
              <a:gd name="connsiteY83" fmla="*/ 353281 h 506316"/>
              <a:gd name="connsiteX84" fmla="*/ 402474 w 520611"/>
              <a:gd name="connsiteY84" fmla="*/ 357959 h 506316"/>
              <a:gd name="connsiteX85" fmla="*/ 367399 w 520611"/>
              <a:gd name="connsiteY85" fmla="*/ 357959 h 506316"/>
              <a:gd name="connsiteX86" fmla="*/ 367399 w 520611"/>
              <a:gd name="connsiteY86" fmla="*/ 367746 h 506316"/>
              <a:gd name="connsiteX87" fmla="*/ 362721 w 520611"/>
              <a:gd name="connsiteY87" fmla="*/ 372425 h 506316"/>
              <a:gd name="connsiteX88" fmla="*/ 358043 w 520611"/>
              <a:gd name="connsiteY88" fmla="*/ 367746 h 506316"/>
              <a:gd name="connsiteX89" fmla="*/ 358043 w 520611"/>
              <a:gd name="connsiteY89" fmla="*/ 357964 h 506316"/>
              <a:gd name="connsiteX90" fmla="*/ 351373 w 520611"/>
              <a:gd name="connsiteY90" fmla="*/ 358079 h 506316"/>
              <a:gd name="connsiteX91" fmla="*/ 351373 w 520611"/>
              <a:gd name="connsiteY91" fmla="*/ 367746 h 506316"/>
              <a:gd name="connsiteX92" fmla="*/ 346695 w 520611"/>
              <a:gd name="connsiteY92" fmla="*/ 372425 h 506316"/>
              <a:gd name="connsiteX93" fmla="*/ 342017 w 520611"/>
              <a:gd name="connsiteY93" fmla="*/ 367746 h 506316"/>
              <a:gd name="connsiteX94" fmla="*/ 342017 w 520611"/>
              <a:gd name="connsiteY94" fmla="*/ 358505 h 506316"/>
              <a:gd name="connsiteX95" fmla="*/ 298925 w 520611"/>
              <a:gd name="connsiteY95" fmla="*/ 364603 h 506316"/>
              <a:gd name="connsiteX96" fmla="*/ 244780 w 520611"/>
              <a:gd name="connsiteY96" fmla="*/ 382655 h 506316"/>
              <a:gd name="connsiteX97" fmla="*/ 245485 w 520611"/>
              <a:gd name="connsiteY97" fmla="*/ 383472 h 506316"/>
              <a:gd name="connsiteX98" fmla="*/ 245010 w 520611"/>
              <a:gd name="connsiteY98" fmla="*/ 390052 h 506316"/>
              <a:gd name="connsiteX99" fmla="*/ 238431 w 520611"/>
              <a:gd name="connsiteY99" fmla="*/ 389577 h 506316"/>
              <a:gd name="connsiteX100" fmla="*/ 236028 w 520611"/>
              <a:gd name="connsiteY100" fmla="*/ 386795 h 506316"/>
              <a:gd name="connsiteX101" fmla="*/ 185275 w 520611"/>
              <a:gd name="connsiteY101" fmla="*/ 419140 h 506316"/>
              <a:gd name="connsiteX102" fmla="*/ 184888 w 520611"/>
              <a:gd name="connsiteY102" fmla="*/ 419451 h 506316"/>
              <a:gd name="connsiteX103" fmla="*/ 187897 w 520611"/>
              <a:gd name="connsiteY103" fmla="*/ 422304 h 506316"/>
              <a:gd name="connsiteX104" fmla="*/ 188062 w 520611"/>
              <a:gd name="connsiteY104" fmla="*/ 428903 h 506316"/>
              <a:gd name="connsiteX105" fmla="*/ 181464 w 520611"/>
              <a:gd name="connsiteY105" fmla="*/ 429068 h 506316"/>
              <a:gd name="connsiteX106" fmla="*/ 177663 w 520611"/>
              <a:gd name="connsiteY106" fmla="*/ 425463 h 506316"/>
              <a:gd name="connsiteX107" fmla="*/ 140692 w 520611"/>
              <a:gd name="connsiteY107" fmla="*/ 464063 h 506316"/>
              <a:gd name="connsiteX108" fmla="*/ 263991 w 520611"/>
              <a:gd name="connsiteY108" fmla="*/ 496954 h 506316"/>
              <a:gd name="connsiteX109" fmla="*/ 360554 w 520611"/>
              <a:gd name="connsiteY109" fmla="*/ 477372 h 506316"/>
              <a:gd name="connsiteX110" fmla="*/ 441553 w 520611"/>
              <a:gd name="connsiteY110" fmla="*/ 421686 h 506316"/>
              <a:gd name="connsiteX111" fmla="*/ 441553 w 520611"/>
              <a:gd name="connsiteY111" fmla="*/ 201870 h 506316"/>
              <a:gd name="connsiteX112" fmla="*/ 406160 w 520611"/>
              <a:gd name="connsiteY112" fmla="*/ 183601 h 506316"/>
              <a:gd name="connsiteX113" fmla="*/ 389980 w 520611"/>
              <a:gd name="connsiteY113" fmla="*/ 142795 h 506316"/>
              <a:gd name="connsiteX114" fmla="*/ 389980 w 520611"/>
              <a:gd name="connsiteY114" fmla="*/ 59698 h 506316"/>
              <a:gd name="connsiteX115" fmla="*/ 407205 w 520611"/>
              <a:gd name="connsiteY115" fmla="*/ 17765 h 506316"/>
              <a:gd name="connsiteX116" fmla="*/ 407462 w 520611"/>
              <a:gd name="connsiteY116" fmla="*/ 17487 h 506316"/>
              <a:gd name="connsiteX117" fmla="*/ 449668 w 520611"/>
              <a:gd name="connsiteY117" fmla="*/ 0 h 506316"/>
              <a:gd name="connsiteX118" fmla="*/ 456545 w 520611"/>
              <a:gd name="connsiteY118" fmla="*/ 0 h 506316"/>
              <a:gd name="connsiteX119" fmla="*/ 498740 w 520611"/>
              <a:gd name="connsiteY119" fmla="*/ 17487 h 506316"/>
              <a:gd name="connsiteX120" fmla="*/ 516243 w 520611"/>
              <a:gd name="connsiteY120" fmla="*/ 59698 h 506316"/>
              <a:gd name="connsiteX121" fmla="*/ 516243 w 520611"/>
              <a:gd name="connsiteY121" fmla="*/ 142795 h 506316"/>
              <a:gd name="connsiteX122" fmla="*/ 508582 w 520611"/>
              <a:gd name="connsiteY122" fmla="*/ 172048 h 506316"/>
              <a:gd name="connsiteX123" fmla="*/ 517482 w 520611"/>
              <a:gd name="connsiteY123" fmla="*/ 209774 h 506316"/>
              <a:gd name="connsiteX124" fmla="*/ 520611 w 520611"/>
              <a:gd name="connsiteY124" fmla="*/ 249668 h 506316"/>
              <a:gd name="connsiteX125" fmla="*/ 506726 w 520611"/>
              <a:gd name="connsiteY125" fmla="*/ 333049 h 506316"/>
              <a:gd name="connsiteX126" fmla="*/ 466956 w 520611"/>
              <a:gd name="connsiteY126" fmla="*/ 406589 h 506316"/>
              <a:gd name="connsiteX127" fmla="*/ 466956 w 520611"/>
              <a:gd name="connsiteY127" fmla="*/ 501637 h 506316"/>
              <a:gd name="connsiteX128" fmla="*/ 462278 w 520611"/>
              <a:gd name="connsiteY128" fmla="*/ 506316 h 506316"/>
              <a:gd name="connsiteX129" fmla="*/ 457600 w 520611"/>
              <a:gd name="connsiteY129" fmla="*/ 501637 h 506316"/>
              <a:gd name="connsiteX130" fmla="*/ 457600 w 520611"/>
              <a:gd name="connsiteY130" fmla="*/ 197523 h 506316"/>
              <a:gd name="connsiteX131" fmla="*/ 462101 w 520611"/>
              <a:gd name="connsiteY131" fmla="*/ 192847 h 506316"/>
              <a:gd name="connsiteX132" fmla="*/ 493969 w 520611"/>
              <a:gd name="connsiteY132" fmla="*/ 176466 h 506316"/>
              <a:gd name="connsiteX133" fmla="*/ 506887 w 520611"/>
              <a:gd name="connsiteY133" fmla="*/ 142795 h 506316"/>
              <a:gd name="connsiteX134" fmla="*/ 506887 w 520611"/>
              <a:gd name="connsiteY134" fmla="*/ 59698 h 506316"/>
              <a:gd name="connsiteX135" fmla="*/ 492163 w 520611"/>
              <a:gd name="connsiteY135" fmla="*/ 24101 h 506316"/>
              <a:gd name="connsiteX136" fmla="*/ 456545 w 520611"/>
              <a:gd name="connsiteY136" fmla="*/ 9357 h 506316"/>
              <a:gd name="connsiteX137" fmla="*/ 449668 w 520611"/>
              <a:gd name="connsiteY137" fmla="*/ 9357 h 506316"/>
              <a:gd name="connsiteX138" fmla="*/ 414076 w 520611"/>
              <a:gd name="connsiteY138" fmla="*/ 24101 h 506316"/>
              <a:gd name="connsiteX139" fmla="*/ 413845 w 520611"/>
              <a:gd name="connsiteY139" fmla="*/ 24316 h 506316"/>
              <a:gd name="connsiteX140" fmla="*/ 399337 w 520611"/>
              <a:gd name="connsiteY140" fmla="*/ 59698 h 506316"/>
              <a:gd name="connsiteX141" fmla="*/ 399337 w 520611"/>
              <a:gd name="connsiteY141" fmla="*/ 142795 h 506316"/>
              <a:gd name="connsiteX142" fmla="*/ 412960 w 520611"/>
              <a:gd name="connsiteY142" fmla="*/ 177204 h 506316"/>
              <a:gd name="connsiteX143" fmla="*/ 446207 w 520611"/>
              <a:gd name="connsiteY143" fmla="*/ 192964 h 506316"/>
              <a:gd name="connsiteX144" fmla="*/ 466956 w 520611"/>
              <a:gd name="connsiteY144" fmla="*/ 201576 h 506316"/>
              <a:gd name="connsiteX145" fmla="*/ 466956 w 520611"/>
              <a:gd name="connsiteY145" fmla="*/ 390848 h 506316"/>
              <a:gd name="connsiteX146" fmla="*/ 497879 w 520611"/>
              <a:gd name="connsiteY146" fmla="*/ 330014 h 506316"/>
              <a:gd name="connsiteX147" fmla="*/ 511255 w 520611"/>
              <a:gd name="connsiteY147" fmla="*/ 249668 h 506316"/>
              <a:gd name="connsiteX148" fmla="*/ 508274 w 520611"/>
              <a:gd name="connsiteY148" fmla="*/ 211201 h 506316"/>
              <a:gd name="connsiteX149" fmla="*/ 501772 w 520611"/>
              <a:gd name="connsiteY149" fmla="*/ 181742 h 506316"/>
              <a:gd name="connsiteX150" fmla="*/ 500912 w 520611"/>
              <a:gd name="connsiteY150" fmla="*/ 182715 h 506316"/>
              <a:gd name="connsiteX151" fmla="*/ 466956 w 520611"/>
              <a:gd name="connsiteY151" fmla="*/ 201576 h 506316"/>
              <a:gd name="connsiteX152" fmla="*/ 482794 w 520611"/>
              <a:gd name="connsiteY152" fmla="*/ 143952 h 506316"/>
              <a:gd name="connsiteX153" fmla="*/ 474446 w 520611"/>
              <a:gd name="connsiteY153" fmla="*/ 164032 h 506316"/>
              <a:gd name="connsiteX154" fmla="*/ 454362 w 520611"/>
              <a:gd name="connsiteY154" fmla="*/ 172350 h 506316"/>
              <a:gd name="connsiteX155" fmla="*/ 434303 w 520611"/>
              <a:gd name="connsiteY155" fmla="*/ 164027 h 506316"/>
              <a:gd name="connsiteX156" fmla="*/ 425960 w 520611"/>
              <a:gd name="connsiteY156" fmla="*/ 143952 h 506316"/>
              <a:gd name="connsiteX157" fmla="*/ 434279 w 520611"/>
              <a:gd name="connsiteY157" fmla="*/ 123871 h 506316"/>
              <a:gd name="connsiteX158" fmla="*/ 454362 w 520611"/>
              <a:gd name="connsiteY158" fmla="*/ 115524 h 506316"/>
              <a:gd name="connsiteX159" fmla="*/ 474469 w 520611"/>
              <a:gd name="connsiteY159" fmla="*/ 123847 h 506316"/>
              <a:gd name="connsiteX160" fmla="*/ 482794 w 520611"/>
              <a:gd name="connsiteY160" fmla="*/ 143952 h 506316"/>
              <a:gd name="connsiteX161" fmla="*/ 467869 w 520611"/>
              <a:gd name="connsiteY161" fmla="*/ 157418 h 506316"/>
              <a:gd name="connsiteX162" fmla="*/ 473438 w 520611"/>
              <a:gd name="connsiteY162" fmla="*/ 143952 h 506316"/>
              <a:gd name="connsiteX163" fmla="*/ 467856 w 520611"/>
              <a:gd name="connsiteY163" fmla="*/ 130462 h 506316"/>
              <a:gd name="connsiteX164" fmla="*/ 454362 w 520611"/>
              <a:gd name="connsiteY164" fmla="*/ 124882 h 506316"/>
              <a:gd name="connsiteX165" fmla="*/ 440893 w 520611"/>
              <a:gd name="connsiteY165" fmla="*/ 130449 h 506316"/>
              <a:gd name="connsiteX166" fmla="*/ 435316 w 520611"/>
              <a:gd name="connsiteY166" fmla="*/ 143952 h 506316"/>
              <a:gd name="connsiteX167" fmla="*/ 440898 w 520611"/>
              <a:gd name="connsiteY167" fmla="*/ 157412 h 506316"/>
              <a:gd name="connsiteX168" fmla="*/ 454362 w 520611"/>
              <a:gd name="connsiteY168" fmla="*/ 162993 h 506316"/>
              <a:gd name="connsiteX169" fmla="*/ 467869 w 520611"/>
              <a:gd name="connsiteY169" fmla="*/ 157418 h 506316"/>
              <a:gd name="connsiteX170" fmla="*/ 482794 w 520611"/>
              <a:gd name="connsiteY170" fmla="*/ 67313 h 506316"/>
              <a:gd name="connsiteX171" fmla="*/ 474446 w 520611"/>
              <a:gd name="connsiteY171" fmla="*/ 87388 h 506316"/>
              <a:gd name="connsiteX172" fmla="*/ 454362 w 520611"/>
              <a:gd name="connsiteY172" fmla="*/ 95703 h 506316"/>
              <a:gd name="connsiteX173" fmla="*/ 434303 w 520611"/>
              <a:gd name="connsiteY173" fmla="*/ 87380 h 506316"/>
              <a:gd name="connsiteX174" fmla="*/ 425960 w 520611"/>
              <a:gd name="connsiteY174" fmla="*/ 67313 h 506316"/>
              <a:gd name="connsiteX175" fmla="*/ 434279 w 520611"/>
              <a:gd name="connsiteY175" fmla="*/ 47230 h 506316"/>
              <a:gd name="connsiteX176" fmla="*/ 454362 w 520611"/>
              <a:gd name="connsiteY176" fmla="*/ 38878 h 506316"/>
              <a:gd name="connsiteX177" fmla="*/ 474451 w 520611"/>
              <a:gd name="connsiteY177" fmla="*/ 47203 h 506316"/>
              <a:gd name="connsiteX178" fmla="*/ 474544 w 520611"/>
              <a:gd name="connsiteY178" fmla="*/ 47296 h 506316"/>
              <a:gd name="connsiteX179" fmla="*/ 482794 w 520611"/>
              <a:gd name="connsiteY179" fmla="*/ 67313 h 506316"/>
              <a:gd name="connsiteX180" fmla="*/ 467869 w 520611"/>
              <a:gd name="connsiteY180" fmla="*/ 80774 h 506316"/>
              <a:gd name="connsiteX181" fmla="*/ 473438 w 520611"/>
              <a:gd name="connsiteY181" fmla="*/ 67313 h 506316"/>
              <a:gd name="connsiteX182" fmla="*/ 467874 w 520611"/>
              <a:gd name="connsiteY182" fmla="*/ 53818 h 506316"/>
              <a:gd name="connsiteX183" fmla="*/ 454362 w 520611"/>
              <a:gd name="connsiteY183" fmla="*/ 48235 h 506316"/>
              <a:gd name="connsiteX184" fmla="*/ 440893 w 520611"/>
              <a:gd name="connsiteY184" fmla="*/ 53807 h 506316"/>
              <a:gd name="connsiteX185" fmla="*/ 435316 w 520611"/>
              <a:gd name="connsiteY185" fmla="*/ 67313 h 506316"/>
              <a:gd name="connsiteX186" fmla="*/ 440880 w 520611"/>
              <a:gd name="connsiteY186" fmla="*/ 80766 h 506316"/>
              <a:gd name="connsiteX187" fmla="*/ 454362 w 520611"/>
              <a:gd name="connsiteY187" fmla="*/ 86346 h 506316"/>
              <a:gd name="connsiteX188" fmla="*/ 467869 w 520611"/>
              <a:gd name="connsiteY188" fmla="*/ 80774 h 506316"/>
              <a:gd name="connsiteX189" fmla="*/ 78178 w 520611"/>
              <a:gd name="connsiteY189" fmla="*/ 18126 h 506316"/>
              <a:gd name="connsiteX190" fmla="*/ 77554 w 520611"/>
              <a:gd name="connsiteY190" fmla="*/ 17314 h 506316"/>
              <a:gd name="connsiteX191" fmla="*/ 76035 w 520611"/>
              <a:gd name="connsiteY191" fmla="*/ 15622 h 506316"/>
              <a:gd name="connsiteX192" fmla="*/ 60884 w 520611"/>
              <a:gd name="connsiteY192" fmla="*/ 9357 h 506316"/>
              <a:gd name="connsiteX193" fmla="*/ 45733 w 520611"/>
              <a:gd name="connsiteY193" fmla="*/ 15622 h 506316"/>
              <a:gd name="connsiteX194" fmla="*/ 39469 w 520611"/>
              <a:gd name="connsiteY194" fmla="*/ 30775 h 506316"/>
              <a:gd name="connsiteX195" fmla="*/ 42617 w 520611"/>
              <a:gd name="connsiteY195" fmla="*/ 41983 h 506316"/>
              <a:gd name="connsiteX196" fmla="*/ 44184 w 520611"/>
              <a:gd name="connsiteY196" fmla="*/ 44206 h 506316"/>
              <a:gd name="connsiteX197" fmla="*/ 45723 w 520611"/>
              <a:gd name="connsiteY197" fmla="*/ 45920 h 506316"/>
              <a:gd name="connsiteX198" fmla="*/ 60884 w 520611"/>
              <a:gd name="connsiteY198" fmla="*/ 52192 h 506316"/>
              <a:gd name="connsiteX199" fmla="*/ 76029 w 520611"/>
              <a:gd name="connsiteY199" fmla="*/ 45920 h 506316"/>
              <a:gd name="connsiteX200" fmla="*/ 82299 w 520611"/>
              <a:gd name="connsiteY200" fmla="*/ 30775 h 506316"/>
              <a:gd name="connsiteX201" fmla="*/ 78178 w 520611"/>
              <a:gd name="connsiteY201" fmla="*/ 18126 h 506316"/>
              <a:gd name="connsiteX202" fmla="*/ 303523 w 520611"/>
              <a:gd name="connsiteY202" fmla="*/ 19571 h 506316"/>
              <a:gd name="connsiteX203" fmla="*/ 265322 w 520611"/>
              <a:gd name="connsiteY203" fmla="*/ 19571 h 506316"/>
              <a:gd name="connsiteX204" fmla="*/ 237413 w 520611"/>
              <a:gd name="connsiteY204" fmla="*/ 42177 h 506316"/>
              <a:gd name="connsiteX205" fmla="*/ 275728 w 520611"/>
              <a:gd name="connsiteY205" fmla="*/ 42177 h 506316"/>
              <a:gd name="connsiteX206" fmla="*/ 276311 w 520611"/>
              <a:gd name="connsiteY206" fmla="*/ 41612 h 506316"/>
              <a:gd name="connsiteX207" fmla="*/ 303523 w 520611"/>
              <a:gd name="connsiteY207" fmla="*/ 19571 h 506316"/>
              <a:gd name="connsiteX208" fmla="*/ 250505 w 520611"/>
              <a:gd name="connsiteY208" fmla="*/ 19571 h 506316"/>
              <a:gd name="connsiteX209" fmla="*/ 212304 w 520611"/>
              <a:gd name="connsiteY209" fmla="*/ 19571 h 506316"/>
              <a:gd name="connsiteX210" fmla="*/ 184394 w 520611"/>
              <a:gd name="connsiteY210" fmla="*/ 42177 h 506316"/>
              <a:gd name="connsiteX211" fmla="*/ 222710 w 520611"/>
              <a:gd name="connsiteY211" fmla="*/ 42177 h 506316"/>
              <a:gd name="connsiteX212" fmla="*/ 223293 w 520611"/>
              <a:gd name="connsiteY212" fmla="*/ 41612 h 506316"/>
              <a:gd name="connsiteX213" fmla="*/ 250505 w 520611"/>
              <a:gd name="connsiteY213" fmla="*/ 19571 h 506316"/>
              <a:gd name="connsiteX214" fmla="*/ 197487 w 520611"/>
              <a:gd name="connsiteY214" fmla="*/ 19571 h 506316"/>
              <a:gd name="connsiteX215" fmla="*/ 159288 w 520611"/>
              <a:gd name="connsiteY215" fmla="*/ 19571 h 506316"/>
              <a:gd name="connsiteX216" fmla="*/ 131376 w 520611"/>
              <a:gd name="connsiteY216" fmla="*/ 42177 h 506316"/>
              <a:gd name="connsiteX217" fmla="*/ 169692 w 520611"/>
              <a:gd name="connsiteY217" fmla="*/ 42177 h 506316"/>
              <a:gd name="connsiteX218" fmla="*/ 170275 w 520611"/>
              <a:gd name="connsiteY218" fmla="*/ 41612 h 506316"/>
              <a:gd name="connsiteX219" fmla="*/ 197487 w 520611"/>
              <a:gd name="connsiteY219" fmla="*/ 19571 h 506316"/>
              <a:gd name="connsiteX220" fmla="*/ 144471 w 520611"/>
              <a:gd name="connsiteY220" fmla="*/ 19571 h 506316"/>
              <a:gd name="connsiteX221" fmla="*/ 89544 w 520611"/>
              <a:gd name="connsiteY221" fmla="*/ 19571 h 506316"/>
              <a:gd name="connsiteX222" fmla="*/ 91655 w 520611"/>
              <a:gd name="connsiteY222" fmla="*/ 30775 h 506316"/>
              <a:gd name="connsiteX223" fmla="*/ 89472 w 520611"/>
              <a:gd name="connsiteY223" fmla="*/ 42177 h 506316"/>
              <a:gd name="connsiteX224" fmla="*/ 116674 w 520611"/>
              <a:gd name="connsiteY224" fmla="*/ 42177 h 506316"/>
              <a:gd name="connsiteX225" fmla="*/ 117257 w 520611"/>
              <a:gd name="connsiteY225" fmla="*/ 41612 h 506316"/>
              <a:gd name="connsiteX226" fmla="*/ 144471 w 520611"/>
              <a:gd name="connsiteY226" fmla="*/ 19571 h 506316"/>
              <a:gd name="connsiteX227" fmla="*/ 170859 w 520611"/>
              <a:gd name="connsiteY227" fmla="*/ 419008 h 506316"/>
              <a:gd name="connsiteX228" fmla="*/ 132909 w 520611"/>
              <a:gd name="connsiteY228" fmla="*/ 383013 h 506316"/>
              <a:gd name="connsiteX229" fmla="*/ 132744 w 520611"/>
              <a:gd name="connsiteY229" fmla="*/ 376414 h 506316"/>
              <a:gd name="connsiteX230" fmla="*/ 139343 w 520611"/>
              <a:gd name="connsiteY230" fmla="*/ 376250 h 506316"/>
              <a:gd name="connsiteX231" fmla="*/ 178056 w 520611"/>
              <a:gd name="connsiteY231" fmla="*/ 412971 h 506316"/>
              <a:gd name="connsiteX232" fmla="*/ 179424 w 520611"/>
              <a:gd name="connsiteY232" fmla="*/ 411867 h 506316"/>
              <a:gd name="connsiteX233" fmla="*/ 229743 w 520611"/>
              <a:gd name="connsiteY233" fmla="*/ 379520 h 506316"/>
              <a:gd name="connsiteX234" fmla="*/ 224996 w 520611"/>
              <a:gd name="connsiteY234" fmla="*/ 374024 h 506316"/>
              <a:gd name="connsiteX235" fmla="*/ 225471 w 520611"/>
              <a:gd name="connsiteY235" fmla="*/ 367444 h 506316"/>
              <a:gd name="connsiteX236" fmla="*/ 232050 w 520611"/>
              <a:gd name="connsiteY236" fmla="*/ 367919 h 506316"/>
              <a:gd name="connsiteX237" fmla="*/ 238436 w 520611"/>
              <a:gd name="connsiteY237" fmla="*/ 375313 h 506316"/>
              <a:gd name="connsiteX238" fmla="*/ 286747 w 520611"/>
              <a:gd name="connsiteY238" fmla="*/ 357959 h 506316"/>
              <a:gd name="connsiteX239" fmla="*/ 270445 w 520611"/>
              <a:gd name="connsiteY239" fmla="*/ 357959 h 506316"/>
              <a:gd name="connsiteX240" fmla="*/ 198879 w 520611"/>
              <a:gd name="connsiteY240" fmla="*/ 357959 h 506316"/>
              <a:gd name="connsiteX241" fmla="*/ 198879 w 520611"/>
              <a:gd name="connsiteY241" fmla="*/ 363991 h 506316"/>
              <a:gd name="connsiteX242" fmla="*/ 194201 w 520611"/>
              <a:gd name="connsiteY242" fmla="*/ 368669 h 506316"/>
              <a:gd name="connsiteX243" fmla="*/ 189523 w 520611"/>
              <a:gd name="connsiteY243" fmla="*/ 363991 h 506316"/>
              <a:gd name="connsiteX244" fmla="*/ 189523 w 520611"/>
              <a:gd name="connsiteY244" fmla="*/ 357959 h 506316"/>
              <a:gd name="connsiteX245" fmla="*/ 122638 w 520611"/>
              <a:gd name="connsiteY245" fmla="*/ 357959 h 506316"/>
              <a:gd name="connsiteX246" fmla="*/ 122638 w 520611"/>
              <a:gd name="connsiteY246" fmla="*/ 363991 h 506316"/>
              <a:gd name="connsiteX247" fmla="*/ 117960 w 520611"/>
              <a:gd name="connsiteY247" fmla="*/ 368669 h 506316"/>
              <a:gd name="connsiteX248" fmla="*/ 113282 w 520611"/>
              <a:gd name="connsiteY248" fmla="*/ 363991 h 506316"/>
              <a:gd name="connsiteX249" fmla="*/ 113282 w 520611"/>
              <a:gd name="connsiteY249" fmla="*/ 357959 h 506316"/>
              <a:gd name="connsiteX250" fmla="*/ 90894 w 520611"/>
              <a:gd name="connsiteY250" fmla="*/ 357959 h 506316"/>
              <a:gd name="connsiteX251" fmla="*/ 60754 w 520611"/>
              <a:gd name="connsiteY251" fmla="*/ 390548 h 506316"/>
              <a:gd name="connsiteX252" fmla="*/ 89151 w 520611"/>
              <a:gd name="connsiteY252" fmla="*/ 424527 h 506316"/>
              <a:gd name="connsiteX253" fmla="*/ 132638 w 520611"/>
              <a:gd name="connsiteY253" fmla="*/ 459212 h 506316"/>
              <a:gd name="connsiteX254" fmla="*/ 170859 w 520611"/>
              <a:gd name="connsiteY254" fmla="*/ 419008 h 506316"/>
              <a:gd name="connsiteX255" fmla="*/ 358043 w 520611"/>
              <a:gd name="connsiteY255" fmla="*/ 249572 h 506316"/>
              <a:gd name="connsiteX256" fmla="*/ 351373 w 520611"/>
              <a:gd name="connsiteY256" fmla="*/ 249657 h 506316"/>
              <a:gd name="connsiteX257" fmla="*/ 351373 w 520611"/>
              <a:gd name="connsiteY257" fmla="*/ 348602 h 506316"/>
              <a:gd name="connsiteX258" fmla="*/ 358043 w 520611"/>
              <a:gd name="connsiteY258" fmla="*/ 348602 h 506316"/>
              <a:gd name="connsiteX259" fmla="*/ 358043 w 520611"/>
              <a:gd name="connsiteY259" fmla="*/ 249572 h 506316"/>
              <a:gd name="connsiteX260" fmla="*/ 342017 w 520611"/>
              <a:gd name="connsiteY260" fmla="*/ 249965 h 506316"/>
              <a:gd name="connsiteX261" fmla="*/ 275124 w 520611"/>
              <a:gd name="connsiteY261" fmla="*/ 258869 h 506316"/>
              <a:gd name="connsiteX262" fmla="*/ 275124 w 520611"/>
              <a:gd name="connsiteY262" fmla="*/ 348602 h 506316"/>
              <a:gd name="connsiteX263" fmla="*/ 342017 w 520611"/>
              <a:gd name="connsiteY263" fmla="*/ 348602 h 506316"/>
              <a:gd name="connsiteX264" fmla="*/ 342017 w 520611"/>
              <a:gd name="connsiteY264" fmla="*/ 249965 h 506316"/>
              <a:gd name="connsiteX265" fmla="*/ 265767 w 520611"/>
              <a:gd name="connsiteY265" fmla="*/ 261081 h 506316"/>
              <a:gd name="connsiteX266" fmla="*/ 198879 w 520611"/>
              <a:gd name="connsiteY266" fmla="*/ 284466 h 506316"/>
              <a:gd name="connsiteX267" fmla="*/ 198879 w 520611"/>
              <a:gd name="connsiteY267" fmla="*/ 348602 h 506316"/>
              <a:gd name="connsiteX268" fmla="*/ 265767 w 520611"/>
              <a:gd name="connsiteY268" fmla="*/ 348602 h 506316"/>
              <a:gd name="connsiteX269" fmla="*/ 265767 w 520611"/>
              <a:gd name="connsiteY269" fmla="*/ 261081 h 506316"/>
              <a:gd name="connsiteX270" fmla="*/ 265767 w 520611"/>
              <a:gd name="connsiteY270" fmla="*/ 251439 h 506316"/>
              <a:gd name="connsiteX271" fmla="*/ 265767 w 520611"/>
              <a:gd name="connsiteY271" fmla="*/ 249570 h 506316"/>
              <a:gd name="connsiteX272" fmla="*/ 198879 w 520611"/>
              <a:gd name="connsiteY272" fmla="*/ 249570 h 506316"/>
              <a:gd name="connsiteX273" fmla="*/ 198879 w 520611"/>
              <a:gd name="connsiteY273" fmla="*/ 274207 h 506316"/>
              <a:gd name="connsiteX274" fmla="*/ 265767 w 520611"/>
              <a:gd name="connsiteY274" fmla="*/ 251439 h 506316"/>
              <a:gd name="connsiteX275" fmla="*/ 189523 w 520611"/>
              <a:gd name="connsiteY275" fmla="*/ 288885 h 506316"/>
              <a:gd name="connsiteX276" fmla="*/ 122638 w 520611"/>
              <a:gd name="connsiteY276" fmla="*/ 330518 h 506316"/>
              <a:gd name="connsiteX277" fmla="*/ 122638 w 520611"/>
              <a:gd name="connsiteY277" fmla="*/ 348602 h 506316"/>
              <a:gd name="connsiteX278" fmla="*/ 189523 w 520611"/>
              <a:gd name="connsiteY278" fmla="*/ 348602 h 506316"/>
              <a:gd name="connsiteX279" fmla="*/ 189523 w 520611"/>
              <a:gd name="connsiteY279" fmla="*/ 288885 h 506316"/>
              <a:gd name="connsiteX280" fmla="*/ 189523 w 520611"/>
              <a:gd name="connsiteY280" fmla="*/ 278504 h 506316"/>
              <a:gd name="connsiteX281" fmla="*/ 189523 w 520611"/>
              <a:gd name="connsiteY281" fmla="*/ 249570 h 506316"/>
              <a:gd name="connsiteX282" fmla="*/ 122638 w 520611"/>
              <a:gd name="connsiteY282" fmla="*/ 249570 h 506316"/>
              <a:gd name="connsiteX283" fmla="*/ 122638 w 520611"/>
              <a:gd name="connsiteY283" fmla="*/ 318787 h 506316"/>
              <a:gd name="connsiteX284" fmla="*/ 189157 w 520611"/>
              <a:gd name="connsiteY284" fmla="*/ 278676 h 506316"/>
              <a:gd name="connsiteX285" fmla="*/ 189523 w 520611"/>
              <a:gd name="connsiteY285" fmla="*/ 278504 h 506316"/>
              <a:gd name="connsiteX286" fmla="*/ 113282 w 520611"/>
              <a:gd name="connsiteY286" fmla="*/ 337992 h 506316"/>
              <a:gd name="connsiteX287" fmla="*/ 100953 w 520611"/>
              <a:gd name="connsiteY287" fmla="*/ 348602 h 506316"/>
              <a:gd name="connsiteX288" fmla="*/ 113282 w 520611"/>
              <a:gd name="connsiteY288" fmla="*/ 348602 h 506316"/>
              <a:gd name="connsiteX289" fmla="*/ 113282 w 520611"/>
              <a:gd name="connsiteY289" fmla="*/ 337992 h 506316"/>
              <a:gd name="connsiteX290" fmla="*/ 113282 w 520611"/>
              <a:gd name="connsiteY290" fmla="*/ 325985 h 506316"/>
              <a:gd name="connsiteX291" fmla="*/ 113282 w 520611"/>
              <a:gd name="connsiteY291" fmla="*/ 249570 h 506316"/>
              <a:gd name="connsiteX292" fmla="*/ 46396 w 520611"/>
              <a:gd name="connsiteY292" fmla="*/ 249570 h 506316"/>
              <a:gd name="connsiteX293" fmla="*/ 46396 w 520611"/>
              <a:gd name="connsiteY293" fmla="*/ 348602 h 506316"/>
              <a:gd name="connsiteX294" fmla="*/ 87184 w 520611"/>
              <a:gd name="connsiteY294" fmla="*/ 348602 h 506316"/>
              <a:gd name="connsiteX295" fmla="*/ 113282 w 520611"/>
              <a:gd name="connsiteY295" fmla="*/ 325985 h 506316"/>
              <a:gd name="connsiteX296" fmla="*/ 37040 w 520611"/>
              <a:gd name="connsiteY296" fmla="*/ 347957 h 506316"/>
              <a:gd name="connsiteX297" fmla="*/ 37040 w 520611"/>
              <a:gd name="connsiteY297" fmla="*/ 249570 h 506316"/>
              <a:gd name="connsiteX298" fmla="*/ 16731 w 520611"/>
              <a:gd name="connsiteY298" fmla="*/ 249570 h 506316"/>
              <a:gd name="connsiteX299" fmla="*/ 16731 w 520611"/>
              <a:gd name="connsiteY299" fmla="*/ 249673 h 506316"/>
              <a:gd name="connsiteX300" fmla="*/ 37040 w 520611"/>
              <a:gd name="connsiteY300" fmla="*/ 347957 h 506316"/>
              <a:gd name="connsiteX301" fmla="*/ 46396 w 520611"/>
              <a:gd name="connsiteY301" fmla="*/ 357959 h 506316"/>
              <a:gd name="connsiteX302" fmla="*/ 46396 w 520611"/>
              <a:gd name="connsiteY302" fmla="*/ 367202 h 506316"/>
              <a:gd name="connsiteX303" fmla="*/ 55363 w 520611"/>
              <a:gd name="connsiteY303" fmla="*/ 382443 h 506316"/>
              <a:gd name="connsiteX304" fmla="*/ 77621 w 520611"/>
              <a:gd name="connsiteY304" fmla="*/ 357959 h 506316"/>
              <a:gd name="connsiteX305" fmla="*/ 46396 w 520611"/>
              <a:gd name="connsiteY305" fmla="*/ 357959 h 50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</a:cxnLst>
            <a:rect l="l" t="t" r="r" b="b"/>
            <a:pathLst>
              <a:path w="520611" h="506316">
                <a:moveTo>
                  <a:pt x="44421" y="134931"/>
                </a:moveTo>
                <a:lnTo>
                  <a:pt x="75549" y="134931"/>
                </a:lnTo>
                <a:lnTo>
                  <a:pt x="75549" y="57834"/>
                </a:lnTo>
                <a:cubicBezTo>
                  <a:pt x="71189" y="60205"/>
                  <a:pt x="66190" y="61550"/>
                  <a:pt x="60884" y="61550"/>
                </a:cubicBezTo>
                <a:cubicBezTo>
                  <a:pt x="54840" y="61550"/>
                  <a:pt x="49186" y="59794"/>
                  <a:pt x="44421" y="56762"/>
                </a:cubicBezTo>
                <a:lnTo>
                  <a:pt x="44421" y="134931"/>
                </a:lnTo>
                <a:close/>
                <a:moveTo>
                  <a:pt x="446207" y="192964"/>
                </a:moveTo>
                <a:lnTo>
                  <a:pt x="446231" y="192964"/>
                </a:lnTo>
                <a:cubicBezTo>
                  <a:pt x="448814" y="192964"/>
                  <a:pt x="450909" y="195059"/>
                  <a:pt x="450909" y="197643"/>
                </a:cubicBezTo>
                <a:lnTo>
                  <a:pt x="450909" y="501635"/>
                </a:lnTo>
                <a:cubicBezTo>
                  <a:pt x="450909" y="504218"/>
                  <a:pt x="448814" y="506314"/>
                  <a:pt x="446231" y="506314"/>
                </a:cubicBezTo>
                <a:cubicBezTo>
                  <a:pt x="443648" y="506314"/>
                  <a:pt x="441553" y="504218"/>
                  <a:pt x="441553" y="501635"/>
                </a:cubicBezTo>
                <a:lnTo>
                  <a:pt x="441553" y="434850"/>
                </a:lnTo>
                <a:cubicBezTo>
                  <a:pt x="419242" y="456259"/>
                  <a:pt x="393081" y="473682"/>
                  <a:pt x="364208" y="485960"/>
                </a:cubicBezTo>
                <a:cubicBezTo>
                  <a:pt x="333406" y="499060"/>
                  <a:pt x="299537" y="506311"/>
                  <a:pt x="263991" y="506311"/>
                </a:cubicBezTo>
                <a:cubicBezTo>
                  <a:pt x="193133" y="506311"/>
                  <a:pt x="128976" y="477584"/>
                  <a:pt x="82537" y="431142"/>
                </a:cubicBezTo>
                <a:cubicBezTo>
                  <a:pt x="36101" y="384700"/>
                  <a:pt x="7375" y="320538"/>
                  <a:pt x="7375" y="249673"/>
                </a:cubicBezTo>
                <a:cubicBezTo>
                  <a:pt x="7375" y="229829"/>
                  <a:pt x="9645" y="210488"/>
                  <a:pt x="13928" y="191895"/>
                </a:cubicBezTo>
                <a:cubicBezTo>
                  <a:pt x="17744" y="175342"/>
                  <a:pt x="23154" y="159415"/>
                  <a:pt x="29975" y="144288"/>
                </a:cubicBezTo>
                <a:lnTo>
                  <a:pt x="4678" y="144288"/>
                </a:lnTo>
                <a:cubicBezTo>
                  <a:pt x="2095" y="144288"/>
                  <a:pt x="0" y="142193"/>
                  <a:pt x="0" y="139610"/>
                </a:cubicBezTo>
                <a:cubicBezTo>
                  <a:pt x="0" y="137027"/>
                  <a:pt x="2095" y="134931"/>
                  <a:pt x="4678" y="134931"/>
                </a:cubicBezTo>
                <a:lnTo>
                  <a:pt x="35064" y="134931"/>
                </a:lnTo>
                <a:lnTo>
                  <a:pt x="35064" y="47492"/>
                </a:lnTo>
                <a:cubicBezTo>
                  <a:pt x="31938" y="42673"/>
                  <a:pt x="30113" y="36928"/>
                  <a:pt x="30113" y="30775"/>
                </a:cubicBezTo>
                <a:cubicBezTo>
                  <a:pt x="30113" y="22293"/>
                  <a:pt x="33563" y="14601"/>
                  <a:pt x="39127" y="9034"/>
                </a:cubicBezTo>
                <a:lnTo>
                  <a:pt x="39220" y="8941"/>
                </a:lnTo>
                <a:cubicBezTo>
                  <a:pt x="44781" y="3419"/>
                  <a:pt x="52440" y="0"/>
                  <a:pt x="60884" y="0"/>
                </a:cubicBezTo>
                <a:cubicBezTo>
                  <a:pt x="69365" y="0"/>
                  <a:pt x="77056" y="3451"/>
                  <a:pt x="82622" y="9015"/>
                </a:cubicBezTo>
                <a:lnTo>
                  <a:pt x="82715" y="9108"/>
                </a:lnTo>
                <a:cubicBezTo>
                  <a:pt x="83073" y="9469"/>
                  <a:pt x="83420" y="9837"/>
                  <a:pt x="83760" y="10214"/>
                </a:cubicBezTo>
                <a:lnTo>
                  <a:pt x="333674" y="10214"/>
                </a:lnTo>
                <a:cubicBezTo>
                  <a:pt x="336257" y="10214"/>
                  <a:pt x="338352" y="12309"/>
                  <a:pt x="338352" y="14893"/>
                </a:cubicBezTo>
                <a:cubicBezTo>
                  <a:pt x="338352" y="17476"/>
                  <a:pt x="336257" y="19571"/>
                  <a:pt x="333674" y="19571"/>
                </a:cubicBezTo>
                <a:lnTo>
                  <a:pt x="318340" y="19571"/>
                </a:lnTo>
                <a:lnTo>
                  <a:pt x="290431" y="42177"/>
                </a:lnTo>
                <a:lnTo>
                  <a:pt x="333674" y="42177"/>
                </a:lnTo>
                <a:cubicBezTo>
                  <a:pt x="336257" y="42177"/>
                  <a:pt x="338352" y="44272"/>
                  <a:pt x="338352" y="46856"/>
                </a:cubicBezTo>
                <a:cubicBezTo>
                  <a:pt x="338352" y="49439"/>
                  <a:pt x="336257" y="51534"/>
                  <a:pt x="333674" y="51534"/>
                </a:cubicBezTo>
                <a:lnTo>
                  <a:pt x="84905" y="51534"/>
                </a:lnTo>
                <a:lnTo>
                  <a:pt x="84905" y="134931"/>
                </a:lnTo>
                <a:lnTo>
                  <a:pt x="333676" y="134931"/>
                </a:lnTo>
                <a:cubicBezTo>
                  <a:pt x="336259" y="134931"/>
                  <a:pt x="338354" y="137027"/>
                  <a:pt x="338354" y="139610"/>
                </a:cubicBezTo>
                <a:cubicBezTo>
                  <a:pt x="338354" y="142193"/>
                  <a:pt x="336259" y="144288"/>
                  <a:pt x="333676" y="144288"/>
                </a:cubicBezTo>
                <a:lnTo>
                  <a:pt x="40275" y="144288"/>
                </a:lnTo>
                <a:cubicBezTo>
                  <a:pt x="32847" y="160036"/>
                  <a:pt x="27021" y="176671"/>
                  <a:pt x="23030" y="193980"/>
                </a:cubicBezTo>
                <a:cubicBezTo>
                  <a:pt x="19593" y="208899"/>
                  <a:pt x="17506" y="224354"/>
                  <a:pt x="16909" y="240212"/>
                </a:cubicBezTo>
                <a:lnTo>
                  <a:pt x="37040" y="240212"/>
                </a:lnTo>
                <a:lnTo>
                  <a:pt x="37040" y="234205"/>
                </a:lnTo>
                <a:cubicBezTo>
                  <a:pt x="37040" y="231621"/>
                  <a:pt x="39135" y="229526"/>
                  <a:pt x="41718" y="229526"/>
                </a:cubicBezTo>
                <a:cubicBezTo>
                  <a:pt x="44301" y="229526"/>
                  <a:pt x="46396" y="231621"/>
                  <a:pt x="46396" y="234205"/>
                </a:cubicBezTo>
                <a:lnTo>
                  <a:pt x="46396" y="240212"/>
                </a:lnTo>
                <a:lnTo>
                  <a:pt x="113282" y="240212"/>
                </a:lnTo>
                <a:lnTo>
                  <a:pt x="113282" y="234197"/>
                </a:lnTo>
                <a:cubicBezTo>
                  <a:pt x="113282" y="231613"/>
                  <a:pt x="115377" y="229518"/>
                  <a:pt x="117960" y="229518"/>
                </a:cubicBezTo>
                <a:cubicBezTo>
                  <a:pt x="120543" y="229518"/>
                  <a:pt x="122638" y="231613"/>
                  <a:pt x="122638" y="234197"/>
                </a:cubicBezTo>
                <a:lnTo>
                  <a:pt x="122638" y="240212"/>
                </a:lnTo>
                <a:lnTo>
                  <a:pt x="189523" y="240212"/>
                </a:lnTo>
                <a:lnTo>
                  <a:pt x="189523" y="234197"/>
                </a:lnTo>
                <a:cubicBezTo>
                  <a:pt x="189523" y="231613"/>
                  <a:pt x="191618" y="229518"/>
                  <a:pt x="194201" y="229518"/>
                </a:cubicBezTo>
                <a:cubicBezTo>
                  <a:pt x="196784" y="229518"/>
                  <a:pt x="198879" y="231613"/>
                  <a:pt x="198879" y="234197"/>
                </a:cubicBezTo>
                <a:lnTo>
                  <a:pt x="198879" y="240212"/>
                </a:lnTo>
                <a:lnTo>
                  <a:pt x="265767" y="240212"/>
                </a:lnTo>
                <a:lnTo>
                  <a:pt x="265767" y="234197"/>
                </a:lnTo>
                <a:cubicBezTo>
                  <a:pt x="265767" y="231613"/>
                  <a:pt x="267862" y="229518"/>
                  <a:pt x="270445" y="229518"/>
                </a:cubicBezTo>
                <a:cubicBezTo>
                  <a:pt x="273029" y="229518"/>
                  <a:pt x="275124" y="231613"/>
                  <a:pt x="275124" y="234197"/>
                </a:cubicBezTo>
                <a:lnTo>
                  <a:pt x="275124" y="240212"/>
                </a:lnTo>
                <a:lnTo>
                  <a:pt x="342017" y="240212"/>
                </a:lnTo>
                <a:lnTo>
                  <a:pt x="342017" y="234197"/>
                </a:lnTo>
                <a:cubicBezTo>
                  <a:pt x="342017" y="231613"/>
                  <a:pt x="344112" y="229518"/>
                  <a:pt x="346695" y="229518"/>
                </a:cubicBezTo>
                <a:cubicBezTo>
                  <a:pt x="349278" y="229518"/>
                  <a:pt x="351373" y="231613"/>
                  <a:pt x="351373" y="234197"/>
                </a:cubicBezTo>
                <a:lnTo>
                  <a:pt x="351373" y="240212"/>
                </a:lnTo>
                <a:lnTo>
                  <a:pt x="358043" y="240212"/>
                </a:lnTo>
                <a:lnTo>
                  <a:pt x="358043" y="234205"/>
                </a:lnTo>
                <a:cubicBezTo>
                  <a:pt x="358043" y="231621"/>
                  <a:pt x="360138" y="229526"/>
                  <a:pt x="362721" y="229526"/>
                </a:cubicBezTo>
                <a:cubicBezTo>
                  <a:pt x="365304" y="229526"/>
                  <a:pt x="367399" y="231621"/>
                  <a:pt x="367399" y="234205"/>
                </a:cubicBezTo>
                <a:lnTo>
                  <a:pt x="367399" y="240212"/>
                </a:lnTo>
                <a:lnTo>
                  <a:pt x="402468" y="240212"/>
                </a:lnTo>
                <a:cubicBezTo>
                  <a:pt x="405052" y="240212"/>
                  <a:pt x="407147" y="242308"/>
                  <a:pt x="407147" y="244891"/>
                </a:cubicBezTo>
                <a:cubicBezTo>
                  <a:pt x="407147" y="247474"/>
                  <a:pt x="405052" y="249570"/>
                  <a:pt x="402468" y="249570"/>
                </a:cubicBezTo>
                <a:lnTo>
                  <a:pt x="367399" y="249570"/>
                </a:lnTo>
                <a:lnTo>
                  <a:pt x="367399" y="348602"/>
                </a:lnTo>
                <a:lnTo>
                  <a:pt x="402474" y="348602"/>
                </a:lnTo>
                <a:cubicBezTo>
                  <a:pt x="405057" y="348602"/>
                  <a:pt x="407152" y="350697"/>
                  <a:pt x="407152" y="353281"/>
                </a:cubicBezTo>
                <a:cubicBezTo>
                  <a:pt x="407152" y="355864"/>
                  <a:pt x="405057" y="357959"/>
                  <a:pt x="402474" y="357959"/>
                </a:cubicBezTo>
                <a:lnTo>
                  <a:pt x="367399" y="357959"/>
                </a:lnTo>
                <a:lnTo>
                  <a:pt x="367399" y="367746"/>
                </a:lnTo>
                <a:cubicBezTo>
                  <a:pt x="367399" y="370330"/>
                  <a:pt x="365304" y="372425"/>
                  <a:pt x="362721" y="372425"/>
                </a:cubicBezTo>
                <a:cubicBezTo>
                  <a:pt x="360138" y="372425"/>
                  <a:pt x="358043" y="370330"/>
                  <a:pt x="358043" y="367746"/>
                </a:cubicBezTo>
                <a:lnTo>
                  <a:pt x="358043" y="357964"/>
                </a:lnTo>
                <a:cubicBezTo>
                  <a:pt x="355815" y="357978"/>
                  <a:pt x="353593" y="358015"/>
                  <a:pt x="351373" y="358079"/>
                </a:cubicBezTo>
                <a:lnTo>
                  <a:pt x="351373" y="367746"/>
                </a:lnTo>
                <a:cubicBezTo>
                  <a:pt x="351373" y="370330"/>
                  <a:pt x="349278" y="372425"/>
                  <a:pt x="346695" y="372425"/>
                </a:cubicBezTo>
                <a:cubicBezTo>
                  <a:pt x="344112" y="372425"/>
                  <a:pt x="342017" y="370330"/>
                  <a:pt x="342017" y="367746"/>
                </a:cubicBezTo>
                <a:lnTo>
                  <a:pt x="342017" y="358505"/>
                </a:lnTo>
                <a:cubicBezTo>
                  <a:pt x="327370" y="359421"/>
                  <a:pt x="312967" y="361476"/>
                  <a:pt x="298925" y="364603"/>
                </a:cubicBezTo>
                <a:cubicBezTo>
                  <a:pt x="280213" y="368767"/>
                  <a:pt x="262073" y="374839"/>
                  <a:pt x="244780" y="382655"/>
                </a:cubicBezTo>
                <a:lnTo>
                  <a:pt x="245485" y="383472"/>
                </a:lnTo>
                <a:cubicBezTo>
                  <a:pt x="247169" y="385419"/>
                  <a:pt x="246957" y="388368"/>
                  <a:pt x="245010" y="390052"/>
                </a:cubicBezTo>
                <a:cubicBezTo>
                  <a:pt x="243064" y="391737"/>
                  <a:pt x="240115" y="391524"/>
                  <a:pt x="238431" y="389577"/>
                </a:cubicBezTo>
                <a:lnTo>
                  <a:pt x="236028" y="386795"/>
                </a:lnTo>
                <a:cubicBezTo>
                  <a:pt x="218026" y="395694"/>
                  <a:pt x="201004" y="406542"/>
                  <a:pt x="185275" y="419140"/>
                </a:cubicBezTo>
                <a:lnTo>
                  <a:pt x="184888" y="419451"/>
                </a:lnTo>
                <a:lnTo>
                  <a:pt x="187897" y="422304"/>
                </a:lnTo>
                <a:cubicBezTo>
                  <a:pt x="189764" y="424079"/>
                  <a:pt x="189836" y="427036"/>
                  <a:pt x="188062" y="428903"/>
                </a:cubicBezTo>
                <a:cubicBezTo>
                  <a:pt x="186288" y="430770"/>
                  <a:pt x="183331" y="430842"/>
                  <a:pt x="181464" y="429068"/>
                </a:cubicBezTo>
                <a:lnTo>
                  <a:pt x="177663" y="425463"/>
                </a:lnTo>
                <a:cubicBezTo>
                  <a:pt x="164215" y="437043"/>
                  <a:pt x="151817" y="449957"/>
                  <a:pt x="140692" y="464063"/>
                </a:cubicBezTo>
                <a:cubicBezTo>
                  <a:pt x="176987" y="484984"/>
                  <a:pt x="219090" y="496954"/>
                  <a:pt x="263991" y="496954"/>
                </a:cubicBezTo>
                <a:cubicBezTo>
                  <a:pt x="298283" y="496954"/>
                  <a:pt x="330916" y="489975"/>
                  <a:pt x="360554" y="477372"/>
                </a:cubicBezTo>
                <a:cubicBezTo>
                  <a:pt x="391216" y="464333"/>
                  <a:pt x="418709" y="445271"/>
                  <a:pt x="441553" y="421686"/>
                </a:cubicBezTo>
                <a:lnTo>
                  <a:pt x="441553" y="201870"/>
                </a:lnTo>
                <a:cubicBezTo>
                  <a:pt x="427670" y="199974"/>
                  <a:pt x="415296" y="193319"/>
                  <a:pt x="406160" y="183601"/>
                </a:cubicBezTo>
                <a:cubicBezTo>
                  <a:pt x="396130" y="172934"/>
                  <a:pt x="389980" y="158582"/>
                  <a:pt x="389980" y="142795"/>
                </a:cubicBezTo>
                <a:lnTo>
                  <a:pt x="389980" y="59698"/>
                </a:lnTo>
                <a:cubicBezTo>
                  <a:pt x="389980" y="43357"/>
                  <a:pt x="396560" y="28544"/>
                  <a:pt x="407205" y="17765"/>
                </a:cubicBezTo>
                <a:lnTo>
                  <a:pt x="407462" y="17487"/>
                </a:lnTo>
                <a:cubicBezTo>
                  <a:pt x="418261" y="6686"/>
                  <a:pt x="433189" y="0"/>
                  <a:pt x="449668" y="0"/>
                </a:cubicBezTo>
                <a:lnTo>
                  <a:pt x="456545" y="0"/>
                </a:lnTo>
                <a:cubicBezTo>
                  <a:pt x="473014" y="0"/>
                  <a:pt x="487936" y="6684"/>
                  <a:pt x="498740" y="17487"/>
                </a:cubicBezTo>
                <a:cubicBezTo>
                  <a:pt x="509552" y="28298"/>
                  <a:pt x="516243" y="43227"/>
                  <a:pt x="516243" y="59698"/>
                </a:cubicBezTo>
                <a:lnTo>
                  <a:pt x="516243" y="142795"/>
                </a:lnTo>
                <a:cubicBezTo>
                  <a:pt x="516243" y="153418"/>
                  <a:pt x="513459" y="163401"/>
                  <a:pt x="508582" y="172048"/>
                </a:cubicBezTo>
                <a:cubicBezTo>
                  <a:pt x="512451" y="184232"/>
                  <a:pt x="515450" y="196839"/>
                  <a:pt x="517482" y="209774"/>
                </a:cubicBezTo>
                <a:cubicBezTo>
                  <a:pt x="519537" y="222850"/>
                  <a:pt x="520611" y="236181"/>
                  <a:pt x="520611" y="249668"/>
                </a:cubicBezTo>
                <a:cubicBezTo>
                  <a:pt x="520611" y="278857"/>
                  <a:pt x="515721" y="306907"/>
                  <a:pt x="506726" y="333049"/>
                </a:cubicBezTo>
                <a:cubicBezTo>
                  <a:pt x="497518" y="359813"/>
                  <a:pt x="483974" y="384604"/>
                  <a:pt x="466956" y="406589"/>
                </a:cubicBezTo>
                <a:lnTo>
                  <a:pt x="466956" y="501637"/>
                </a:lnTo>
                <a:cubicBezTo>
                  <a:pt x="466956" y="504221"/>
                  <a:pt x="464861" y="506316"/>
                  <a:pt x="462278" y="506316"/>
                </a:cubicBezTo>
                <a:cubicBezTo>
                  <a:pt x="459695" y="506316"/>
                  <a:pt x="457600" y="504221"/>
                  <a:pt x="457600" y="501637"/>
                </a:cubicBezTo>
                <a:lnTo>
                  <a:pt x="457600" y="197523"/>
                </a:lnTo>
                <a:cubicBezTo>
                  <a:pt x="457600" y="194998"/>
                  <a:pt x="459597" y="192940"/>
                  <a:pt x="462101" y="192847"/>
                </a:cubicBezTo>
                <a:cubicBezTo>
                  <a:pt x="474697" y="191460"/>
                  <a:pt x="485913" y="185413"/>
                  <a:pt x="493969" y="176466"/>
                </a:cubicBezTo>
                <a:cubicBezTo>
                  <a:pt x="501997" y="167555"/>
                  <a:pt x="506887" y="155747"/>
                  <a:pt x="506887" y="142795"/>
                </a:cubicBezTo>
                <a:lnTo>
                  <a:pt x="506887" y="59698"/>
                </a:lnTo>
                <a:cubicBezTo>
                  <a:pt x="506887" y="45782"/>
                  <a:pt x="501257" y="33196"/>
                  <a:pt x="492163" y="24101"/>
                </a:cubicBezTo>
                <a:cubicBezTo>
                  <a:pt x="483057" y="14996"/>
                  <a:pt x="470460" y="9357"/>
                  <a:pt x="456545" y="9357"/>
                </a:cubicBezTo>
                <a:lnTo>
                  <a:pt x="449668" y="9357"/>
                </a:lnTo>
                <a:cubicBezTo>
                  <a:pt x="435769" y="9357"/>
                  <a:pt x="423183" y="14993"/>
                  <a:pt x="414076" y="24101"/>
                </a:cubicBezTo>
                <a:lnTo>
                  <a:pt x="413845" y="24316"/>
                </a:lnTo>
                <a:cubicBezTo>
                  <a:pt x="404876" y="33409"/>
                  <a:pt x="399337" y="45904"/>
                  <a:pt x="399337" y="59698"/>
                </a:cubicBezTo>
                <a:lnTo>
                  <a:pt x="399337" y="142795"/>
                </a:lnTo>
                <a:cubicBezTo>
                  <a:pt x="399337" y="156123"/>
                  <a:pt x="404516" y="168223"/>
                  <a:pt x="412960" y="177204"/>
                </a:cubicBezTo>
                <a:cubicBezTo>
                  <a:pt x="421409" y="186190"/>
                  <a:pt x="433133" y="192073"/>
                  <a:pt x="446207" y="192964"/>
                </a:cubicBezTo>
                <a:close/>
                <a:moveTo>
                  <a:pt x="466956" y="201576"/>
                </a:moveTo>
                <a:lnTo>
                  <a:pt x="466956" y="390848"/>
                </a:lnTo>
                <a:cubicBezTo>
                  <a:pt x="479893" y="372284"/>
                  <a:pt x="490365" y="351848"/>
                  <a:pt x="497879" y="330014"/>
                </a:cubicBezTo>
                <a:cubicBezTo>
                  <a:pt x="506542" y="304833"/>
                  <a:pt x="511255" y="277803"/>
                  <a:pt x="511255" y="249668"/>
                </a:cubicBezTo>
                <a:cubicBezTo>
                  <a:pt x="511255" y="236504"/>
                  <a:pt x="510231" y="223656"/>
                  <a:pt x="508274" y="211201"/>
                </a:cubicBezTo>
                <a:cubicBezTo>
                  <a:pt x="506702" y="201186"/>
                  <a:pt x="504519" y="191349"/>
                  <a:pt x="501772" y="181742"/>
                </a:cubicBezTo>
                <a:lnTo>
                  <a:pt x="500912" y="182715"/>
                </a:lnTo>
                <a:cubicBezTo>
                  <a:pt x="492195" y="192394"/>
                  <a:pt x="480344" y="199215"/>
                  <a:pt x="466956" y="201576"/>
                </a:cubicBezTo>
                <a:close/>
                <a:moveTo>
                  <a:pt x="482794" y="143952"/>
                </a:moveTo>
                <a:cubicBezTo>
                  <a:pt x="482794" y="151776"/>
                  <a:pt x="479604" y="158882"/>
                  <a:pt x="474446" y="164032"/>
                </a:cubicBezTo>
                <a:cubicBezTo>
                  <a:pt x="469304" y="169167"/>
                  <a:pt x="462199" y="172350"/>
                  <a:pt x="454362" y="172350"/>
                </a:cubicBezTo>
                <a:cubicBezTo>
                  <a:pt x="446539" y="172350"/>
                  <a:pt x="439442" y="169165"/>
                  <a:pt x="434303" y="164027"/>
                </a:cubicBezTo>
                <a:cubicBezTo>
                  <a:pt x="429145" y="158887"/>
                  <a:pt x="425960" y="151784"/>
                  <a:pt x="425960" y="143952"/>
                </a:cubicBezTo>
                <a:cubicBezTo>
                  <a:pt x="425960" y="136114"/>
                  <a:pt x="429145" y="129014"/>
                  <a:pt x="434279" y="123871"/>
                </a:cubicBezTo>
                <a:cubicBezTo>
                  <a:pt x="439432" y="118715"/>
                  <a:pt x="446539" y="115524"/>
                  <a:pt x="454362" y="115524"/>
                </a:cubicBezTo>
                <a:cubicBezTo>
                  <a:pt x="462215" y="115524"/>
                  <a:pt x="469330" y="118707"/>
                  <a:pt x="474469" y="123847"/>
                </a:cubicBezTo>
                <a:cubicBezTo>
                  <a:pt x="479609" y="128987"/>
                  <a:pt x="482794" y="136098"/>
                  <a:pt x="482794" y="143952"/>
                </a:cubicBezTo>
                <a:close/>
                <a:moveTo>
                  <a:pt x="467869" y="157418"/>
                </a:moveTo>
                <a:cubicBezTo>
                  <a:pt x="471311" y="153983"/>
                  <a:pt x="473438" y="149214"/>
                  <a:pt x="473438" y="143952"/>
                </a:cubicBezTo>
                <a:cubicBezTo>
                  <a:pt x="473438" y="138679"/>
                  <a:pt x="471303" y="133910"/>
                  <a:pt x="467856" y="130462"/>
                </a:cubicBezTo>
                <a:cubicBezTo>
                  <a:pt x="464408" y="127014"/>
                  <a:pt x="459634" y="124882"/>
                  <a:pt x="454362" y="124882"/>
                </a:cubicBezTo>
                <a:cubicBezTo>
                  <a:pt x="449095" y="124882"/>
                  <a:pt x="444327" y="127011"/>
                  <a:pt x="440893" y="130449"/>
                </a:cubicBezTo>
                <a:cubicBezTo>
                  <a:pt x="437451" y="133894"/>
                  <a:pt x="435316" y="138668"/>
                  <a:pt x="435316" y="143952"/>
                </a:cubicBezTo>
                <a:cubicBezTo>
                  <a:pt x="435316" y="149203"/>
                  <a:pt x="437453" y="153967"/>
                  <a:pt x="440898" y="157412"/>
                </a:cubicBezTo>
                <a:cubicBezTo>
                  <a:pt x="444335" y="160863"/>
                  <a:pt x="449106" y="162993"/>
                  <a:pt x="454362" y="162993"/>
                </a:cubicBezTo>
                <a:cubicBezTo>
                  <a:pt x="459645" y="162993"/>
                  <a:pt x="464424" y="160860"/>
                  <a:pt x="467869" y="157418"/>
                </a:cubicBezTo>
                <a:close/>
                <a:moveTo>
                  <a:pt x="482794" y="67313"/>
                </a:moveTo>
                <a:cubicBezTo>
                  <a:pt x="482794" y="75132"/>
                  <a:pt x="479601" y="82240"/>
                  <a:pt x="474446" y="87388"/>
                </a:cubicBezTo>
                <a:cubicBezTo>
                  <a:pt x="469301" y="92521"/>
                  <a:pt x="462199" y="95703"/>
                  <a:pt x="454362" y="95703"/>
                </a:cubicBezTo>
                <a:cubicBezTo>
                  <a:pt x="446539" y="95703"/>
                  <a:pt x="439442" y="92518"/>
                  <a:pt x="434303" y="87380"/>
                </a:cubicBezTo>
                <a:cubicBezTo>
                  <a:pt x="429153" y="82232"/>
                  <a:pt x="425960" y="75132"/>
                  <a:pt x="425960" y="67313"/>
                </a:cubicBezTo>
                <a:cubicBezTo>
                  <a:pt x="425960" y="59475"/>
                  <a:pt x="429145" y="52373"/>
                  <a:pt x="434279" y="47230"/>
                </a:cubicBezTo>
                <a:cubicBezTo>
                  <a:pt x="439432" y="42071"/>
                  <a:pt x="446541" y="38878"/>
                  <a:pt x="454362" y="38878"/>
                </a:cubicBezTo>
                <a:cubicBezTo>
                  <a:pt x="462204" y="38878"/>
                  <a:pt x="469306" y="42063"/>
                  <a:pt x="474451" y="47203"/>
                </a:cubicBezTo>
                <a:lnTo>
                  <a:pt x="474544" y="47296"/>
                </a:lnTo>
                <a:cubicBezTo>
                  <a:pt x="479641" y="52436"/>
                  <a:pt x="482794" y="59507"/>
                  <a:pt x="482794" y="67313"/>
                </a:cubicBezTo>
                <a:close/>
                <a:moveTo>
                  <a:pt x="467869" y="80774"/>
                </a:moveTo>
                <a:cubicBezTo>
                  <a:pt x="471306" y="77339"/>
                  <a:pt x="473438" y="72575"/>
                  <a:pt x="473438" y="67313"/>
                </a:cubicBezTo>
                <a:cubicBezTo>
                  <a:pt x="473438" y="62040"/>
                  <a:pt x="471308" y="57263"/>
                  <a:pt x="467874" y="53818"/>
                </a:cubicBezTo>
                <a:cubicBezTo>
                  <a:pt x="464411" y="50365"/>
                  <a:pt x="459634" y="48235"/>
                  <a:pt x="454362" y="48235"/>
                </a:cubicBezTo>
                <a:cubicBezTo>
                  <a:pt x="449101" y="48235"/>
                  <a:pt x="444330" y="50365"/>
                  <a:pt x="440893" y="53807"/>
                </a:cubicBezTo>
                <a:cubicBezTo>
                  <a:pt x="437451" y="57253"/>
                  <a:pt x="435316" y="62030"/>
                  <a:pt x="435316" y="67313"/>
                </a:cubicBezTo>
                <a:cubicBezTo>
                  <a:pt x="435316" y="72573"/>
                  <a:pt x="437445" y="77333"/>
                  <a:pt x="440880" y="80766"/>
                </a:cubicBezTo>
                <a:cubicBezTo>
                  <a:pt x="444327" y="84211"/>
                  <a:pt x="449101" y="86346"/>
                  <a:pt x="454362" y="86346"/>
                </a:cubicBezTo>
                <a:cubicBezTo>
                  <a:pt x="459645" y="86346"/>
                  <a:pt x="464421" y="84214"/>
                  <a:pt x="467869" y="80774"/>
                </a:cubicBezTo>
                <a:close/>
                <a:moveTo>
                  <a:pt x="78178" y="18126"/>
                </a:moveTo>
                <a:cubicBezTo>
                  <a:pt x="77941" y="17879"/>
                  <a:pt x="77732" y="17606"/>
                  <a:pt x="77554" y="17314"/>
                </a:cubicBezTo>
                <a:cubicBezTo>
                  <a:pt x="77077" y="16723"/>
                  <a:pt x="76570" y="16158"/>
                  <a:pt x="76035" y="15622"/>
                </a:cubicBezTo>
                <a:cubicBezTo>
                  <a:pt x="72163" y="11755"/>
                  <a:pt x="66803" y="9357"/>
                  <a:pt x="60884" y="9357"/>
                </a:cubicBezTo>
                <a:cubicBezTo>
                  <a:pt x="54967" y="9357"/>
                  <a:pt x="49605" y="11755"/>
                  <a:pt x="45733" y="15622"/>
                </a:cubicBezTo>
                <a:cubicBezTo>
                  <a:pt x="41867" y="19495"/>
                  <a:pt x="39469" y="24855"/>
                  <a:pt x="39469" y="30775"/>
                </a:cubicBezTo>
                <a:cubicBezTo>
                  <a:pt x="39469" y="34891"/>
                  <a:pt x="40620" y="38729"/>
                  <a:pt x="42617" y="41983"/>
                </a:cubicBezTo>
                <a:cubicBezTo>
                  <a:pt x="43338" y="42548"/>
                  <a:pt x="43893" y="43315"/>
                  <a:pt x="44184" y="44206"/>
                </a:cubicBezTo>
                <a:cubicBezTo>
                  <a:pt x="44667" y="44803"/>
                  <a:pt x="45179" y="45378"/>
                  <a:pt x="45723" y="45920"/>
                </a:cubicBezTo>
                <a:cubicBezTo>
                  <a:pt x="49602" y="49802"/>
                  <a:pt x="54959" y="52192"/>
                  <a:pt x="60884" y="52192"/>
                </a:cubicBezTo>
                <a:cubicBezTo>
                  <a:pt x="66798" y="52192"/>
                  <a:pt x="72157" y="49792"/>
                  <a:pt x="76029" y="45920"/>
                </a:cubicBezTo>
                <a:cubicBezTo>
                  <a:pt x="79901" y="42047"/>
                  <a:pt x="82299" y="36692"/>
                  <a:pt x="82299" y="30775"/>
                </a:cubicBezTo>
                <a:cubicBezTo>
                  <a:pt x="82299" y="26043"/>
                  <a:pt x="80769" y="21669"/>
                  <a:pt x="78178" y="18126"/>
                </a:cubicBezTo>
                <a:close/>
                <a:moveTo>
                  <a:pt x="303523" y="19571"/>
                </a:moveTo>
                <a:lnTo>
                  <a:pt x="265322" y="19571"/>
                </a:lnTo>
                <a:lnTo>
                  <a:pt x="237413" y="42177"/>
                </a:lnTo>
                <a:lnTo>
                  <a:pt x="275728" y="42177"/>
                </a:lnTo>
                <a:cubicBezTo>
                  <a:pt x="275903" y="41976"/>
                  <a:pt x="276097" y="41787"/>
                  <a:pt x="276311" y="41612"/>
                </a:cubicBezTo>
                <a:lnTo>
                  <a:pt x="303523" y="19571"/>
                </a:lnTo>
                <a:close/>
                <a:moveTo>
                  <a:pt x="250505" y="19571"/>
                </a:moveTo>
                <a:lnTo>
                  <a:pt x="212304" y="19571"/>
                </a:lnTo>
                <a:lnTo>
                  <a:pt x="184394" y="42177"/>
                </a:lnTo>
                <a:lnTo>
                  <a:pt x="222710" y="42177"/>
                </a:lnTo>
                <a:cubicBezTo>
                  <a:pt x="222885" y="41976"/>
                  <a:pt x="223078" y="41787"/>
                  <a:pt x="223293" y="41612"/>
                </a:cubicBezTo>
                <a:lnTo>
                  <a:pt x="250505" y="19571"/>
                </a:lnTo>
                <a:close/>
                <a:moveTo>
                  <a:pt x="197487" y="19571"/>
                </a:moveTo>
                <a:lnTo>
                  <a:pt x="159288" y="19571"/>
                </a:lnTo>
                <a:lnTo>
                  <a:pt x="131376" y="42177"/>
                </a:lnTo>
                <a:lnTo>
                  <a:pt x="169692" y="42177"/>
                </a:lnTo>
                <a:cubicBezTo>
                  <a:pt x="169867" y="41976"/>
                  <a:pt x="170060" y="41787"/>
                  <a:pt x="170275" y="41612"/>
                </a:cubicBezTo>
                <a:lnTo>
                  <a:pt x="197487" y="19571"/>
                </a:lnTo>
                <a:close/>
                <a:moveTo>
                  <a:pt x="144471" y="19571"/>
                </a:moveTo>
                <a:lnTo>
                  <a:pt x="89544" y="19571"/>
                </a:lnTo>
                <a:cubicBezTo>
                  <a:pt x="90907" y="23046"/>
                  <a:pt x="91655" y="26823"/>
                  <a:pt x="91655" y="30775"/>
                </a:cubicBezTo>
                <a:cubicBezTo>
                  <a:pt x="91655" y="34804"/>
                  <a:pt x="90880" y="38652"/>
                  <a:pt x="89472" y="42177"/>
                </a:cubicBezTo>
                <a:lnTo>
                  <a:pt x="116674" y="42177"/>
                </a:lnTo>
                <a:cubicBezTo>
                  <a:pt x="116848" y="41976"/>
                  <a:pt x="117042" y="41787"/>
                  <a:pt x="117257" y="41612"/>
                </a:cubicBezTo>
                <a:lnTo>
                  <a:pt x="144471" y="19571"/>
                </a:lnTo>
                <a:close/>
                <a:moveTo>
                  <a:pt x="170859" y="419008"/>
                </a:moveTo>
                <a:lnTo>
                  <a:pt x="132909" y="383013"/>
                </a:lnTo>
                <a:cubicBezTo>
                  <a:pt x="131042" y="381238"/>
                  <a:pt x="130970" y="378281"/>
                  <a:pt x="132744" y="376414"/>
                </a:cubicBezTo>
                <a:cubicBezTo>
                  <a:pt x="134519" y="374547"/>
                  <a:pt x="137476" y="374475"/>
                  <a:pt x="139343" y="376250"/>
                </a:cubicBezTo>
                <a:lnTo>
                  <a:pt x="178056" y="412971"/>
                </a:lnTo>
                <a:lnTo>
                  <a:pt x="179424" y="411867"/>
                </a:lnTo>
                <a:cubicBezTo>
                  <a:pt x="195031" y="399362"/>
                  <a:pt x="211906" y="388524"/>
                  <a:pt x="229743" y="379520"/>
                </a:cubicBezTo>
                <a:lnTo>
                  <a:pt x="224996" y="374024"/>
                </a:lnTo>
                <a:cubicBezTo>
                  <a:pt x="223312" y="372078"/>
                  <a:pt x="223524" y="369128"/>
                  <a:pt x="225471" y="367444"/>
                </a:cubicBezTo>
                <a:cubicBezTo>
                  <a:pt x="227417" y="365760"/>
                  <a:pt x="230366" y="365972"/>
                  <a:pt x="232050" y="367919"/>
                </a:cubicBezTo>
                <a:lnTo>
                  <a:pt x="238436" y="375313"/>
                </a:lnTo>
                <a:cubicBezTo>
                  <a:pt x="253924" y="368134"/>
                  <a:pt x="270090" y="362309"/>
                  <a:pt x="286747" y="357959"/>
                </a:cubicBezTo>
                <a:lnTo>
                  <a:pt x="270445" y="357959"/>
                </a:lnTo>
                <a:lnTo>
                  <a:pt x="198879" y="357959"/>
                </a:lnTo>
                <a:lnTo>
                  <a:pt x="198879" y="363991"/>
                </a:lnTo>
                <a:cubicBezTo>
                  <a:pt x="198879" y="366574"/>
                  <a:pt x="196784" y="368669"/>
                  <a:pt x="194201" y="368669"/>
                </a:cubicBezTo>
                <a:cubicBezTo>
                  <a:pt x="191618" y="368669"/>
                  <a:pt x="189523" y="366574"/>
                  <a:pt x="189523" y="363991"/>
                </a:cubicBezTo>
                <a:lnTo>
                  <a:pt x="189523" y="357959"/>
                </a:lnTo>
                <a:lnTo>
                  <a:pt x="122638" y="357959"/>
                </a:lnTo>
                <a:lnTo>
                  <a:pt x="122638" y="363991"/>
                </a:lnTo>
                <a:cubicBezTo>
                  <a:pt x="122638" y="366574"/>
                  <a:pt x="120543" y="368669"/>
                  <a:pt x="117960" y="368669"/>
                </a:cubicBezTo>
                <a:cubicBezTo>
                  <a:pt x="115377" y="368669"/>
                  <a:pt x="113282" y="366574"/>
                  <a:pt x="113282" y="363991"/>
                </a:cubicBezTo>
                <a:lnTo>
                  <a:pt x="113282" y="357959"/>
                </a:lnTo>
                <a:lnTo>
                  <a:pt x="90894" y="357959"/>
                </a:lnTo>
                <a:cubicBezTo>
                  <a:pt x="80275" y="368197"/>
                  <a:pt x="70206" y="379072"/>
                  <a:pt x="60754" y="390548"/>
                </a:cubicBezTo>
                <a:cubicBezTo>
                  <a:pt x="69201" y="402714"/>
                  <a:pt x="78710" y="414085"/>
                  <a:pt x="89151" y="424527"/>
                </a:cubicBezTo>
                <a:cubicBezTo>
                  <a:pt x="102268" y="437646"/>
                  <a:pt x="116854" y="449294"/>
                  <a:pt x="132638" y="459212"/>
                </a:cubicBezTo>
                <a:cubicBezTo>
                  <a:pt x="144137" y="444512"/>
                  <a:pt x="156949" y="431065"/>
                  <a:pt x="170859" y="419008"/>
                </a:cubicBezTo>
                <a:close/>
                <a:moveTo>
                  <a:pt x="358043" y="249572"/>
                </a:moveTo>
                <a:cubicBezTo>
                  <a:pt x="355818" y="249583"/>
                  <a:pt x="353595" y="249612"/>
                  <a:pt x="351373" y="249657"/>
                </a:cubicBezTo>
                <a:lnTo>
                  <a:pt x="351373" y="348602"/>
                </a:lnTo>
                <a:lnTo>
                  <a:pt x="358043" y="348602"/>
                </a:lnTo>
                <a:lnTo>
                  <a:pt x="358043" y="249572"/>
                </a:lnTo>
                <a:close/>
                <a:moveTo>
                  <a:pt x="342017" y="249965"/>
                </a:moveTo>
                <a:cubicBezTo>
                  <a:pt x="319289" y="250994"/>
                  <a:pt x="296920" y="254004"/>
                  <a:pt x="275124" y="258869"/>
                </a:cubicBezTo>
                <a:lnTo>
                  <a:pt x="275124" y="348602"/>
                </a:lnTo>
                <a:lnTo>
                  <a:pt x="342017" y="348602"/>
                </a:lnTo>
                <a:lnTo>
                  <a:pt x="342017" y="249965"/>
                </a:lnTo>
                <a:close/>
                <a:moveTo>
                  <a:pt x="265767" y="261081"/>
                </a:moveTo>
                <a:cubicBezTo>
                  <a:pt x="242700" y="266839"/>
                  <a:pt x="220318" y="274682"/>
                  <a:pt x="198879" y="284466"/>
                </a:cubicBezTo>
                <a:lnTo>
                  <a:pt x="198879" y="348602"/>
                </a:lnTo>
                <a:lnTo>
                  <a:pt x="265767" y="348602"/>
                </a:lnTo>
                <a:lnTo>
                  <a:pt x="265767" y="261081"/>
                </a:lnTo>
                <a:close/>
                <a:moveTo>
                  <a:pt x="265767" y="251439"/>
                </a:moveTo>
                <a:lnTo>
                  <a:pt x="265767" y="249570"/>
                </a:lnTo>
                <a:lnTo>
                  <a:pt x="198879" y="249570"/>
                </a:lnTo>
                <a:lnTo>
                  <a:pt x="198879" y="274207"/>
                </a:lnTo>
                <a:cubicBezTo>
                  <a:pt x="220358" y="264682"/>
                  <a:pt x="242735" y="257044"/>
                  <a:pt x="265767" y="251439"/>
                </a:cubicBezTo>
                <a:close/>
                <a:moveTo>
                  <a:pt x="189523" y="288885"/>
                </a:moveTo>
                <a:cubicBezTo>
                  <a:pt x="165884" y="300446"/>
                  <a:pt x="143466" y="314398"/>
                  <a:pt x="122638" y="330518"/>
                </a:cubicBezTo>
                <a:lnTo>
                  <a:pt x="122638" y="348602"/>
                </a:lnTo>
                <a:lnTo>
                  <a:pt x="189523" y="348602"/>
                </a:lnTo>
                <a:lnTo>
                  <a:pt x="189523" y="288885"/>
                </a:lnTo>
                <a:close/>
                <a:moveTo>
                  <a:pt x="189523" y="278504"/>
                </a:moveTo>
                <a:lnTo>
                  <a:pt x="189523" y="249570"/>
                </a:lnTo>
                <a:lnTo>
                  <a:pt x="122638" y="249570"/>
                </a:lnTo>
                <a:lnTo>
                  <a:pt x="122638" y="318787"/>
                </a:lnTo>
                <a:cubicBezTo>
                  <a:pt x="143451" y="303266"/>
                  <a:pt x="165735" y="289829"/>
                  <a:pt x="189157" y="278676"/>
                </a:cubicBezTo>
                <a:lnTo>
                  <a:pt x="189523" y="278504"/>
                </a:lnTo>
                <a:close/>
                <a:moveTo>
                  <a:pt x="113282" y="337992"/>
                </a:moveTo>
                <a:cubicBezTo>
                  <a:pt x="109102" y="341440"/>
                  <a:pt x="104992" y="344976"/>
                  <a:pt x="100953" y="348602"/>
                </a:cubicBezTo>
                <a:lnTo>
                  <a:pt x="113282" y="348602"/>
                </a:lnTo>
                <a:lnTo>
                  <a:pt x="113282" y="337992"/>
                </a:lnTo>
                <a:close/>
                <a:moveTo>
                  <a:pt x="113282" y="325985"/>
                </a:moveTo>
                <a:lnTo>
                  <a:pt x="113282" y="249570"/>
                </a:lnTo>
                <a:lnTo>
                  <a:pt x="46396" y="249570"/>
                </a:lnTo>
                <a:lnTo>
                  <a:pt x="46396" y="348602"/>
                </a:lnTo>
                <a:lnTo>
                  <a:pt x="87184" y="348602"/>
                </a:lnTo>
                <a:cubicBezTo>
                  <a:pt x="95567" y="340671"/>
                  <a:pt x="104278" y="333128"/>
                  <a:pt x="113282" y="325985"/>
                </a:cubicBezTo>
                <a:close/>
                <a:moveTo>
                  <a:pt x="37040" y="347957"/>
                </a:moveTo>
                <a:lnTo>
                  <a:pt x="37040" y="249570"/>
                </a:lnTo>
                <a:lnTo>
                  <a:pt x="16731" y="249570"/>
                </a:lnTo>
                <a:lnTo>
                  <a:pt x="16731" y="249673"/>
                </a:lnTo>
                <a:cubicBezTo>
                  <a:pt x="16731" y="284599"/>
                  <a:pt x="23979" y="317832"/>
                  <a:pt x="37040" y="347957"/>
                </a:cubicBezTo>
                <a:close/>
                <a:moveTo>
                  <a:pt x="46396" y="357959"/>
                </a:moveTo>
                <a:lnTo>
                  <a:pt x="46396" y="367202"/>
                </a:lnTo>
                <a:cubicBezTo>
                  <a:pt x="49207" y="372398"/>
                  <a:pt x="52199" y="377480"/>
                  <a:pt x="55363" y="382443"/>
                </a:cubicBezTo>
                <a:cubicBezTo>
                  <a:pt x="62459" y="373947"/>
                  <a:pt x="69887" y="365783"/>
                  <a:pt x="77621" y="357959"/>
                </a:cubicBezTo>
                <a:lnTo>
                  <a:pt x="46396" y="357959"/>
                </a:lnTo>
                <a:close/>
              </a:path>
            </a:pathLst>
          </a:custGeom>
          <a:solidFill>
            <a:srgbClr val="C8102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6AC3BB0-EFDD-41BD-B2C8-6DE0C53EB4F5}"/>
              </a:ext>
            </a:extLst>
          </p:cNvPr>
          <p:cNvSpPr txBox="1"/>
          <p:nvPr/>
        </p:nvSpPr>
        <p:spPr>
          <a:xfrm>
            <a:off x="8928315" y="3225701"/>
            <a:ext cx="617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%</a:t>
            </a:r>
            <a:endParaRPr lang="et-EE" sz="4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E0ED2D-4865-4464-8AF1-B7B5B8B2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89" y="549275"/>
            <a:ext cx="10800000" cy="744066"/>
          </a:xfrm>
        </p:spPr>
        <p:txBody>
          <a:bodyPr>
            <a:noAutofit/>
          </a:bodyPr>
          <a:lstStyle/>
          <a:p>
            <a:r>
              <a:rPr lang="en-US" sz="3200" dirty="0"/>
              <a:t>Modernization of railway </a:t>
            </a:r>
            <a:r>
              <a:rPr lang="en-US" sz="3200" dirty="0" smtClean="0"/>
              <a:t>safety equipment and </a:t>
            </a:r>
            <a:r>
              <a:rPr lang="en-US" altLang="en-US" sz="3200" dirty="0"/>
              <a:t>peripheral</a:t>
            </a:r>
            <a:r>
              <a:rPr lang="en-US" sz="3200" dirty="0" smtClean="0"/>
              <a:t> systems 2019 </a:t>
            </a:r>
            <a:r>
              <a:rPr lang="en-US" sz="3200" dirty="0"/>
              <a:t>- 2027</a:t>
            </a:r>
            <a:endParaRPr lang="et-EE" sz="3200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B782F4C-DE08-4A4F-B4D3-C50D80333F40}"/>
              </a:ext>
            </a:extLst>
          </p:cNvPr>
          <p:cNvGrpSpPr/>
          <p:nvPr/>
        </p:nvGrpSpPr>
        <p:grpSpPr>
          <a:xfrm>
            <a:off x="716561" y="1902683"/>
            <a:ext cx="10762570" cy="756000"/>
            <a:chOff x="716561" y="1902683"/>
            <a:chExt cx="10762570" cy="756000"/>
          </a:xfrm>
        </p:grpSpPr>
        <p:sp>
          <p:nvSpPr>
            <p:cNvPr id="5" name="Action Button: Blank 4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11F753A5-0AB7-4C9F-9B44-C72F1F60B7FA}"/>
                </a:ext>
              </a:extLst>
            </p:cNvPr>
            <p:cNvSpPr/>
            <p:nvPr/>
          </p:nvSpPr>
          <p:spPr>
            <a:xfrm>
              <a:off x="716561" y="1902683"/>
              <a:ext cx="10762570" cy="756000"/>
            </a:xfrm>
            <a:prstGeom prst="actionButtonBlank">
              <a:avLst/>
            </a:prstGeom>
            <a:noFill/>
            <a:ln w="12700" cap="flat">
              <a:solidFill>
                <a:srgbClr val="C8102E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t-EE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1B37DE9-5B1D-4643-8D89-5B643EDFB0AC}"/>
                </a:ext>
              </a:extLst>
            </p:cNvPr>
            <p:cNvSpPr txBox="1"/>
            <p:nvPr/>
          </p:nvSpPr>
          <p:spPr>
            <a:xfrm>
              <a:off x="953192" y="1913595"/>
              <a:ext cx="102893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en-US" sz="2000" dirty="0" smtClean="0">
                  <a:solidFill>
                    <a:srgbClr val="C8102E"/>
                  </a:solidFill>
                </a:rPr>
                <a:t>Stage </a:t>
              </a:r>
              <a:r>
                <a:rPr lang="et-EE" sz="2000" dirty="0" smtClean="0">
                  <a:solidFill>
                    <a:srgbClr val="C8102E"/>
                  </a:solidFill>
                </a:rPr>
                <a:t>0 </a:t>
              </a:r>
              <a:r>
                <a:rPr lang="et-EE" sz="2000" dirty="0">
                  <a:solidFill>
                    <a:srgbClr val="4D4D4D"/>
                  </a:solidFill>
                </a:rPr>
                <a:t>(2019 - 2020)</a:t>
              </a:r>
              <a:endParaRPr lang="en-US" sz="2000" dirty="0">
                <a:solidFill>
                  <a:srgbClr val="4D4D4D"/>
                </a:solidFill>
              </a:endParaRPr>
            </a:p>
            <a:p>
              <a:pPr lvl="0">
                <a:lnSpc>
                  <a:spcPct val="100000"/>
                </a:lnSpc>
              </a:pPr>
              <a:r>
                <a:rPr lang="en-US" sz="2000" dirty="0">
                  <a:solidFill>
                    <a:srgbClr val="4D4D4D"/>
                  </a:solidFill>
                </a:rPr>
                <a:t>Preparation of technical concept and project documentation</a:t>
              </a:r>
              <a:endParaRPr lang="et-EE" sz="2000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5743CF0-8101-4185-9858-D8B80E84906B}"/>
              </a:ext>
            </a:extLst>
          </p:cNvPr>
          <p:cNvGrpSpPr/>
          <p:nvPr/>
        </p:nvGrpSpPr>
        <p:grpSpPr>
          <a:xfrm>
            <a:off x="716561" y="2823579"/>
            <a:ext cx="10762570" cy="1037487"/>
            <a:chOff x="716561" y="2817089"/>
            <a:chExt cx="10762570" cy="1037487"/>
          </a:xfrm>
        </p:grpSpPr>
        <p:sp>
          <p:nvSpPr>
            <p:cNvPr id="7" name="Action Button: Blank 6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38D4519F-61FF-4754-9E5E-1EE9BCF2CAC8}"/>
                </a:ext>
              </a:extLst>
            </p:cNvPr>
            <p:cNvSpPr/>
            <p:nvPr/>
          </p:nvSpPr>
          <p:spPr>
            <a:xfrm>
              <a:off x="716561" y="2817089"/>
              <a:ext cx="10762570" cy="1037487"/>
            </a:xfrm>
            <a:prstGeom prst="actionButtonBlank">
              <a:avLst/>
            </a:prstGeom>
            <a:noFill/>
            <a:ln w="12700" cap="flat">
              <a:solidFill>
                <a:srgbClr val="C8102E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t-EE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B210C151-AA6C-4494-92E6-8F9B17CFF647}"/>
                </a:ext>
              </a:extLst>
            </p:cNvPr>
            <p:cNvSpPr txBox="1"/>
            <p:nvPr/>
          </p:nvSpPr>
          <p:spPr>
            <a:xfrm>
              <a:off x="953192" y="2828002"/>
              <a:ext cx="102893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en-US" sz="2000" dirty="0">
                  <a:solidFill>
                    <a:srgbClr val="C8102E"/>
                  </a:solidFill>
                </a:rPr>
                <a:t>Stage 1</a:t>
              </a:r>
              <a:r>
                <a:rPr lang="et-EE" sz="2000" dirty="0" smtClean="0">
                  <a:solidFill>
                    <a:srgbClr val="C8102E"/>
                  </a:solidFill>
                </a:rPr>
                <a:t> </a:t>
              </a:r>
              <a:r>
                <a:rPr lang="et-EE" sz="2000" dirty="0">
                  <a:solidFill>
                    <a:srgbClr val="4D4D4D"/>
                  </a:solidFill>
                </a:rPr>
                <a:t>(20</a:t>
              </a:r>
              <a:r>
                <a:rPr lang="en-US" sz="2000" dirty="0">
                  <a:solidFill>
                    <a:srgbClr val="4D4D4D"/>
                  </a:solidFill>
                </a:rPr>
                <a:t>20</a:t>
              </a:r>
              <a:r>
                <a:rPr lang="et-EE" sz="2000" dirty="0">
                  <a:solidFill>
                    <a:srgbClr val="4D4D4D"/>
                  </a:solidFill>
                </a:rPr>
                <a:t> - 202</a:t>
              </a:r>
              <a:r>
                <a:rPr lang="en-US" sz="2000" dirty="0">
                  <a:solidFill>
                    <a:srgbClr val="4D4D4D"/>
                  </a:solidFill>
                </a:rPr>
                <a:t>4</a:t>
              </a:r>
              <a:r>
                <a:rPr lang="et-EE" sz="2000" dirty="0">
                  <a:solidFill>
                    <a:srgbClr val="4D4D4D"/>
                  </a:solidFill>
                </a:rPr>
                <a:t>)</a:t>
              </a:r>
              <a:endParaRPr lang="en-US" sz="2000" dirty="0">
                <a:solidFill>
                  <a:srgbClr val="4D4D4D"/>
                </a:solidFill>
              </a:endParaRPr>
            </a:p>
            <a:p>
              <a:pPr lvl="0"/>
              <a:r>
                <a:rPr lang="en-US" sz="2000" dirty="0">
                  <a:solidFill>
                    <a:srgbClr val="4D4D4D"/>
                  </a:solidFill>
                </a:rPr>
                <a:t>Modernization of </a:t>
              </a:r>
              <a:r>
                <a:rPr lang="en-US" sz="2000" dirty="0" smtClean="0">
                  <a:solidFill>
                    <a:srgbClr val="4D4D4D"/>
                  </a:solidFill>
                </a:rPr>
                <a:t>signal</a:t>
              </a:r>
              <a:r>
                <a:rPr lang="et-EE" sz="2000" dirty="0" smtClean="0">
                  <a:solidFill>
                    <a:srgbClr val="4D4D4D"/>
                  </a:solidFill>
                </a:rPr>
                <a:t>l</a:t>
              </a:r>
              <a:r>
                <a:rPr lang="en-US" sz="2000" dirty="0" err="1" smtClean="0">
                  <a:solidFill>
                    <a:srgbClr val="4D4D4D"/>
                  </a:solidFill>
                </a:rPr>
                <a:t>ing</a:t>
              </a:r>
              <a:r>
                <a:rPr lang="en-US" sz="2000" dirty="0" smtClean="0">
                  <a:solidFill>
                    <a:srgbClr val="4D4D4D"/>
                  </a:solidFill>
                </a:rPr>
                <a:t> </a:t>
              </a:r>
              <a:r>
                <a:rPr lang="en-US" sz="2000" dirty="0" smtClean="0">
                  <a:solidFill>
                    <a:srgbClr val="4D4D4D"/>
                  </a:solidFill>
                </a:rPr>
                <a:t>system </a:t>
              </a:r>
              <a:r>
                <a:rPr lang="en-US" sz="2000" dirty="0">
                  <a:solidFill>
                    <a:srgbClr val="4D4D4D"/>
                  </a:solidFill>
                </a:rPr>
                <a:t>and creation of conditions for the deployment of ERTMS</a:t>
              </a:r>
              <a:endParaRPr lang="et-EE" sz="2000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668BF74-4D7D-4703-81C8-EC758A983F7D}"/>
              </a:ext>
            </a:extLst>
          </p:cNvPr>
          <p:cNvGrpSpPr/>
          <p:nvPr/>
        </p:nvGrpSpPr>
        <p:grpSpPr>
          <a:xfrm>
            <a:off x="716356" y="4012980"/>
            <a:ext cx="10762570" cy="1049389"/>
            <a:chOff x="716561" y="3731497"/>
            <a:chExt cx="10762570" cy="882948"/>
          </a:xfrm>
        </p:grpSpPr>
        <p:sp>
          <p:nvSpPr>
            <p:cNvPr id="9" name="Action Button: Blank 8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790AABBD-C973-4C73-BBC9-5A611D1AA217}"/>
                </a:ext>
              </a:extLst>
            </p:cNvPr>
            <p:cNvSpPr/>
            <p:nvPr/>
          </p:nvSpPr>
          <p:spPr>
            <a:xfrm>
              <a:off x="716561" y="3731497"/>
              <a:ext cx="10762570" cy="882948"/>
            </a:xfrm>
            <a:prstGeom prst="actionButtonBlank">
              <a:avLst/>
            </a:prstGeom>
            <a:noFill/>
            <a:ln w="12700" cap="flat">
              <a:solidFill>
                <a:srgbClr val="C8102E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t-EE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F4AAF9D-7BA8-46CA-85F4-3706400D916E}"/>
                </a:ext>
              </a:extLst>
            </p:cNvPr>
            <p:cNvSpPr txBox="1"/>
            <p:nvPr/>
          </p:nvSpPr>
          <p:spPr>
            <a:xfrm>
              <a:off x="974989" y="3731497"/>
              <a:ext cx="10289309" cy="854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solidFill>
                    <a:srgbClr val="C8102E"/>
                  </a:solidFill>
                </a:rPr>
                <a:t>Stage 2</a:t>
              </a:r>
              <a:r>
                <a:rPr lang="et-EE" sz="2000" dirty="0" smtClean="0">
                  <a:solidFill>
                    <a:srgbClr val="C8102E"/>
                  </a:solidFill>
                </a:rPr>
                <a:t> </a:t>
              </a:r>
              <a:r>
                <a:rPr lang="et-EE" sz="2000" dirty="0">
                  <a:solidFill>
                    <a:srgbClr val="4D4D4D"/>
                  </a:solidFill>
                </a:rPr>
                <a:t>(2021 - 2024)</a:t>
              </a:r>
              <a:endParaRPr lang="en-US" sz="2000" dirty="0">
                <a:solidFill>
                  <a:srgbClr val="4D4D4D"/>
                </a:solidFill>
              </a:endParaRPr>
            </a:p>
            <a:p>
              <a:pPr lvl="0"/>
              <a:r>
                <a:rPr lang="en-US" sz="2000" dirty="0">
                  <a:solidFill>
                    <a:srgbClr val="4D4D4D"/>
                  </a:solidFill>
                </a:rPr>
                <a:t>Modernization of </a:t>
              </a:r>
              <a:r>
                <a:rPr lang="en-US" sz="2000" dirty="0" smtClean="0">
                  <a:solidFill>
                    <a:srgbClr val="4D4D4D"/>
                  </a:solidFill>
                </a:rPr>
                <a:t>signal</a:t>
              </a:r>
              <a:r>
                <a:rPr lang="et-EE" sz="2000" dirty="0" smtClean="0">
                  <a:solidFill>
                    <a:srgbClr val="4D4D4D"/>
                  </a:solidFill>
                </a:rPr>
                <a:t>l</a:t>
              </a:r>
              <a:r>
                <a:rPr lang="en-US" sz="2000" dirty="0" err="1" smtClean="0">
                  <a:solidFill>
                    <a:srgbClr val="4D4D4D"/>
                  </a:solidFill>
                </a:rPr>
                <a:t>ing</a:t>
              </a:r>
              <a:r>
                <a:rPr lang="en-US" sz="2000" dirty="0" smtClean="0">
                  <a:solidFill>
                    <a:srgbClr val="4D4D4D"/>
                  </a:solidFill>
                </a:rPr>
                <a:t> </a:t>
              </a:r>
              <a:r>
                <a:rPr lang="en-US" sz="2000" dirty="0">
                  <a:solidFill>
                    <a:srgbClr val="4D4D4D"/>
                  </a:solidFill>
                </a:rPr>
                <a:t>system and creation of conditions for the deployment of ERTMS</a:t>
              </a:r>
              <a:endParaRPr lang="et-EE" sz="2000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1FB87C7-6AB2-4D72-82A6-544FE075B05E}"/>
              </a:ext>
            </a:extLst>
          </p:cNvPr>
          <p:cNvGrpSpPr/>
          <p:nvPr/>
        </p:nvGrpSpPr>
        <p:grpSpPr>
          <a:xfrm>
            <a:off x="716356" y="5204454"/>
            <a:ext cx="10762570" cy="778140"/>
            <a:chOff x="694764" y="5197964"/>
            <a:chExt cx="10762570" cy="778140"/>
          </a:xfrm>
        </p:grpSpPr>
        <p:sp>
          <p:nvSpPr>
            <p:cNvPr id="11" name="Action Button: Blank 10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10CA6DC2-A457-46D0-9C9A-7F7BCB0995CC}"/>
                </a:ext>
              </a:extLst>
            </p:cNvPr>
            <p:cNvSpPr/>
            <p:nvPr/>
          </p:nvSpPr>
          <p:spPr>
            <a:xfrm>
              <a:off x="694764" y="5220104"/>
              <a:ext cx="10762570" cy="756000"/>
            </a:xfrm>
            <a:prstGeom prst="actionButtonBlank">
              <a:avLst/>
            </a:prstGeom>
            <a:noFill/>
            <a:ln w="12700" cap="flat">
              <a:solidFill>
                <a:srgbClr val="C8102E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t-EE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DA4283F-5BC7-4661-8CED-578393C8A825}"/>
                </a:ext>
              </a:extLst>
            </p:cNvPr>
            <p:cNvSpPr txBox="1"/>
            <p:nvPr/>
          </p:nvSpPr>
          <p:spPr>
            <a:xfrm>
              <a:off x="931394" y="5197964"/>
              <a:ext cx="102893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en-US" sz="2000" dirty="0" smtClean="0">
                  <a:solidFill>
                    <a:srgbClr val="C8102E"/>
                  </a:solidFill>
                </a:rPr>
                <a:t>Stage </a:t>
              </a:r>
              <a:r>
                <a:rPr lang="en-US" sz="2000" dirty="0">
                  <a:solidFill>
                    <a:srgbClr val="C8102E"/>
                  </a:solidFill>
                </a:rPr>
                <a:t>3</a:t>
              </a:r>
              <a:r>
                <a:rPr lang="et-EE" sz="2000" dirty="0" smtClean="0">
                  <a:solidFill>
                    <a:srgbClr val="C8102E"/>
                  </a:solidFill>
                </a:rPr>
                <a:t> </a:t>
              </a:r>
              <a:r>
                <a:rPr lang="et-EE" sz="2000" dirty="0">
                  <a:solidFill>
                    <a:srgbClr val="4D4D4D"/>
                  </a:solidFill>
                </a:rPr>
                <a:t>(2025 - 2027)</a:t>
              </a:r>
            </a:p>
            <a:p>
              <a:pPr fontAlgn="t"/>
              <a:r>
                <a:rPr lang="en-US" sz="2000" dirty="0">
                  <a:solidFill>
                    <a:srgbClr val="4D4D4D"/>
                  </a:solidFill>
                </a:rPr>
                <a:t>Deployment of ERTMS (ETCS L1 FS / LS)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CF0C708-822D-472A-BFA1-397916603E4C}"/>
              </a:ext>
            </a:extLst>
          </p:cNvPr>
          <p:cNvGrpSpPr/>
          <p:nvPr/>
        </p:nvGrpSpPr>
        <p:grpSpPr>
          <a:xfrm>
            <a:off x="10863031" y="2823578"/>
            <a:ext cx="623130" cy="2246061"/>
            <a:chOff x="10993390" y="2814565"/>
            <a:chExt cx="500521" cy="1670408"/>
          </a:xfrm>
        </p:grpSpPr>
        <p:sp>
          <p:nvSpPr>
            <p:cNvPr id="18" name="Action Button: Blank 17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9A8592F5-137C-4C6D-90DC-244D5DEB2EDF}"/>
                </a:ext>
              </a:extLst>
            </p:cNvPr>
            <p:cNvSpPr/>
            <p:nvPr/>
          </p:nvSpPr>
          <p:spPr>
            <a:xfrm>
              <a:off x="10993390" y="2814565"/>
              <a:ext cx="500521" cy="1670408"/>
            </a:xfrm>
            <a:prstGeom prst="actionButtonBlank">
              <a:avLst/>
            </a:prstGeom>
            <a:solidFill>
              <a:srgbClr val="C8102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/>
            </a:p>
            <a:p>
              <a:pPr algn="l"/>
              <a:endParaRPr lang="et-E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FA4D1E2E-0DA3-4FD1-ACDD-8172C710900A}"/>
                </a:ext>
              </a:extLst>
            </p:cNvPr>
            <p:cNvSpPr/>
            <p:nvPr/>
          </p:nvSpPr>
          <p:spPr>
            <a:xfrm>
              <a:off x="11066012" y="3128258"/>
              <a:ext cx="427731" cy="1048323"/>
            </a:xfrm>
            <a:prstGeom prst="rect">
              <a:avLst/>
            </a:prstGeom>
          </p:spPr>
          <p:txBody>
            <a:bodyPr vert="vert270" wrap="none">
              <a:spAutoFit/>
            </a:bodyPr>
            <a:lstStyle/>
            <a:p>
              <a:pPr algn="ctr"/>
              <a:r>
                <a:rPr lang="et-EE" sz="1600" dirty="0" smtClean="0">
                  <a:solidFill>
                    <a:schemeClr val="bg1"/>
                  </a:solidFill>
                </a:rPr>
                <a:t>FOUNDATION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5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roup 325">
            <a:extLst>
              <a:ext uri="{FF2B5EF4-FFF2-40B4-BE49-F238E27FC236}">
                <a16:creationId xmlns="" xmlns:a16="http://schemas.microsoft.com/office/drawing/2014/main" id="{A0BD2ECC-F55C-4E2D-BF1E-684EA7ACBF6F}"/>
              </a:ext>
            </a:extLst>
          </p:cNvPr>
          <p:cNvGrpSpPr/>
          <p:nvPr/>
        </p:nvGrpSpPr>
        <p:grpSpPr>
          <a:xfrm>
            <a:off x="3380400" y="741600"/>
            <a:ext cx="8312400" cy="5392800"/>
            <a:chOff x="3478151" y="535284"/>
            <a:chExt cx="8564922" cy="5655780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08496CA-8CB4-45B9-BFA6-962B35010CDC}"/>
                </a:ext>
              </a:extLst>
            </p:cNvPr>
            <p:cNvSpPr/>
            <p:nvPr/>
          </p:nvSpPr>
          <p:spPr>
            <a:xfrm>
              <a:off x="3478151" y="796751"/>
              <a:ext cx="8310875" cy="5394313"/>
            </a:xfrm>
            <a:custGeom>
              <a:avLst/>
              <a:gdLst>
                <a:gd name="connsiteX0" fmla="*/ 8042706 w 8633687"/>
                <a:gd name="connsiteY0" fmla="*/ 4299113 h 5603837"/>
                <a:gd name="connsiteX1" fmla="*/ 8073819 w 8633687"/>
                <a:gd name="connsiteY1" fmla="*/ 4522701 h 5603837"/>
                <a:gd name="connsiteX2" fmla="*/ 8246393 w 8633687"/>
                <a:gd name="connsiteY2" fmla="*/ 4608977 h 5603837"/>
                <a:gd name="connsiteX3" fmla="*/ 8263606 w 8633687"/>
                <a:gd name="connsiteY3" fmla="*/ 4668922 h 5603837"/>
                <a:gd name="connsiteX4" fmla="*/ 8171099 w 8633687"/>
                <a:gd name="connsiteY4" fmla="*/ 4741515 h 5603837"/>
                <a:gd name="connsiteX5" fmla="*/ 7884240 w 8633687"/>
                <a:gd name="connsiteY5" fmla="*/ 4805603 h 5603837"/>
                <a:gd name="connsiteX6" fmla="*/ 7846279 w 8633687"/>
                <a:gd name="connsiteY6" fmla="*/ 4922790 h 5603837"/>
                <a:gd name="connsiteX7" fmla="*/ 7864118 w 8633687"/>
                <a:gd name="connsiteY7" fmla="*/ 5054488 h 5603837"/>
                <a:gd name="connsiteX8" fmla="*/ 7713121 w 8633687"/>
                <a:gd name="connsiteY8" fmla="*/ 5136213 h 5603837"/>
                <a:gd name="connsiteX9" fmla="*/ 7678477 w 8633687"/>
                <a:gd name="connsiteY9" fmla="*/ 5226427 h 5603837"/>
                <a:gd name="connsiteX10" fmla="*/ 7712907 w 8633687"/>
                <a:gd name="connsiteY10" fmla="*/ 5293840 h 5603837"/>
                <a:gd name="connsiteX11" fmla="*/ 7621233 w 8633687"/>
                <a:gd name="connsiteY11" fmla="*/ 5405011 h 5603837"/>
                <a:gd name="connsiteX12" fmla="*/ 7658774 w 8633687"/>
                <a:gd name="connsiteY12" fmla="*/ 5548534 h 5603837"/>
                <a:gd name="connsiteX13" fmla="*/ 7551332 w 8633687"/>
                <a:gd name="connsiteY13" fmla="*/ 5557659 h 5603837"/>
                <a:gd name="connsiteX14" fmla="*/ 7001469 w 8633687"/>
                <a:gd name="connsiteY14" fmla="*/ 5308152 h 5603837"/>
                <a:gd name="connsiteX15" fmla="*/ 6500553 w 8633687"/>
                <a:gd name="connsiteY15" fmla="*/ 5603705 h 5603837"/>
                <a:gd name="connsiteX16" fmla="*/ 6085919 w 8633687"/>
                <a:gd name="connsiteY16" fmla="*/ 5273720 h 5603837"/>
                <a:gd name="connsiteX17" fmla="*/ 5936789 w 8633687"/>
                <a:gd name="connsiteY17" fmla="*/ 5038728 h 5603837"/>
                <a:gd name="connsiteX18" fmla="*/ 5778109 w 8633687"/>
                <a:gd name="connsiteY18" fmla="*/ 4917399 h 5603837"/>
                <a:gd name="connsiteX19" fmla="*/ 5792839 w 8633687"/>
                <a:gd name="connsiteY19" fmla="*/ 4770757 h 5603837"/>
                <a:gd name="connsiteX20" fmla="*/ 5454123 w 8633687"/>
                <a:gd name="connsiteY20" fmla="*/ 4713512 h 5603837"/>
                <a:gd name="connsiteX21" fmla="*/ 5389413 w 8633687"/>
                <a:gd name="connsiteY21" fmla="*/ 4547175 h 5603837"/>
                <a:gd name="connsiteX22" fmla="*/ 5205850 w 8633687"/>
                <a:gd name="connsiteY22" fmla="*/ 4581188 h 5603837"/>
                <a:gd name="connsiteX23" fmla="*/ 4947819 w 8633687"/>
                <a:gd name="connsiteY23" fmla="*/ 4284597 h 5603837"/>
                <a:gd name="connsiteX24" fmla="*/ 4753470 w 8633687"/>
                <a:gd name="connsiteY24" fmla="*/ 4139826 h 5603837"/>
                <a:gd name="connsiteX25" fmla="*/ 4726714 w 8633687"/>
                <a:gd name="connsiteY25" fmla="*/ 4218643 h 5603837"/>
                <a:gd name="connsiteX26" fmla="*/ 4759691 w 8633687"/>
                <a:gd name="connsiteY26" fmla="*/ 4290192 h 5603837"/>
                <a:gd name="connsiteX27" fmla="*/ 4739366 w 8633687"/>
                <a:gd name="connsiteY27" fmla="*/ 4352419 h 5603837"/>
                <a:gd name="connsiteX28" fmla="*/ 4665112 w 8633687"/>
                <a:gd name="connsiteY28" fmla="*/ 4378760 h 5603837"/>
                <a:gd name="connsiteX29" fmla="*/ 4593760 w 8633687"/>
                <a:gd name="connsiteY29" fmla="*/ 4175502 h 5603837"/>
                <a:gd name="connsiteX30" fmla="*/ 4489219 w 8633687"/>
                <a:gd name="connsiteY30" fmla="*/ 4165959 h 5603837"/>
                <a:gd name="connsiteX31" fmla="*/ 4111722 w 8633687"/>
                <a:gd name="connsiteY31" fmla="*/ 4403440 h 5603837"/>
                <a:gd name="connsiteX32" fmla="*/ 4002406 w 8633687"/>
                <a:gd name="connsiteY32" fmla="*/ 4350137 h 5603837"/>
                <a:gd name="connsiteX33" fmla="*/ 3846018 w 8633687"/>
                <a:gd name="connsiteY33" fmla="*/ 4475619 h 5603837"/>
                <a:gd name="connsiteX34" fmla="*/ 3602510 w 8633687"/>
                <a:gd name="connsiteY34" fmla="*/ 4558374 h 5603837"/>
                <a:gd name="connsiteX35" fmla="*/ 3533025 w 8633687"/>
                <a:gd name="connsiteY35" fmla="*/ 4672656 h 5603837"/>
                <a:gd name="connsiteX36" fmla="*/ 3382748 w 8633687"/>
                <a:gd name="connsiteY36" fmla="*/ 4681468 h 5603837"/>
                <a:gd name="connsiteX37" fmla="*/ 3397574 w 8633687"/>
                <a:gd name="connsiteY37" fmla="*/ 4646523 h 5603837"/>
                <a:gd name="connsiteX38" fmla="*/ 3409400 w 8633687"/>
                <a:gd name="connsiteY38" fmla="*/ 4606909 h 5603837"/>
                <a:gd name="connsiteX39" fmla="*/ 3421430 w 8633687"/>
                <a:gd name="connsiteY39" fmla="*/ 4540948 h 5603837"/>
                <a:gd name="connsiteX40" fmla="*/ 3445282 w 8633687"/>
                <a:gd name="connsiteY40" fmla="*/ 4460893 h 5603837"/>
                <a:gd name="connsiteX41" fmla="*/ 3458764 w 8633687"/>
                <a:gd name="connsiteY41" fmla="*/ 4423975 h 5603837"/>
                <a:gd name="connsiteX42" fmla="*/ 3484072 w 8633687"/>
                <a:gd name="connsiteY42" fmla="*/ 4372951 h 5603837"/>
                <a:gd name="connsiteX43" fmla="*/ 3497758 w 8633687"/>
                <a:gd name="connsiteY43" fmla="*/ 4336241 h 5603837"/>
                <a:gd name="connsiteX44" fmla="*/ 3522651 w 8633687"/>
                <a:gd name="connsiteY44" fmla="*/ 4285842 h 5603837"/>
                <a:gd name="connsiteX45" fmla="*/ 3529702 w 8633687"/>
                <a:gd name="connsiteY45" fmla="*/ 4267178 h 5603837"/>
                <a:gd name="connsiteX46" fmla="*/ 3560815 w 8633687"/>
                <a:gd name="connsiteY46" fmla="*/ 4224241 h 5603837"/>
                <a:gd name="connsiteX47" fmla="*/ 3585497 w 8633687"/>
                <a:gd name="connsiteY47" fmla="*/ 4200805 h 5603837"/>
                <a:gd name="connsiteX48" fmla="*/ 3594623 w 8633687"/>
                <a:gd name="connsiteY48" fmla="*/ 4184830 h 5603837"/>
                <a:gd name="connsiteX49" fmla="*/ 3599391 w 8633687"/>
                <a:gd name="connsiteY49" fmla="*/ 4163884 h 5603837"/>
                <a:gd name="connsiteX50" fmla="*/ 3594000 w 8633687"/>
                <a:gd name="connsiteY50" fmla="*/ 4146464 h 5603837"/>
                <a:gd name="connsiteX51" fmla="*/ 3591307 w 8633687"/>
                <a:gd name="connsiteY51" fmla="*/ 4126762 h 5603837"/>
                <a:gd name="connsiteX52" fmla="*/ 3591307 w 8633687"/>
                <a:gd name="connsiteY52" fmla="*/ 4104150 h 5603837"/>
                <a:gd name="connsiteX53" fmla="*/ 3596283 w 8633687"/>
                <a:gd name="connsiteY53" fmla="*/ 4083203 h 5603837"/>
                <a:gd name="connsiteX54" fmla="*/ 3609975 w 8633687"/>
                <a:gd name="connsiteY54" fmla="*/ 4046493 h 5603837"/>
                <a:gd name="connsiteX55" fmla="*/ 3614744 w 8633687"/>
                <a:gd name="connsiteY55" fmla="*/ 4024717 h 5603837"/>
                <a:gd name="connsiteX56" fmla="*/ 3617441 w 8633687"/>
                <a:gd name="connsiteY56" fmla="*/ 4000863 h 5603837"/>
                <a:gd name="connsiteX57" fmla="*/ 3617441 w 8633687"/>
                <a:gd name="connsiteY57" fmla="*/ 3957310 h 5603837"/>
                <a:gd name="connsiteX58" fmla="*/ 3614744 w 8633687"/>
                <a:gd name="connsiteY58" fmla="*/ 3937602 h 5603837"/>
                <a:gd name="connsiteX59" fmla="*/ 3593589 w 8633687"/>
                <a:gd name="connsiteY59" fmla="*/ 3867498 h 5603837"/>
                <a:gd name="connsiteX60" fmla="*/ 3603126 w 8633687"/>
                <a:gd name="connsiteY60" fmla="*/ 3824775 h 5603837"/>
                <a:gd name="connsiteX61" fmla="*/ 3617230 w 8633687"/>
                <a:gd name="connsiteY61" fmla="*/ 3788065 h 5603837"/>
                <a:gd name="connsiteX62" fmla="*/ 3619723 w 8633687"/>
                <a:gd name="connsiteY62" fmla="*/ 3764007 h 5603837"/>
                <a:gd name="connsiteX63" fmla="*/ 3619723 w 8633687"/>
                <a:gd name="connsiteY63" fmla="*/ 3720447 h 5603837"/>
                <a:gd name="connsiteX64" fmla="*/ 3624699 w 8633687"/>
                <a:gd name="connsiteY64" fmla="*/ 3699501 h 5603837"/>
                <a:gd name="connsiteX65" fmla="*/ 3644817 w 8633687"/>
                <a:gd name="connsiteY65" fmla="*/ 3670052 h 5603837"/>
                <a:gd name="connsiteX66" fmla="*/ 3660170 w 8633687"/>
                <a:gd name="connsiteY66" fmla="*/ 3662379 h 5603837"/>
                <a:gd name="connsiteX67" fmla="*/ 3673444 w 8633687"/>
                <a:gd name="connsiteY67" fmla="*/ 3651802 h 5603837"/>
                <a:gd name="connsiteX68" fmla="*/ 3684852 w 8633687"/>
                <a:gd name="connsiteY68" fmla="*/ 3638107 h 5603837"/>
                <a:gd name="connsiteX69" fmla="*/ 3700198 w 8633687"/>
                <a:gd name="connsiteY69" fmla="*/ 3630438 h 5603837"/>
                <a:gd name="connsiteX70" fmla="*/ 3722393 w 8633687"/>
                <a:gd name="connsiteY70" fmla="*/ 3603886 h 5603837"/>
                <a:gd name="connsiteX71" fmla="*/ 3740651 w 8633687"/>
                <a:gd name="connsiteY71" fmla="*/ 3571533 h 5603837"/>
                <a:gd name="connsiteX72" fmla="*/ 3747494 w 8633687"/>
                <a:gd name="connsiteY72" fmla="*/ 3553488 h 5603837"/>
                <a:gd name="connsiteX73" fmla="*/ 3750184 w 8633687"/>
                <a:gd name="connsiteY73" fmla="*/ 3529637 h 5603837"/>
                <a:gd name="connsiteX74" fmla="*/ 3747494 w 8633687"/>
                <a:gd name="connsiteY74" fmla="*/ 3509928 h 5603837"/>
                <a:gd name="connsiteX75" fmla="*/ 3742511 w 8633687"/>
                <a:gd name="connsiteY75" fmla="*/ 3492509 h 5603837"/>
                <a:gd name="connsiteX76" fmla="*/ 3731519 w 8633687"/>
                <a:gd name="connsiteY76" fmla="*/ 3479235 h 5603837"/>
                <a:gd name="connsiteX77" fmla="*/ 3723434 w 8633687"/>
                <a:gd name="connsiteY77" fmla="*/ 3463682 h 5603837"/>
                <a:gd name="connsiteX78" fmla="*/ 3691695 w 8633687"/>
                <a:gd name="connsiteY78" fmla="*/ 3424068 h 5603837"/>
                <a:gd name="connsiteX79" fmla="*/ 3612258 w 8633687"/>
                <a:gd name="connsiteY79" fmla="*/ 3356450 h 5603837"/>
                <a:gd name="connsiteX80" fmla="*/ 3558948 w 8633687"/>
                <a:gd name="connsiteY80" fmla="*/ 3333429 h 5603837"/>
                <a:gd name="connsiteX81" fmla="*/ 3519332 w 8633687"/>
                <a:gd name="connsiteY81" fmla="*/ 3321818 h 5603837"/>
                <a:gd name="connsiteX82" fmla="*/ 3480960 w 8633687"/>
                <a:gd name="connsiteY82" fmla="*/ 3318084 h 5603837"/>
                <a:gd name="connsiteX83" fmla="*/ 3461465 w 8633687"/>
                <a:gd name="connsiteY83" fmla="*/ 3320570 h 5603837"/>
                <a:gd name="connsiteX84" fmla="*/ 3443830 w 8633687"/>
                <a:gd name="connsiteY84" fmla="*/ 3325961 h 5603837"/>
                <a:gd name="connsiteX85" fmla="*/ 3430555 w 8633687"/>
                <a:gd name="connsiteY85" fmla="*/ 3335915 h 5603837"/>
                <a:gd name="connsiteX86" fmla="*/ 3394261 w 8633687"/>
                <a:gd name="connsiteY86" fmla="*/ 3399799 h 5603837"/>
                <a:gd name="connsiteX87" fmla="*/ 3387204 w 8633687"/>
                <a:gd name="connsiteY87" fmla="*/ 3418466 h 5603837"/>
                <a:gd name="connsiteX88" fmla="*/ 3379949 w 8633687"/>
                <a:gd name="connsiteY88" fmla="*/ 3507031 h 5603837"/>
                <a:gd name="connsiteX89" fmla="*/ 3373100 w 8633687"/>
                <a:gd name="connsiteY89" fmla="*/ 3525698 h 5603837"/>
                <a:gd name="connsiteX90" fmla="*/ 3343853 w 8633687"/>
                <a:gd name="connsiteY90" fmla="*/ 3570907 h 5603837"/>
                <a:gd name="connsiteX91" fmla="*/ 3332449 w 8633687"/>
                <a:gd name="connsiteY91" fmla="*/ 3584389 h 5603837"/>
                <a:gd name="connsiteX92" fmla="*/ 3314610 w 8633687"/>
                <a:gd name="connsiteY92" fmla="*/ 3616126 h 5603837"/>
                <a:gd name="connsiteX93" fmla="*/ 3303203 w 8633687"/>
                <a:gd name="connsiteY93" fmla="*/ 3629608 h 5603837"/>
                <a:gd name="connsiteX94" fmla="*/ 3285775 w 8633687"/>
                <a:gd name="connsiteY94" fmla="*/ 3634998 h 5603837"/>
                <a:gd name="connsiteX95" fmla="*/ 3216504 w 8633687"/>
                <a:gd name="connsiteY95" fmla="*/ 3624629 h 5603837"/>
                <a:gd name="connsiteX96" fmla="*/ 3194720 w 8633687"/>
                <a:gd name="connsiteY96" fmla="*/ 3624833 h 5603837"/>
                <a:gd name="connsiteX97" fmla="*/ 3177503 w 8633687"/>
                <a:gd name="connsiteY97" fmla="*/ 3629608 h 5603837"/>
                <a:gd name="connsiteX98" fmla="*/ 3166096 w 8633687"/>
                <a:gd name="connsiteY98" fmla="*/ 3643089 h 5603837"/>
                <a:gd name="connsiteX99" fmla="*/ 3145566 w 8633687"/>
                <a:gd name="connsiteY99" fmla="*/ 3698464 h 5603837"/>
                <a:gd name="connsiteX100" fmla="*/ 3136434 w 8633687"/>
                <a:gd name="connsiteY100" fmla="*/ 3715057 h 5603837"/>
                <a:gd name="connsiteX101" fmla="*/ 3125445 w 8633687"/>
                <a:gd name="connsiteY101" fmla="*/ 3727912 h 5603837"/>
                <a:gd name="connsiteX102" fmla="*/ 3111963 w 8633687"/>
                <a:gd name="connsiteY102" fmla="*/ 3716509 h 5603837"/>
                <a:gd name="connsiteX103" fmla="*/ 3101593 w 8633687"/>
                <a:gd name="connsiteY103" fmla="*/ 3703232 h 5603837"/>
                <a:gd name="connsiteX104" fmla="*/ 3074629 w 8633687"/>
                <a:gd name="connsiteY104" fmla="*/ 3659679 h 5603837"/>
                <a:gd name="connsiteX105" fmla="*/ 3053467 w 8633687"/>
                <a:gd name="connsiteY105" fmla="*/ 3632924 h 5603837"/>
                <a:gd name="connsiteX106" fmla="*/ 3045590 w 8633687"/>
                <a:gd name="connsiteY106" fmla="*/ 3617579 h 5603837"/>
                <a:gd name="connsiteX107" fmla="*/ 3018813 w 8633687"/>
                <a:gd name="connsiteY107" fmla="*/ 3583766 h 5603837"/>
                <a:gd name="connsiteX108" fmla="*/ 2992695 w 8633687"/>
                <a:gd name="connsiteY108" fmla="*/ 3550791 h 5603837"/>
                <a:gd name="connsiteX109" fmla="*/ 2979213 w 8633687"/>
                <a:gd name="connsiteY109" fmla="*/ 3539591 h 5603837"/>
                <a:gd name="connsiteX110" fmla="*/ 2968843 w 8633687"/>
                <a:gd name="connsiteY110" fmla="*/ 3526314 h 5603837"/>
                <a:gd name="connsiteX111" fmla="*/ 2942290 w 8633687"/>
                <a:gd name="connsiteY111" fmla="*/ 3504538 h 5603837"/>
                <a:gd name="connsiteX112" fmla="*/ 2894171 w 8633687"/>
                <a:gd name="connsiteY112" fmla="*/ 3476953 h 5603837"/>
                <a:gd name="connsiteX113" fmla="*/ 2873019 w 8633687"/>
                <a:gd name="connsiteY113" fmla="*/ 3471977 h 5603837"/>
                <a:gd name="connsiteX114" fmla="*/ 2855592 w 8633687"/>
                <a:gd name="connsiteY114" fmla="*/ 3477371 h 5603837"/>
                <a:gd name="connsiteX115" fmla="*/ 2842320 w 8633687"/>
                <a:gd name="connsiteY115" fmla="*/ 3487948 h 5603837"/>
                <a:gd name="connsiteX116" fmla="*/ 2820536 w 8633687"/>
                <a:gd name="connsiteY116" fmla="*/ 3487948 h 5603837"/>
                <a:gd name="connsiteX117" fmla="*/ 2804360 w 8633687"/>
                <a:gd name="connsiteY117" fmla="*/ 3478823 h 5603837"/>
                <a:gd name="connsiteX118" fmla="*/ 2791504 w 8633687"/>
                <a:gd name="connsiteY118" fmla="*/ 3467620 h 5603837"/>
                <a:gd name="connsiteX119" fmla="*/ 2759346 w 8633687"/>
                <a:gd name="connsiteY119" fmla="*/ 3428214 h 5603837"/>
                <a:gd name="connsiteX120" fmla="*/ 2743378 w 8633687"/>
                <a:gd name="connsiteY120" fmla="*/ 3397312 h 5603837"/>
                <a:gd name="connsiteX121" fmla="*/ 2726165 w 8633687"/>
                <a:gd name="connsiteY121" fmla="*/ 3402499 h 5603837"/>
                <a:gd name="connsiteX122" fmla="*/ 2716832 w 8633687"/>
                <a:gd name="connsiteY122" fmla="*/ 3418259 h 5603837"/>
                <a:gd name="connsiteX123" fmla="*/ 2681780 w 8633687"/>
                <a:gd name="connsiteY123" fmla="*/ 3407060 h 5603837"/>
                <a:gd name="connsiteX124" fmla="*/ 2666631 w 8633687"/>
                <a:gd name="connsiteY124" fmla="*/ 3415355 h 5603837"/>
                <a:gd name="connsiteX125" fmla="*/ 2646306 w 8633687"/>
                <a:gd name="connsiteY125" fmla="*/ 3444599 h 5603837"/>
                <a:gd name="connsiteX126" fmla="*/ 2629093 w 8633687"/>
                <a:gd name="connsiteY126" fmla="*/ 3444804 h 5603837"/>
                <a:gd name="connsiteX127" fmla="*/ 2618927 w 8633687"/>
                <a:gd name="connsiteY127" fmla="*/ 3431322 h 5603837"/>
                <a:gd name="connsiteX128" fmla="*/ 2613328 w 8633687"/>
                <a:gd name="connsiteY128" fmla="*/ 3414528 h 5603837"/>
                <a:gd name="connsiteX129" fmla="*/ 2610631 w 8633687"/>
                <a:gd name="connsiteY129" fmla="*/ 3351060 h 5603837"/>
                <a:gd name="connsiteX130" fmla="*/ 2602958 w 8633687"/>
                <a:gd name="connsiteY130" fmla="*/ 3291951 h 5603837"/>
                <a:gd name="connsiteX131" fmla="*/ 2592173 w 8633687"/>
                <a:gd name="connsiteY131" fmla="*/ 3278674 h 5603837"/>
                <a:gd name="connsiteX132" fmla="*/ 2584289 w 8633687"/>
                <a:gd name="connsiteY132" fmla="*/ 3263118 h 5603837"/>
                <a:gd name="connsiteX133" fmla="*/ 2563134 w 8633687"/>
                <a:gd name="connsiteY133" fmla="*/ 3236362 h 5603837"/>
                <a:gd name="connsiteX134" fmla="*/ 2555251 w 8633687"/>
                <a:gd name="connsiteY134" fmla="*/ 3221633 h 5603837"/>
                <a:gd name="connsiteX135" fmla="*/ 2547370 w 8633687"/>
                <a:gd name="connsiteY135" fmla="*/ 3206084 h 5603837"/>
                <a:gd name="connsiteX136" fmla="*/ 2539282 w 8633687"/>
                <a:gd name="connsiteY136" fmla="*/ 3168751 h 5603837"/>
                <a:gd name="connsiteX137" fmla="*/ 2553798 w 8633687"/>
                <a:gd name="connsiteY137" fmla="*/ 3104450 h 5603837"/>
                <a:gd name="connsiteX138" fmla="*/ 2561682 w 8633687"/>
                <a:gd name="connsiteY138" fmla="*/ 3032900 h 5603837"/>
                <a:gd name="connsiteX139" fmla="*/ 2556495 w 8633687"/>
                <a:gd name="connsiteY139" fmla="*/ 2972336 h 5603837"/>
                <a:gd name="connsiteX140" fmla="*/ 2556703 w 8633687"/>
                <a:gd name="connsiteY140" fmla="*/ 2950553 h 5603837"/>
                <a:gd name="connsiteX141" fmla="*/ 2553798 w 8633687"/>
                <a:gd name="connsiteY141" fmla="*/ 2930851 h 5603837"/>
                <a:gd name="connsiteX142" fmla="*/ 2546125 w 8633687"/>
                <a:gd name="connsiteY142" fmla="*/ 2915296 h 5603837"/>
                <a:gd name="connsiteX143" fmla="*/ 2528909 w 8633687"/>
                <a:gd name="connsiteY143" fmla="*/ 2915503 h 5603837"/>
                <a:gd name="connsiteX144" fmla="*/ 2506509 w 8633687"/>
                <a:gd name="connsiteY144" fmla="*/ 2942469 h 5603837"/>
                <a:gd name="connsiteX145" fmla="*/ 2489292 w 8633687"/>
                <a:gd name="connsiteY145" fmla="*/ 2947649 h 5603837"/>
                <a:gd name="connsiteX146" fmla="*/ 2470413 w 8633687"/>
                <a:gd name="connsiteY146" fmla="*/ 2940602 h 5603837"/>
                <a:gd name="connsiteX147" fmla="*/ 2457144 w 8633687"/>
                <a:gd name="connsiteY147" fmla="*/ 2929195 h 5603837"/>
                <a:gd name="connsiteX148" fmla="*/ 2449261 w 8633687"/>
                <a:gd name="connsiteY148" fmla="*/ 2914466 h 5603837"/>
                <a:gd name="connsiteX149" fmla="*/ 2428106 w 8633687"/>
                <a:gd name="connsiteY149" fmla="*/ 2887506 h 5603837"/>
                <a:gd name="connsiteX150" fmla="*/ 2414828 w 8633687"/>
                <a:gd name="connsiteY150" fmla="*/ 2876304 h 5603837"/>
                <a:gd name="connsiteX151" fmla="*/ 2404250 w 8633687"/>
                <a:gd name="connsiteY151" fmla="*/ 2862825 h 5603837"/>
                <a:gd name="connsiteX152" fmla="*/ 2406944 w 8633687"/>
                <a:gd name="connsiteY152" fmla="*/ 2817195 h 5603837"/>
                <a:gd name="connsiteX153" fmla="*/ 2404250 w 8633687"/>
                <a:gd name="connsiteY153" fmla="*/ 2797487 h 5603837"/>
                <a:gd name="connsiteX154" fmla="*/ 2389941 w 8633687"/>
                <a:gd name="connsiteY154" fmla="*/ 2796248 h 5603837"/>
                <a:gd name="connsiteX155" fmla="*/ 2374381 w 8633687"/>
                <a:gd name="connsiteY155" fmla="*/ 2803714 h 5603837"/>
                <a:gd name="connsiteX156" fmla="*/ 2347420 w 8633687"/>
                <a:gd name="connsiteY156" fmla="*/ 2852248 h 5603837"/>
                <a:gd name="connsiteX157" fmla="*/ 2340363 w 8633687"/>
                <a:gd name="connsiteY157" fmla="*/ 2870083 h 5603837"/>
                <a:gd name="connsiteX158" fmla="*/ 2313817 w 8633687"/>
                <a:gd name="connsiteY158" fmla="*/ 2848096 h 5603837"/>
                <a:gd name="connsiteX159" fmla="*/ 2316929 w 8633687"/>
                <a:gd name="connsiteY159" fmla="*/ 2802469 h 5603837"/>
                <a:gd name="connsiteX160" fmla="*/ 2330615 w 8633687"/>
                <a:gd name="connsiteY160" fmla="*/ 2765133 h 5603837"/>
                <a:gd name="connsiteX161" fmla="*/ 2339533 w 8633687"/>
                <a:gd name="connsiteY161" fmla="*/ 2749577 h 5603837"/>
                <a:gd name="connsiteX162" fmla="*/ 2344927 w 8633687"/>
                <a:gd name="connsiteY162" fmla="*/ 2725726 h 5603837"/>
                <a:gd name="connsiteX163" fmla="*/ 2342026 w 8633687"/>
                <a:gd name="connsiteY163" fmla="*/ 2706025 h 5603837"/>
                <a:gd name="connsiteX164" fmla="*/ 2334350 w 8633687"/>
                <a:gd name="connsiteY164" fmla="*/ 2690469 h 5603837"/>
                <a:gd name="connsiteX165" fmla="*/ 2323772 w 8633687"/>
                <a:gd name="connsiteY165" fmla="*/ 2656037 h 5603837"/>
                <a:gd name="connsiteX166" fmla="*/ 2320868 w 8633687"/>
                <a:gd name="connsiteY166" fmla="*/ 2614349 h 5603837"/>
                <a:gd name="connsiteX167" fmla="*/ 2323565 w 8633687"/>
                <a:gd name="connsiteY167" fmla="*/ 2546945 h 5603837"/>
                <a:gd name="connsiteX168" fmla="*/ 2319626 w 8633687"/>
                <a:gd name="connsiteY168" fmla="*/ 2517078 h 5603837"/>
                <a:gd name="connsiteX169" fmla="*/ 2319626 w 8633687"/>
                <a:gd name="connsiteY169" fmla="*/ 2495917 h 5603837"/>
                <a:gd name="connsiteX170" fmla="*/ 2328956 w 8633687"/>
                <a:gd name="connsiteY170" fmla="*/ 2479531 h 5603837"/>
                <a:gd name="connsiteX171" fmla="*/ 2344308 w 8633687"/>
                <a:gd name="connsiteY171" fmla="*/ 2471237 h 5603837"/>
                <a:gd name="connsiteX172" fmla="*/ 2383925 w 8633687"/>
                <a:gd name="connsiteY172" fmla="*/ 2483476 h 5603837"/>
                <a:gd name="connsiteX173" fmla="*/ 2392632 w 8633687"/>
                <a:gd name="connsiteY173" fmla="*/ 2472277 h 5603837"/>
                <a:gd name="connsiteX174" fmla="*/ 2387037 w 8633687"/>
                <a:gd name="connsiteY174" fmla="*/ 2454647 h 5603837"/>
                <a:gd name="connsiteX175" fmla="*/ 2376663 w 8633687"/>
                <a:gd name="connsiteY175" fmla="*/ 2441165 h 5603837"/>
                <a:gd name="connsiteX176" fmla="*/ 2360695 w 8633687"/>
                <a:gd name="connsiteY176" fmla="*/ 2410886 h 5603837"/>
                <a:gd name="connsiteX177" fmla="*/ 2360902 w 8633687"/>
                <a:gd name="connsiteY177" fmla="*/ 2388899 h 5603837"/>
                <a:gd name="connsiteX178" fmla="*/ 2369820 w 8633687"/>
                <a:gd name="connsiteY178" fmla="*/ 2373340 h 5603837"/>
                <a:gd name="connsiteX179" fmla="*/ 2383095 w 8633687"/>
                <a:gd name="connsiteY179" fmla="*/ 2362141 h 5603837"/>
                <a:gd name="connsiteX180" fmla="*/ 2397196 w 8633687"/>
                <a:gd name="connsiteY180" fmla="*/ 2368368 h 5603837"/>
                <a:gd name="connsiteX181" fmla="*/ 2423541 w 8633687"/>
                <a:gd name="connsiteY181" fmla="*/ 2390974 h 5603837"/>
                <a:gd name="connsiteX182" fmla="*/ 2442210 w 8633687"/>
                <a:gd name="connsiteY182" fmla="*/ 2398235 h 5603837"/>
                <a:gd name="connsiteX183" fmla="*/ 2465852 w 8633687"/>
                <a:gd name="connsiteY183" fmla="*/ 2400514 h 5603837"/>
                <a:gd name="connsiteX184" fmla="*/ 2500904 w 8633687"/>
                <a:gd name="connsiteY184" fmla="*/ 2389933 h 5603837"/>
                <a:gd name="connsiteX185" fmla="*/ 2538864 w 8633687"/>
                <a:gd name="connsiteY185" fmla="*/ 2355502 h 5603837"/>
                <a:gd name="connsiteX186" fmla="*/ 2556495 w 8633687"/>
                <a:gd name="connsiteY186" fmla="*/ 2350319 h 5603837"/>
                <a:gd name="connsiteX187" fmla="*/ 2580137 w 8633687"/>
                <a:gd name="connsiteY187" fmla="*/ 2353223 h 5603837"/>
                <a:gd name="connsiteX188" fmla="*/ 2601506 w 8633687"/>
                <a:gd name="connsiteY188" fmla="*/ 2358202 h 5603837"/>
                <a:gd name="connsiteX189" fmla="*/ 2635936 w 8633687"/>
                <a:gd name="connsiteY189" fmla="*/ 2373758 h 5603837"/>
                <a:gd name="connsiteX190" fmla="*/ 2667461 w 8633687"/>
                <a:gd name="connsiteY190" fmla="*/ 2392219 h 5603837"/>
                <a:gd name="connsiteX191" fmla="*/ 2689035 w 8633687"/>
                <a:gd name="connsiteY191" fmla="*/ 2418141 h 5603837"/>
                <a:gd name="connsiteX192" fmla="*/ 2720978 w 8633687"/>
                <a:gd name="connsiteY192" fmla="*/ 2436601 h 5603837"/>
                <a:gd name="connsiteX193" fmla="*/ 2738399 w 8633687"/>
                <a:gd name="connsiteY193" fmla="*/ 2431211 h 5603837"/>
                <a:gd name="connsiteX194" fmla="*/ 2747112 w 8633687"/>
                <a:gd name="connsiteY194" fmla="*/ 2415655 h 5603837"/>
                <a:gd name="connsiteX195" fmla="*/ 2747531 w 8633687"/>
                <a:gd name="connsiteY195" fmla="*/ 2393878 h 5603837"/>
                <a:gd name="connsiteX196" fmla="*/ 2741926 w 8633687"/>
                <a:gd name="connsiteY196" fmla="*/ 2376244 h 5603837"/>
                <a:gd name="connsiteX197" fmla="*/ 2731348 w 8633687"/>
                <a:gd name="connsiteY197" fmla="*/ 2362763 h 5603837"/>
                <a:gd name="connsiteX198" fmla="*/ 2718073 w 8633687"/>
                <a:gd name="connsiteY198" fmla="*/ 2351564 h 5603837"/>
                <a:gd name="connsiteX199" fmla="*/ 2710400 w 8633687"/>
                <a:gd name="connsiteY199" fmla="*/ 2336008 h 5603837"/>
                <a:gd name="connsiteX200" fmla="*/ 2705214 w 8633687"/>
                <a:gd name="connsiteY200" fmla="*/ 2318381 h 5603837"/>
                <a:gd name="connsiteX201" fmla="*/ 2709982 w 8633687"/>
                <a:gd name="connsiteY201" fmla="*/ 2297434 h 5603837"/>
                <a:gd name="connsiteX202" fmla="*/ 2720978 w 8633687"/>
                <a:gd name="connsiteY202" fmla="*/ 2283953 h 5603837"/>
                <a:gd name="connsiteX203" fmla="*/ 2740062 w 8633687"/>
                <a:gd name="connsiteY203" fmla="*/ 2286024 h 5603837"/>
                <a:gd name="connsiteX204" fmla="*/ 2777399 w 8633687"/>
                <a:gd name="connsiteY204" fmla="*/ 2300128 h 5603837"/>
                <a:gd name="connsiteX205" fmla="*/ 2793160 w 8633687"/>
                <a:gd name="connsiteY205" fmla="*/ 2309253 h 5603837"/>
                <a:gd name="connsiteX206" fmla="*/ 2830080 w 8633687"/>
                <a:gd name="connsiteY206" fmla="*/ 2322737 h 5603837"/>
                <a:gd name="connsiteX207" fmla="*/ 2840450 w 8633687"/>
                <a:gd name="connsiteY207" fmla="*/ 2317340 h 5603837"/>
                <a:gd name="connsiteX208" fmla="*/ 2817220 w 8633687"/>
                <a:gd name="connsiteY208" fmla="*/ 2290381 h 5603837"/>
                <a:gd name="connsiteX209" fmla="*/ 2777399 w 8633687"/>
                <a:gd name="connsiteY209" fmla="*/ 2256575 h 5603837"/>
                <a:gd name="connsiteX210" fmla="*/ 2761424 w 8633687"/>
                <a:gd name="connsiteY210" fmla="*/ 2247450 h 5603837"/>
                <a:gd name="connsiteX211" fmla="*/ 2748361 w 8633687"/>
                <a:gd name="connsiteY211" fmla="*/ 2236037 h 5603837"/>
                <a:gd name="connsiteX212" fmla="*/ 2729692 w 8633687"/>
                <a:gd name="connsiteY212" fmla="*/ 2229816 h 5603837"/>
                <a:gd name="connsiteX213" fmla="*/ 2712057 w 8633687"/>
                <a:gd name="connsiteY213" fmla="*/ 2235003 h 5603837"/>
                <a:gd name="connsiteX214" fmla="*/ 2700857 w 8633687"/>
                <a:gd name="connsiteY214" fmla="*/ 2247862 h 5603837"/>
                <a:gd name="connsiteX215" fmla="*/ 2691732 w 8633687"/>
                <a:gd name="connsiteY215" fmla="*/ 2264244 h 5603837"/>
                <a:gd name="connsiteX216" fmla="*/ 2679079 w 8633687"/>
                <a:gd name="connsiteY216" fmla="*/ 2269638 h 5603837"/>
                <a:gd name="connsiteX217" fmla="*/ 2670988 w 8633687"/>
                <a:gd name="connsiteY217" fmla="*/ 2254086 h 5603837"/>
                <a:gd name="connsiteX218" fmla="*/ 2657713 w 8633687"/>
                <a:gd name="connsiteY218" fmla="*/ 2242886 h 5603837"/>
                <a:gd name="connsiteX219" fmla="*/ 2636140 w 8633687"/>
                <a:gd name="connsiteY219" fmla="*/ 2242886 h 5603837"/>
                <a:gd name="connsiteX220" fmla="*/ 2616645 w 8633687"/>
                <a:gd name="connsiteY220" fmla="*/ 2245998 h 5603837"/>
                <a:gd name="connsiteX221" fmla="*/ 2548407 w 8633687"/>
                <a:gd name="connsiteY221" fmla="*/ 2269227 h 5603837"/>
                <a:gd name="connsiteX222" fmla="*/ 2524348 w 8633687"/>
                <a:gd name="connsiteY222" fmla="*/ 2267149 h 5603837"/>
                <a:gd name="connsiteX223" fmla="*/ 2482238 w 8633687"/>
                <a:gd name="connsiteY223" fmla="*/ 2256987 h 5603837"/>
                <a:gd name="connsiteX224" fmla="*/ 2458179 w 8633687"/>
                <a:gd name="connsiteY224" fmla="*/ 2254915 h 5603837"/>
                <a:gd name="connsiteX225" fmla="*/ 2438476 w 8633687"/>
                <a:gd name="connsiteY225" fmla="*/ 2257197 h 5603837"/>
                <a:gd name="connsiteX226" fmla="*/ 2398648 w 8633687"/>
                <a:gd name="connsiteY226" fmla="*/ 2289139 h 5603837"/>
                <a:gd name="connsiteX227" fmla="*/ 2383302 w 8633687"/>
                <a:gd name="connsiteY227" fmla="*/ 2297434 h 5603837"/>
                <a:gd name="connsiteX228" fmla="*/ 2364219 w 8633687"/>
                <a:gd name="connsiteY228" fmla="*/ 2294530 h 5603837"/>
                <a:gd name="connsiteX229" fmla="*/ 2348247 w 8633687"/>
                <a:gd name="connsiteY229" fmla="*/ 2286024 h 5603837"/>
                <a:gd name="connsiteX230" fmla="*/ 2326258 w 8633687"/>
                <a:gd name="connsiteY230" fmla="*/ 2286024 h 5603837"/>
                <a:gd name="connsiteX231" fmla="*/ 2271708 w 8633687"/>
                <a:gd name="connsiteY231" fmla="*/ 2298676 h 5603837"/>
                <a:gd name="connsiteX232" fmla="*/ 2245366 w 8633687"/>
                <a:gd name="connsiteY232" fmla="*/ 2320452 h 5603837"/>
                <a:gd name="connsiteX233" fmla="*/ 2263412 w 8633687"/>
                <a:gd name="connsiteY233" fmla="*/ 2266526 h 5603837"/>
                <a:gd name="connsiteX234" fmla="*/ 2284156 w 8633687"/>
                <a:gd name="connsiteY234" fmla="*/ 2210526 h 5603837"/>
                <a:gd name="connsiteX235" fmla="*/ 2295148 w 8633687"/>
                <a:gd name="connsiteY235" fmla="*/ 2197875 h 5603837"/>
                <a:gd name="connsiteX236" fmla="*/ 2312987 w 8633687"/>
                <a:gd name="connsiteY236" fmla="*/ 2192688 h 5603837"/>
                <a:gd name="connsiteX237" fmla="*/ 2333938 w 8633687"/>
                <a:gd name="connsiteY237" fmla="*/ 2197045 h 5603837"/>
                <a:gd name="connsiteX238" fmla="*/ 2352393 w 8633687"/>
                <a:gd name="connsiteY238" fmla="*/ 2204102 h 5603837"/>
                <a:gd name="connsiteX239" fmla="*/ 2370024 w 8633687"/>
                <a:gd name="connsiteY239" fmla="*/ 2198915 h 5603837"/>
                <a:gd name="connsiteX240" fmla="*/ 2376871 w 8633687"/>
                <a:gd name="connsiteY240" fmla="*/ 2180247 h 5603837"/>
                <a:gd name="connsiteX241" fmla="*/ 2374177 w 8633687"/>
                <a:gd name="connsiteY241" fmla="*/ 2160542 h 5603837"/>
                <a:gd name="connsiteX242" fmla="*/ 2366497 w 8633687"/>
                <a:gd name="connsiteY242" fmla="*/ 2144986 h 5603837"/>
                <a:gd name="connsiteX243" fmla="*/ 2355920 w 8633687"/>
                <a:gd name="connsiteY243" fmla="*/ 2132338 h 5603837"/>
                <a:gd name="connsiteX244" fmla="*/ 2305311 w 8633687"/>
                <a:gd name="connsiteY244" fmla="*/ 2106617 h 5603837"/>
                <a:gd name="connsiteX245" fmla="*/ 2297638 w 8633687"/>
                <a:gd name="connsiteY245" fmla="*/ 2091683 h 5603837"/>
                <a:gd name="connsiteX246" fmla="*/ 2292244 w 8633687"/>
                <a:gd name="connsiteY246" fmla="*/ 2052276 h 5603837"/>
                <a:gd name="connsiteX247" fmla="*/ 2281669 w 8633687"/>
                <a:gd name="connsiteY247" fmla="*/ 2017019 h 5603837"/>
                <a:gd name="connsiteX248" fmla="*/ 2273578 w 8633687"/>
                <a:gd name="connsiteY248" fmla="*/ 2001463 h 5603837"/>
                <a:gd name="connsiteX249" fmla="*/ 2252627 w 8633687"/>
                <a:gd name="connsiteY249" fmla="*/ 1975327 h 5603837"/>
                <a:gd name="connsiteX250" fmla="*/ 2236448 w 8633687"/>
                <a:gd name="connsiteY250" fmla="*/ 1944221 h 5603837"/>
                <a:gd name="connsiteX251" fmla="*/ 2231469 w 8633687"/>
                <a:gd name="connsiteY251" fmla="*/ 1926795 h 5603837"/>
                <a:gd name="connsiteX252" fmla="*/ 2231469 w 8633687"/>
                <a:gd name="connsiteY252" fmla="*/ 1904811 h 5603837"/>
                <a:gd name="connsiteX253" fmla="*/ 2240386 w 8633687"/>
                <a:gd name="connsiteY253" fmla="*/ 1889255 h 5603837"/>
                <a:gd name="connsiteX254" fmla="*/ 2254287 w 8633687"/>
                <a:gd name="connsiteY254" fmla="*/ 1851923 h 5603837"/>
                <a:gd name="connsiteX255" fmla="*/ 2273990 w 8633687"/>
                <a:gd name="connsiteY255" fmla="*/ 1849641 h 5603837"/>
                <a:gd name="connsiteX256" fmla="*/ 2316303 w 8633687"/>
                <a:gd name="connsiteY256" fmla="*/ 1859184 h 5603837"/>
                <a:gd name="connsiteX257" fmla="*/ 2357168 w 8633687"/>
                <a:gd name="connsiteY257" fmla="*/ 1861252 h 5603837"/>
                <a:gd name="connsiteX258" fmla="*/ 2375007 w 8633687"/>
                <a:gd name="connsiteY258" fmla="*/ 1856072 h 5603837"/>
                <a:gd name="connsiteX259" fmla="*/ 2388071 w 8633687"/>
                <a:gd name="connsiteY259" fmla="*/ 1845492 h 5603837"/>
                <a:gd name="connsiteX260" fmla="*/ 2395125 w 8633687"/>
                <a:gd name="connsiteY260" fmla="*/ 1826824 h 5603837"/>
                <a:gd name="connsiteX261" fmla="*/ 2410889 w 8633687"/>
                <a:gd name="connsiteY261" fmla="*/ 1836159 h 5603837"/>
                <a:gd name="connsiteX262" fmla="*/ 2432044 w 8633687"/>
                <a:gd name="connsiteY262" fmla="*/ 1840516 h 5603837"/>
                <a:gd name="connsiteX263" fmla="*/ 2451747 w 8633687"/>
                <a:gd name="connsiteY263" fmla="*/ 1838234 h 5603837"/>
                <a:gd name="connsiteX264" fmla="*/ 2467304 w 8633687"/>
                <a:gd name="connsiteY264" fmla="*/ 1829939 h 5603837"/>
                <a:gd name="connsiteX265" fmla="*/ 2500904 w 8633687"/>
                <a:gd name="connsiteY265" fmla="*/ 1790318 h 5603837"/>
                <a:gd name="connsiteX266" fmla="*/ 2520402 w 8633687"/>
                <a:gd name="connsiteY266" fmla="*/ 1787420 h 5603837"/>
                <a:gd name="connsiteX267" fmla="*/ 2535548 w 8633687"/>
                <a:gd name="connsiteY267" fmla="*/ 1779744 h 5603837"/>
                <a:gd name="connsiteX268" fmla="*/ 2533266 w 8633687"/>
                <a:gd name="connsiteY268" fmla="*/ 1760043 h 5603837"/>
                <a:gd name="connsiteX269" fmla="*/ 2522477 w 8633687"/>
                <a:gd name="connsiteY269" fmla="*/ 1724996 h 5603837"/>
                <a:gd name="connsiteX270" fmla="*/ 2525382 w 8633687"/>
                <a:gd name="connsiteY270" fmla="*/ 1700937 h 5603837"/>
                <a:gd name="connsiteX271" fmla="*/ 2519991 w 8633687"/>
                <a:gd name="connsiteY271" fmla="*/ 1661530 h 5603837"/>
                <a:gd name="connsiteX272" fmla="*/ 2512107 w 8633687"/>
                <a:gd name="connsiteY272" fmla="*/ 1646179 h 5603837"/>
                <a:gd name="connsiteX273" fmla="*/ 2485561 w 8633687"/>
                <a:gd name="connsiteY273" fmla="*/ 1624195 h 5603837"/>
                <a:gd name="connsiteX274" fmla="*/ 2477470 w 8633687"/>
                <a:gd name="connsiteY274" fmla="*/ 1608639 h 5603837"/>
                <a:gd name="connsiteX275" fmla="*/ 2453614 w 8633687"/>
                <a:gd name="connsiteY275" fmla="*/ 1584581 h 5603837"/>
                <a:gd name="connsiteX276" fmla="*/ 2437853 w 8633687"/>
                <a:gd name="connsiteY276" fmla="*/ 1575456 h 5603837"/>
                <a:gd name="connsiteX277" fmla="*/ 2450917 w 8633687"/>
                <a:gd name="connsiteY277" fmla="*/ 1607809 h 5603837"/>
                <a:gd name="connsiteX278" fmla="*/ 2490952 w 8633687"/>
                <a:gd name="connsiteY278" fmla="*/ 1641829 h 5603837"/>
                <a:gd name="connsiteX279" fmla="*/ 2504227 w 8633687"/>
                <a:gd name="connsiteY279" fmla="*/ 1674804 h 5603837"/>
                <a:gd name="connsiteX280" fmla="*/ 2495101 w 8633687"/>
                <a:gd name="connsiteY280" fmla="*/ 1690568 h 5603837"/>
                <a:gd name="connsiteX281" fmla="*/ 2482238 w 8633687"/>
                <a:gd name="connsiteY281" fmla="*/ 1695958 h 5603837"/>
                <a:gd name="connsiteX282" fmla="*/ 2460876 w 8633687"/>
                <a:gd name="connsiteY282" fmla="*/ 1691602 h 5603837"/>
                <a:gd name="connsiteX283" fmla="*/ 2441380 w 8633687"/>
                <a:gd name="connsiteY283" fmla="*/ 1693884 h 5603837"/>
                <a:gd name="connsiteX284" fmla="*/ 2427480 w 8633687"/>
                <a:gd name="connsiteY284" fmla="*/ 1731216 h 5603837"/>
                <a:gd name="connsiteX285" fmla="*/ 2430180 w 8633687"/>
                <a:gd name="connsiteY285" fmla="*/ 1772898 h 5603837"/>
                <a:gd name="connsiteX286" fmla="*/ 2421048 w 8633687"/>
                <a:gd name="connsiteY286" fmla="*/ 1788458 h 5603837"/>
                <a:gd name="connsiteX287" fmla="*/ 2404662 w 8633687"/>
                <a:gd name="connsiteY287" fmla="*/ 1784305 h 5603837"/>
                <a:gd name="connsiteX288" fmla="*/ 2396577 w 8633687"/>
                <a:gd name="connsiteY288" fmla="*/ 1768756 h 5603837"/>
                <a:gd name="connsiteX289" fmla="*/ 2370024 w 8633687"/>
                <a:gd name="connsiteY289" fmla="*/ 1746772 h 5603837"/>
                <a:gd name="connsiteX290" fmla="*/ 2348872 w 8633687"/>
                <a:gd name="connsiteY290" fmla="*/ 1741793 h 5603837"/>
                <a:gd name="connsiteX291" fmla="*/ 2305933 w 8633687"/>
                <a:gd name="connsiteY291" fmla="*/ 1736607 h 5603837"/>
                <a:gd name="connsiteX292" fmla="*/ 2287472 w 8633687"/>
                <a:gd name="connsiteY292" fmla="*/ 1730182 h 5603837"/>
                <a:gd name="connsiteX293" fmla="*/ 2266317 w 8633687"/>
                <a:gd name="connsiteY293" fmla="*/ 1701145 h 5603837"/>
                <a:gd name="connsiteX294" fmla="*/ 2258644 w 8633687"/>
                <a:gd name="connsiteY294" fmla="*/ 1685586 h 5603837"/>
                <a:gd name="connsiteX295" fmla="*/ 2237488 w 8633687"/>
                <a:gd name="connsiteY295" fmla="*/ 1659453 h 5603837"/>
                <a:gd name="connsiteX296" fmla="*/ 2229397 w 8633687"/>
                <a:gd name="connsiteY296" fmla="*/ 1643897 h 5603837"/>
                <a:gd name="connsiteX297" fmla="*/ 2242879 w 8633687"/>
                <a:gd name="connsiteY297" fmla="*/ 1632697 h 5603837"/>
                <a:gd name="connsiteX298" fmla="*/ 2264657 w 8633687"/>
                <a:gd name="connsiteY298" fmla="*/ 1633527 h 5603837"/>
                <a:gd name="connsiteX299" fmla="*/ 2266735 w 8633687"/>
                <a:gd name="connsiteY299" fmla="*/ 1614029 h 5603837"/>
                <a:gd name="connsiteX300" fmla="*/ 2264035 w 8633687"/>
                <a:gd name="connsiteY300" fmla="*/ 1594124 h 5603837"/>
                <a:gd name="connsiteX301" fmla="*/ 2258644 w 8633687"/>
                <a:gd name="connsiteY301" fmla="*/ 1576493 h 5603837"/>
                <a:gd name="connsiteX302" fmla="*/ 2260926 w 8633687"/>
                <a:gd name="connsiteY302" fmla="*/ 1557825 h 5603837"/>
                <a:gd name="connsiteX303" fmla="*/ 2267769 w 8633687"/>
                <a:gd name="connsiteY303" fmla="*/ 1539157 h 5603837"/>
                <a:gd name="connsiteX304" fmla="*/ 2278765 w 8633687"/>
                <a:gd name="connsiteY304" fmla="*/ 1525676 h 5603837"/>
                <a:gd name="connsiteX305" fmla="*/ 2292244 w 8633687"/>
                <a:gd name="connsiteY305" fmla="*/ 1515307 h 5603837"/>
                <a:gd name="connsiteX306" fmla="*/ 2309668 w 8633687"/>
                <a:gd name="connsiteY306" fmla="*/ 1510120 h 5603837"/>
                <a:gd name="connsiteX307" fmla="*/ 2322942 w 8633687"/>
                <a:gd name="connsiteY307" fmla="*/ 1499543 h 5603837"/>
                <a:gd name="connsiteX308" fmla="*/ 2337047 w 8633687"/>
                <a:gd name="connsiteY308" fmla="*/ 1462211 h 5603837"/>
                <a:gd name="connsiteX309" fmla="*/ 2351563 w 8633687"/>
                <a:gd name="connsiteY309" fmla="*/ 1459099 h 5603837"/>
                <a:gd name="connsiteX310" fmla="*/ 2383506 w 8633687"/>
                <a:gd name="connsiteY310" fmla="*/ 1520493 h 5603837"/>
                <a:gd name="connsiteX311" fmla="*/ 2389941 w 8633687"/>
                <a:gd name="connsiteY311" fmla="*/ 1507012 h 5603837"/>
                <a:gd name="connsiteX312" fmla="*/ 2389941 w 8633687"/>
                <a:gd name="connsiteY312" fmla="*/ 1463245 h 5603837"/>
                <a:gd name="connsiteX313" fmla="*/ 2397407 w 8633687"/>
                <a:gd name="connsiteY313" fmla="*/ 1418444 h 5603837"/>
                <a:gd name="connsiteX314" fmla="*/ 2389727 w 8633687"/>
                <a:gd name="connsiteY314" fmla="*/ 1359335 h 5603837"/>
                <a:gd name="connsiteX315" fmla="*/ 2378945 w 8633687"/>
                <a:gd name="connsiteY315" fmla="*/ 1324078 h 5603837"/>
                <a:gd name="connsiteX316" fmla="*/ 2339533 w 8633687"/>
                <a:gd name="connsiteY316" fmla="*/ 1247131 h 5603837"/>
                <a:gd name="connsiteX317" fmla="*/ 2323360 w 8633687"/>
                <a:gd name="connsiteY317" fmla="*/ 1195069 h 5603837"/>
                <a:gd name="connsiteX318" fmla="*/ 2320660 w 8633687"/>
                <a:gd name="connsiteY318" fmla="*/ 1175368 h 5603837"/>
                <a:gd name="connsiteX319" fmla="*/ 2322738 w 8633687"/>
                <a:gd name="connsiteY319" fmla="*/ 1155873 h 5603837"/>
                <a:gd name="connsiteX320" fmla="*/ 2331860 w 8633687"/>
                <a:gd name="connsiteY320" fmla="*/ 1140110 h 5603837"/>
                <a:gd name="connsiteX321" fmla="*/ 2349495 w 8633687"/>
                <a:gd name="connsiteY321" fmla="*/ 1134924 h 5603837"/>
                <a:gd name="connsiteX322" fmla="*/ 2372102 w 8633687"/>
                <a:gd name="connsiteY322" fmla="*/ 1107964 h 5603837"/>
                <a:gd name="connsiteX323" fmla="*/ 2387241 w 8633687"/>
                <a:gd name="connsiteY323" fmla="*/ 1100496 h 5603837"/>
                <a:gd name="connsiteX324" fmla="*/ 2406532 w 8633687"/>
                <a:gd name="connsiteY324" fmla="*/ 1102567 h 5603837"/>
                <a:gd name="connsiteX325" fmla="*/ 2435571 w 8633687"/>
                <a:gd name="connsiteY325" fmla="*/ 1122479 h 5603837"/>
                <a:gd name="connsiteX326" fmla="*/ 2456519 w 8633687"/>
                <a:gd name="connsiteY326" fmla="*/ 1127458 h 5603837"/>
                <a:gd name="connsiteX327" fmla="*/ 2472079 w 8633687"/>
                <a:gd name="connsiteY327" fmla="*/ 1119368 h 5603837"/>
                <a:gd name="connsiteX328" fmla="*/ 2525589 w 8633687"/>
                <a:gd name="connsiteY328" fmla="*/ 1075193 h 5603837"/>
                <a:gd name="connsiteX329" fmla="*/ 2543639 w 8633687"/>
                <a:gd name="connsiteY329" fmla="*/ 1043251 h 5603837"/>
                <a:gd name="connsiteX330" fmla="*/ 2557121 w 8633687"/>
                <a:gd name="connsiteY330" fmla="*/ 1032674 h 5603837"/>
                <a:gd name="connsiteX331" fmla="*/ 2578688 w 8633687"/>
                <a:gd name="connsiteY331" fmla="*/ 1032674 h 5603837"/>
                <a:gd name="connsiteX332" fmla="*/ 2594660 w 8633687"/>
                <a:gd name="connsiteY332" fmla="*/ 1041799 h 5603837"/>
                <a:gd name="connsiteX333" fmla="*/ 2621001 w 8633687"/>
                <a:gd name="connsiteY333" fmla="*/ 1063779 h 5603837"/>
                <a:gd name="connsiteX334" fmla="*/ 2642157 w 8633687"/>
                <a:gd name="connsiteY334" fmla="*/ 1090538 h 5603837"/>
                <a:gd name="connsiteX335" fmla="*/ 2655645 w 8633687"/>
                <a:gd name="connsiteY335" fmla="*/ 1101941 h 5603837"/>
                <a:gd name="connsiteX336" fmla="*/ 2676593 w 8633687"/>
                <a:gd name="connsiteY336" fmla="*/ 1106094 h 5603837"/>
                <a:gd name="connsiteX337" fmla="*/ 2692143 w 8633687"/>
                <a:gd name="connsiteY337" fmla="*/ 1098625 h 5603837"/>
                <a:gd name="connsiteX338" fmla="*/ 2701275 w 8633687"/>
                <a:gd name="connsiteY338" fmla="*/ 1082239 h 5603837"/>
                <a:gd name="connsiteX339" fmla="*/ 2698371 w 8633687"/>
                <a:gd name="connsiteY339" fmla="*/ 1063163 h 5603837"/>
                <a:gd name="connsiteX340" fmla="*/ 2677209 w 8633687"/>
                <a:gd name="connsiteY340" fmla="*/ 1014628 h 5603837"/>
                <a:gd name="connsiteX341" fmla="*/ 2672236 w 8633687"/>
                <a:gd name="connsiteY341" fmla="*/ 996998 h 5603837"/>
                <a:gd name="connsiteX342" fmla="*/ 2683436 w 8633687"/>
                <a:gd name="connsiteY342" fmla="*/ 983516 h 5603837"/>
                <a:gd name="connsiteX343" fmla="*/ 2700653 w 8633687"/>
                <a:gd name="connsiteY343" fmla="*/ 978956 h 5603837"/>
                <a:gd name="connsiteX344" fmla="*/ 2740681 w 8633687"/>
                <a:gd name="connsiteY344" fmla="*/ 990359 h 5603837"/>
                <a:gd name="connsiteX345" fmla="*/ 2760183 w 8633687"/>
                <a:gd name="connsiteY345" fmla="*/ 988077 h 5603837"/>
                <a:gd name="connsiteX346" fmla="*/ 2775529 w 8633687"/>
                <a:gd name="connsiteY346" fmla="*/ 979782 h 5603837"/>
                <a:gd name="connsiteX347" fmla="*/ 2802082 w 8633687"/>
                <a:gd name="connsiteY347" fmla="*/ 958628 h 5603837"/>
                <a:gd name="connsiteX348" fmla="*/ 2819706 w 8633687"/>
                <a:gd name="connsiteY348" fmla="*/ 953445 h 5603837"/>
                <a:gd name="connsiteX349" fmla="*/ 2854140 w 8633687"/>
                <a:gd name="connsiteY349" fmla="*/ 968995 h 5603837"/>
                <a:gd name="connsiteX350" fmla="*/ 2898940 w 8633687"/>
                <a:gd name="connsiteY350" fmla="*/ 998450 h 5603837"/>
                <a:gd name="connsiteX351" fmla="*/ 2917819 w 8633687"/>
                <a:gd name="connsiteY351" fmla="*/ 1005500 h 5603837"/>
                <a:gd name="connsiteX352" fmla="*/ 2959095 w 8633687"/>
                <a:gd name="connsiteY352" fmla="*/ 1003011 h 5603837"/>
                <a:gd name="connsiteX353" fmla="*/ 3005351 w 8633687"/>
                <a:gd name="connsiteY353" fmla="*/ 978956 h 5603837"/>
                <a:gd name="connsiteX354" fmla="*/ 3040199 w 8633687"/>
                <a:gd name="connsiteY354" fmla="*/ 968165 h 5603837"/>
                <a:gd name="connsiteX355" fmla="*/ 3081884 w 8633687"/>
                <a:gd name="connsiteY355" fmla="*/ 965679 h 5603837"/>
                <a:gd name="connsiteX356" fmla="*/ 3121500 w 8633687"/>
                <a:gd name="connsiteY356" fmla="*/ 977504 h 5603837"/>
                <a:gd name="connsiteX357" fmla="*/ 3137271 w 8633687"/>
                <a:gd name="connsiteY357" fmla="*/ 986625 h 5603837"/>
                <a:gd name="connsiteX358" fmla="*/ 3142866 w 8633687"/>
                <a:gd name="connsiteY358" fmla="*/ 1004259 h 5603837"/>
                <a:gd name="connsiteX359" fmla="*/ 3164858 w 8633687"/>
                <a:gd name="connsiteY359" fmla="*/ 999072 h 5603837"/>
                <a:gd name="connsiteX360" fmla="*/ 3183108 w 8633687"/>
                <a:gd name="connsiteY360" fmla="*/ 967542 h 5603837"/>
                <a:gd name="connsiteX361" fmla="*/ 3183312 w 8633687"/>
                <a:gd name="connsiteY361" fmla="*/ 945559 h 5603837"/>
                <a:gd name="connsiteX362" fmla="*/ 3180408 w 8633687"/>
                <a:gd name="connsiteY362" fmla="*/ 926064 h 5603837"/>
                <a:gd name="connsiteX363" fmla="*/ 3156766 w 8633687"/>
                <a:gd name="connsiteY363" fmla="*/ 879607 h 5603837"/>
                <a:gd name="connsiteX364" fmla="*/ 3143284 w 8633687"/>
                <a:gd name="connsiteY364" fmla="*/ 869030 h 5603837"/>
                <a:gd name="connsiteX365" fmla="*/ 3090393 w 8633687"/>
                <a:gd name="connsiteY365" fmla="*/ 802446 h 5603837"/>
                <a:gd name="connsiteX366" fmla="*/ 3082302 w 8633687"/>
                <a:gd name="connsiteY366" fmla="*/ 786897 h 5603837"/>
                <a:gd name="connsiteX367" fmla="*/ 3077323 w 8633687"/>
                <a:gd name="connsiteY367" fmla="*/ 769263 h 5603837"/>
                <a:gd name="connsiteX368" fmla="*/ 3077115 w 8633687"/>
                <a:gd name="connsiteY368" fmla="*/ 747487 h 5603837"/>
                <a:gd name="connsiteX369" fmla="*/ 3082094 w 8633687"/>
                <a:gd name="connsiteY369" fmla="*/ 726540 h 5603837"/>
                <a:gd name="connsiteX370" fmla="*/ 3091015 w 8633687"/>
                <a:gd name="connsiteY370" fmla="*/ 710777 h 5603837"/>
                <a:gd name="connsiteX371" fmla="*/ 3102005 w 8633687"/>
                <a:gd name="connsiteY371" fmla="*/ 697296 h 5603837"/>
                <a:gd name="connsiteX372" fmla="*/ 3119636 w 8633687"/>
                <a:gd name="connsiteY372" fmla="*/ 691899 h 5603837"/>
                <a:gd name="connsiteX373" fmla="*/ 3139339 w 8633687"/>
                <a:gd name="connsiteY373" fmla="*/ 689412 h 5603837"/>
                <a:gd name="connsiteX374" fmla="*/ 3160501 w 8633687"/>
                <a:gd name="connsiteY374" fmla="*/ 694391 h 5603837"/>
                <a:gd name="connsiteX375" fmla="*/ 3192230 w 8633687"/>
                <a:gd name="connsiteY375" fmla="*/ 712641 h 5603837"/>
                <a:gd name="connsiteX376" fmla="*/ 3202808 w 8633687"/>
                <a:gd name="connsiteY376" fmla="*/ 725292 h 5603837"/>
                <a:gd name="connsiteX377" fmla="*/ 3216086 w 8633687"/>
                <a:gd name="connsiteY377" fmla="*/ 736495 h 5603837"/>
                <a:gd name="connsiteX378" fmla="*/ 3247822 w 8633687"/>
                <a:gd name="connsiteY378" fmla="*/ 776524 h 5603837"/>
                <a:gd name="connsiteX379" fmla="*/ 3274575 w 8633687"/>
                <a:gd name="connsiteY379" fmla="*/ 798926 h 5603837"/>
                <a:gd name="connsiteX380" fmla="*/ 3285159 w 8633687"/>
                <a:gd name="connsiteY380" fmla="*/ 812194 h 5603837"/>
                <a:gd name="connsiteX381" fmla="*/ 3298223 w 8633687"/>
                <a:gd name="connsiteY381" fmla="*/ 823396 h 5603837"/>
                <a:gd name="connsiteX382" fmla="*/ 3314814 w 8633687"/>
                <a:gd name="connsiteY382" fmla="*/ 827545 h 5603837"/>
                <a:gd name="connsiteX383" fmla="*/ 3332242 w 8633687"/>
                <a:gd name="connsiteY383" fmla="*/ 822155 h 5603837"/>
                <a:gd name="connsiteX384" fmla="*/ 3348210 w 8633687"/>
                <a:gd name="connsiteY384" fmla="*/ 787513 h 5603837"/>
                <a:gd name="connsiteX385" fmla="*/ 3348417 w 8633687"/>
                <a:gd name="connsiteY385" fmla="*/ 765737 h 5603837"/>
                <a:gd name="connsiteX386" fmla="*/ 3332449 w 8633687"/>
                <a:gd name="connsiteY386" fmla="*/ 735665 h 5603837"/>
                <a:gd name="connsiteX387" fmla="*/ 3321657 w 8633687"/>
                <a:gd name="connsiteY387" fmla="*/ 722184 h 5603837"/>
                <a:gd name="connsiteX388" fmla="*/ 3282041 w 8633687"/>
                <a:gd name="connsiteY388" fmla="*/ 688582 h 5603837"/>
                <a:gd name="connsiteX389" fmla="*/ 3271259 w 8633687"/>
                <a:gd name="connsiteY389" fmla="*/ 675309 h 5603837"/>
                <a:gd name="connsiteX390" fmla="*/ 3266072 w 8633687"/>
                <a:gd name="connsiteY390" fmla="*/ 657678 h 5603837"/>
                <a:gd name="connsiteX391" fmla="*/ 3277272 w 8633687"/>
                <a:gd name="connsiteY391" fmla="*/ 644197 h 5603837"/>
                <a:gd name="connsiteX392" fmla="*/ 3298428 w 8633687"/>
                <a:gd name="connsiteY392" fmla="*/ 649176 h 5603837"/>
                <a:gd name="connsiteX393" fmla="*/ 3324980 w 8633687"/>
                <a:gd name="connsiteY393" fmla="*/ 671574 h 5603837"/>
                <a:gd name="connsiteX394" fmla="*/ 3340744 w 8633687"/>
                <a:gd name="connsiteY394" fmla="*/ 680495 h 5603837"/>
                <a:gd name="connsiteX395" fmla="*/ 3381606 w 8633687"/>
                <a:gd name="connsiteY395" fmla="*/ 682981 h 5603837"/>
                <a:gd name="connsiteX396" fmla="*/ 3443418 w 8633687"/>
                <a:gd name="connsiteY396" fmla="*/ 650832 h 5603837"/>
                <a:gd name="connsiteX397" fmla="*/ 3456689 w 8633687"/>
                <a:gd name="connsiteY397" fmla="*/ 640255 h 5603837"/>
                <a:gd name="connsiteX398" fmla="*/ 3467685 w 8633687"/>
                <a:gd name="connsiteY398" fmla="*/ 627399 h 5603837"/>
                <a:gd name="connsiteX399" fmla="*/ 3478885 w 8633687"/>
                <a:gd name="connsiteY399" fmla="*/ 613918 h 5603837"/>
                <a:gd name="connsiteX400" fmla="*/ 3487803 w 8633687"/>
                <a:gd name="connsiteY400" fmla="*/ 598155 h 5603837"/>
                <a:gd name="connsiteX401" fmla="*/ 3488011 w 8633687"/>
                <a:gd name="connsiteY401" fmla="*/ 532615 h 5603837"/>
                <a:gd name="connsiteX402" fmla="*/ 3494854 w 8633687"/>
                <a:gd name="connsiteY402" fmla="*/ 513947 h 5603837"/>
                <a:gd name="connsiteX403" fmla="*/ 3508336 w 8633687"/>
                <a:gd name="connsiteY403" fmla="*/ 503370 h 5603837"/>
                <a:gd name="connsiteX404" fmla="*/ 3523688 w 8633687"/>
                <a:gd name="connsiteY404" fmla="*/ 495697 h 5603837"/>
                <a:gd name="connsiteX405" fmla="*/ 3541109 w 8633687"/>
                <a:gd name="connsiteY405" fmla="*/ 490300 h 5603837"/>
                <a:gd name="connsiteX406" fmla="*/ 3582389 w 8633687"/>
                <a:gd name="connsiteY406" fmla="*/ 487396 h 5603837"/>
                <a:gd name="connsiteX407" fmla="*/ 3603748 w 8633687"/>
                <a:gd name="connsiteY407" fmla="*/ 492171 h 5603837"/>
                <a:gd name="connsiteX408" fmla="*/ 3640674 w 8633687"/>
                <a:gd name="connsiteY408" fmla="*/ 506064 h 5603837"/>
                <a:gd name="connsiteX409" fmla="*/ 3656435 w 8633687"/>
                <a:gd name="connsiteY409" fmla="*/ 514981 h 5603837"/>
                <a:gd name="connsiteX410" fmla="*/ 3685886 w 8633687"/>
                <a:gd name="connsiteY410" fmla="*/ 557088 h 5603837"/>
                <a:gd name="connsiteX411" fmla="*/ 3698956 w 8633687"/>
                <a:gd name="connsiteY411" fmla="*/ 568287 h 5603837"/>
                <a:gd name="connsiteX412" fmla="*/ 3715132 w 8633687"/>
                <a:gd name="connsiteY412" fmla="*/ 577208 h 5603837"/>
                <a:gd name="connsiteX413" fmla="*/ 3736498 w 8633687"/>
                <a:gd name="connsiteY413" fmla="*/ 577620 h 5603837"/>
                <a:gd name="connsiteX414" fmla="*/ 3752262 w 8633687"/>
                <a:gd name="connsiteY414" fmla="*/ 569947 h 5603837"/>
                <a:gd name="connsiteX415" fmla="*/ 3770101 w 8633687"/>
                <a:gd name="connsiteY415" fmla="*/ 537594 h 5603837"/>
                <a:gd name="connsiteX416" fmla="*/ 3783172 w 8633687"/>
                <a:gd name="connsiteY416" fmla="*/ 526806 h 5603837"/>
                <a:gd name="connsiteX417" fmla="*/ 3802456 w 8633687"/>
                <a:gd name="connsiteY417" fmla="*/ 529503 h 5603837"/>
                <a:gd name="connsiteX418" fmla="*/ 3829006 w 8633687"/>
                <a:gd name="connsiteY418" fmla="*/ 551697 h 5603837"/>
                <a:gd name="connsiteX419" fmla="*/ 3847675 w 8633687"/>
                <a:gd name="connsiteY419" fmla="*/ 558540 h 5603837"/>
                <a:gd name="connsiteX420" fmla="*/ 3884805 w 8633687"/>
                <a:gd name="connsiteY420" fmla="*/ 594005 h 5603837"/>
                <a:gd name="connsiteX421" fmla="*/ 3903055 w 8633687"/>
                <a:gd name="connsiteY421" fmla="*/ 600848 h 5603837"/>
                <a:gd name="connsiteX422" fmla="*/ 3920894 w 8633687"/>
                <a:gd name="connsiteY422" fmla="*/ 595458 h 5603837"/>
                <a:gd name="connsiteX423" fmla="*/ 3933958 w 8633687"/>
                <a:gd name="connsiteY423" fmla="*/ 584673 h 5603837"/>
                <a:gd name="connsiteX424" fmla="*/ 3940597 w 8633687"/>
                <a:gd name="connsiteY424" fmla="*/ 570981 h 5603837"/>
                <a:gd name="connsiteX425" fmla="*/ 3932299 w 8633687"/>
                <a:gd name="connsiteY425" fmla="*/ 555636 h 5603837"/>
                <a:gd name="connsiteX426" fmla="*/ 3919235 w 8633687"/>
                <a:gd name="connsiteY426" fmla="*/ 544436 h 5603837"/>
                <a:gd name="connsiteX427" fmla="*/ 3900355 w 8633687"/>
                <a:gd name="connsiteY427" fmla="*/ 537594 h 5603837"/>
                <a:gd name="connsiteX428" fmla="*/ 3887291 w 8633687"/>
                <a:gd name="connsiteY428" fmla="*/ 526598 h 5603837"/>
                <a:gd name="connsiteX429" fmla="*/ 3884182 w 8633687"/>
                <a:gd name="connsiteY429" fmla="*/ 511872 h 5603837"/>
                <a:gd name="connsiteX430" fmla="*/ 3905960 w 8633687"/>
                <a:gd name="connsiteY430" fmla="*/ 511665 h 5603837"/>
                <a:gd name="connsiteX431" fmla="*/ 3921721 w 8633687"/>
                <a:gd name="connsiteY431" fmla="*/ 520586 h 5603837"/>
                <a:gd name="connsiteX432" fmla="*/ 3939145 w 8633687"/>
                <a:gd name="connsiteY432" fmla="*/ 515811 h 5603837"/>
                <a:gd name="connsiteX433" fmla="*/ 3933958 w 8633687"/>
                <a:gd name="connsiteY433" fmla="*/ 498184 h 5603837"/>
                <a:gd name="connsiteX434" fmla="*/ 3933958 w 8633687"/>
                <a:gd name="connsiteY434" fmla="*/ 476407 h 5603837"/>
                <a:gd name="connsiteX435" fmla="*/ 3943090 w 8633687"/>
                <a:gd name="connsiteY435" fmla="*/ 460647 h 5603837"/>
                <a:gd name="connsiteX436" fmla="*/ 3956572 w 8633687"/>
                <a:gd name="connsiteY436" fmla="*/ 449856 h 5603837"/>
                <a:gd name="connsiteX437" fmla="*/ 3974820 w 8633687"/>
                <a:gd name="connsiteY437" fmla="*/ 456702 h 5603837"/>
                <a:gd name="connsiteX438" fmla="*/ 3985611 w 8633687"/>
                <a:gd name="connsiteY438" fmla="*/ 469976 h 5603837"/>
                <a:gd name="connsiteX439" fmla="*/ 4001372 w 8633687"/>
                <a:gd name="connsiteY439" fmla="*/ 500673 h 5603837"/>
                <a:gd name="connsiteX440" fmla="*/ 4004066 w 8633687"/>
                <a:gd name="connsiteY440" fmla="*/ 520378 h 5603837"/>
                <a:gd name="connsiteX441" fmla="*/ 4009463 w 8633687"/>
                <a:gd name="connsiteY441" fmla="*/ 538005 h 5603837"/>
                <a:gd name="connsiteX442" fmla="*/ 4017341 w 8633687"/>
                <a:gd name="connsiteY442" fmla="*/ 553354 h 5603837"/>
                <a:gd name="connsiteX443" fmla="*/ 4027714 w 8633687"/>
                <a:gd name="connsiteY443" fmla="*/ 566631 h 5603837"/>
                <a:gd name="connsiteX444" fmla="*/ 4043893 w 8633687"/>
                <a:gd name="connsiteY444" fmla="*/ 575545 h 5603837"/>
                <a:gd name="connsiteX445" fmla="*/ 4064844 w 8633687"/>
                <a:gd name="connsiteY445" fmla="*/ 580112 h 5603837"/>
                <a:gd name="connsiteX446" fmla="*/ 4084544 w 8633687"/>
                <a:gd name="connsiteY446" fmla="*/ 577620 h 5603837"/>
                <a:gd name="connsiteX447" fmla="*/ 4097822 w 8633687"/>
                <a:gd name="connsiteY447" fmla="*/ 566835 h 5603837"/>
                <a:gd name="connsiteX448" fmla="*/ 4109229 w 8633687"/>
                <a:gd name="connsiteY448" fmla="*/ 553979 h 5603837"/>
                <a:gd name="connsiteX449" fmla="*/ 4118565 w 8633687"/>
                <a:gd name="connsiteY449" fmla="*/ 511247 h 5603837"/>
                <a:gd name="connsiteX450" fmla="*/ 4129969 w 8633687"/>
                <a:gd name="connsiteY450" fmla="*/ 498391 h 5603837"/>
                <a:gd name="connsiteX451" fmla="*/ 4138683 w 8633687"/>
                <a:gd name="connsiteY451" fmla="*/ 482423 h 5603837"/>
                <a:gd name="connsiteX452" fmla="*/ 4143659 w 8633687"/>
                <a:gd name="connsiteY452" fmla="*/ 460647 h 5603837"/>
                <a:gd name="connsiteX453" fmla="*/ 4138472 w 8633687"/>
                <a:gd name="connsiteY453" fmla="*/ 443221 h 5603837"/>
                <a:gd name="connsiteX454" fmla="*/ 4124374 w 8633687"/>
                <a:gd name="connsiteY454" fmla="*/ 415428 h 5603837"/>
                <a:gd name="connsiteX455" fmla="*/ 4111304 w 8633687"/>
                <a:gd name="connsiteY455" fmla="*/ 404433 h 5603837"/>
                <a:gd name="connsiteX456" fmla="*/ 4094710 w 8633687"/>
                <a:gd name="connsiteY456" fmla="*/ 377888 h 5603837"/>
                <a:gd name="connsiteX457" fmla="*/ 4092013 w 8633687"/>
                <a:gd name="connsiteY457" fmla="*/ 337234 h 5603837"/>
                <a:gd name="connsiteX458" fmla="*/ 4097199 w 8633687"/>
                <a:gd name="connsiteY458" fmla="*/ 315457 h 5603837"/>
                <a:gd name="connsiteX459" fmla="*/ 4086204 w 8633687"/>
                <a:gd name="connsiteY459" fmla="*/ 280407 h 5603837"/>
                <a:gd name="connsiteX460" fmla="*/ 4093053 w 8633687"/>
                <a:gd name="connsiteY460" fmla="*/ 262361 h 5603837"/>
                <a:gd name="connsiteX461" fmla="*/ 4110886 w 8633687"/>
                <a:gd name="connsiteY461" fmla="*/ 256763 h 5603837"/>
                <a:gd name="connsiteX462" fmla="*/ 4126657 w 8633687"/>
                <a:gd name="connsiteY462" fmla="*/ 265888 h 5603837"/>
                <a:gd name="connsiteX463" fmla="*/ 4153203 w 8633687"/>
                <a:gd name="connsiteY463" fmla="*/ 287872 h 5603837"/>
                <a:gd name="connsiteX464" fmla="*/ 4171868 w 8633687"/>
                <a:gd name="connsiteY464" fmla="*/ 294715 h 5603837"/>
                <a:gd name="connsiteX465" fmla="*/ 4203608 w 8633687"/>
                <a:gd name="connsiteY465" fmla="*/ 313383 h 5603837"/>
                <a:gd name="connsiteX466" fmla="*/ 4214185 w 8633687"/>
                <a:gd name="connsiteY466" fmla="*/ 326657 h 5603837"/>
                <a:gd name="connsiteX467" fmla="*/ 4238245 w 8633687"/>
                <a:gd name="connsiteY467" fmla="*/ 372705 h 5603837"/>
                <a:gd name="connsiteX468" fmla="*/ 4259193 w 8633687"/>
                <a:gd name="connsiteY468" fmla="*/ 399042 h 5603837"/>
                <a:gd name="connsiteX469" fmla="*/ 4267076 w 8633687"/>
                <a:gd name="connsiteY469" fmla="*/ 414394 h 5603837"/>
                <a:gd name="connsiteX470" fmla="*/ 4291136 w 8633687"/>
                <a:gd name="connsiteY470" fmla="*/ 416880 h 5603837"/>
                <a:gd name="connsiteX471" fmla="*/ 4345065 w 8633687"/>
                <a:gd name="connsiteY471" fmla="*/ 408790 h 5603837"/>
                <a:gd name="connsiteX472" fmla="*/ 4361451 w 8633687"/>
                <a:gd name="connsiteY472" fmla="*/ 412731 h 5603837"/>
                <a:gd name="connsiteX473" fmla="*/ 4379290 w 8633687"/>
                <a:gd name="connsiteY473" fmla="*/ 407756 h 5603837"/>
                <a:gd name="connsiteX474" fmla="*/ 4394429 w 8633687"/>
                <a:gd name="connsiteY474" fmla="*/ 399250 h 5603837"/>
                <a:gd name="connsiteX475" fmla="*/ 4414138 w 8633687"/>
                <a:gd name="connsiteY475" fmla="*/ 396556 h 5603837"/>
                <a:gd name="connsiteX476" fmla="*/ 4435702 w 8633687"/>
                <a:gd name="connsiteY476" fmla="*/ 396760 h 5603837"/>
                <a:gd name="connsiteX477" fmla="*/ 4454581 w 8633687"/>
                <a:gd name="connsiteY477" fmla="*/ 404229 h 5603837"/>
                <a:gd name="connsiteX478" fmla="*/ 4507476 w 8633687"/>
                <a:gd name="connsiteY478" fmla="*/ 448404 h 5603837"/>
                <a:gd name="connsiteX479" fmla="*/ 4529253 w 8633687"/>
                <a:gd name="connsiteY479" fmla="*/ 448611 h 5603837"/>
                <a:gd name="connsiteX480" fmla="*/ 4542317 w 8633687"/>
                <a:gd name="connsiteY480" fmla="*/ 437827 h 5603837"/>
                <a:gd name="connsiteX481" fmla="*/ 4545018 w 8633687"/>
                <a:gd name="connsiteY481" fmla="*/ 413772 h 5603837"/>
                <a:gd name="connsiteX482" fmla="*/ 4537131 w 8633687"/>
                <a:gd name="connsiteY482" fmla="*/ 398420 h 5603837"/>
                <a:gd name="connsiteX483" fmla="*/ 4531740 w 8633687"/>
                <a:gd name="connsiteY483" fmla="*/ 381000 h 5603837"/>
                <a:gd name="connsiteX484" fmla="*/ 4521162 w 8633687"/>
                <a:gd name="connsiteY484" fmla="*/ 367930 h 5603837"/>
                <a:gd name="connsiteX485" fmla="*/ 4530287 w 8633687"/>
                <a:gd name="connsiteY485" fmla="*/ 351963 h 5603837"/>
                <a:gd name="connsiteX486" fmla="*/ 4549786 w 8633687"/>
                <a:gd name="connsiteY486" fmla="*/ 349263 h 5603837"/>
                <a:gd name="connsiteX487" fmla="*/ 4592722 w 8633687"/>
                <a:gd name="connsiteY487" fmla="*/ 354037 h 5603837"/>
                <a:gd name="connsiteX488" fmla="*/ 4630472 w 8633687"/>
                <a:gd name="connsiteY488" fmla="*/ 384939 h 5603837"/>
                <a:gd name="connsiteX489" fmla="*/ 4646233 w 8633687"/>
                <a:gd name="connsiteY489" fmla="*/ 393652 h 5603837"/>
                <a:gd name="connsiteX490" fmla="*/ 4667598 w 8633687"/>
                <a:gd name="connsiteY490" fmla="*/ 398838 h 5603837"/>
                <a:gd name="connsiteX491" fmla="*/ 4708875 w 8633687"/>
                <a:gd name="connsiteY491" fmla="*/ 395726 h 5603837"/>
                <a:gd name="connsiteX492" fmla="*/ 4730241 w 8633687"/>
                <a:gd name="connsiteY492" fmla="*/ 400913 h 5603837"/>
                <a:gd name="connsiteX493" fmla="*/ 4746005 w 8633687"/>
                <a:gd name="connsiteY493" fmla="*/ 409619 h 5603837"/>
                <a:gd name="connsiteX494" fmla="*/ 4762596 w 8633687"/>
                <a:gd name="connsiteY494" fmla="*/ 414183 h 5603837"/>
                <a:gd name="connsiteX495" fmla="*/ 4810304 w 8633687"/>
                <a:gd name="connsiteY495" fmla="*/ 441357 h 5603837"/>
                <a:gd name="connsiteX496" fmla="*/ 4863195 w 8633687"/>
                <a:gd name="connsiteY496" fmla="*/ 463545 h 5603837"/>
                <a:gd name="connsiteX497" fmla="*/ 4884972 w 8633687"/>
                <a:gd name="connsiteY497" fmla="*/ 463545 h 5603837"/>
                <a:gd name="connsiteX498" fmla="*/ 4907790 w 8633687"/>
                <a:gd name="connsiteY498" fmla="*/ 476196 h 5603837"/>
                <a:gd name="connsiteX499" fmla="*/ 4923344 w 8633687"/>
                <a:gd name="connsiteY499" fmla="*/ 466038 h 5603837"/>
                <a:gd name="connsiteX500" fmla="*/ 4919610 w 8633687"/>
                <a:gd name="connsiteY500" fmla="*/ 419581 h 5603837"/>
                <a:gd name="connsiteX501" fmla="*/ 4919405 w 8633687"/>
                <a:gd name="connsiteY501" fmla="*/ 394897 h 5603837"/>
                <a:gd name="connsiteX502" fmla="*/ 4926459 w 8633687"/>
                <a:gd name="connsiteY502" fmla="*/ 378096 h 5603837"/>
                <a:gd name="connsiteX503" fmla="*/ 4940771 w 8633687"/>
                <a:gd name="connsiteY503" fmla="*/ 368764 h 5603837"/>
                <a:gd name="connsiteX504" fmla="*/ 4960063 w 8633687"/>
                <a:gd name="connsiteY504" fmla="*/ 363785 h 5603837"/>
                <a:gd name="connsiteX505" fmla="*/ 4983915 w 8633687"/>
                <a:gd name="connsiteY505" fmla="*/ 363785 h 5603837"/>
                <a:gd name="connsiteX506" fmla="*/ 5065634 w 8633687"/>
                <a:gd name="connsiteY506" fmla="*/ 378096 h 5603837"/>
                <a:gd name="connsiteX507" fmla="*/ 5084925 w 8633687"/>
                <a:gd name="connsiteY507" fmla="*/ 372909 h 5603837"/>
                <a:gd name="connsiteX508" fmla="*/ 5099237 w 8633687"/>
                <a:gd name="connsiteY508" fmla="*/ 363580 h 5603837"/>
                <a:gd name="connsiteX509" fmla="*/ 5111471 w 8633687"/>
                <a:gd name="connsiteY509" fmla="*/ 351337 h 5603837"/>
                <a:gd name="connsiteX510" fmla="*/ 5106288 w 8633687"/>
                <a:gd name="connsiteY510" fmla="*/ 332465 h 5603837"/>
                <a:gd name="connsiteX511" fmla="*/ 5094258 w 8633687"/>
                <a:gd name="connsiteY511" fmla="*/ 320021 h 5603837"/>
                <a:gd name="connsiteX512" fmla="*/ 5050907 w 8633687"/>
                <a:gd name="connsiteY512" fmla="*/ 291606 h 5603837"/>
                <a:gd name="connsiteX513" fmla="*/ 5039082 w 8633687"/>
                <a:gd name="connsiteY513" fmla="*/ 279781 h 5603837"/>
                <a:gd name="connsiteX514" fmla="*/ 5034109 w 8633687"/>
                <a:gd name="connsiteY514" fmla="*/ 260287 h 5603837"/>
                <a:gd name="connsiteX515" fmla="*/ 5034109 w 8633687"/>
                <a:gd name="connsiteY515" fmla="*/ 236229 h 5603837"/>
                <a:gd name="connsiteX516" fmla="*/ 5038877 w 8633687"/>
                <a:gd name="connsiteY516" fmla="*/ 193506 h 5603837"/>
                <a:gd name="connsiteX517" fmla="*/ 5035973 w 8633687"/>
                <a:gd name="connsiteY517" fmla="*/ 147664 h 5603837"/>
                <a:gd name="connsiteX518" fmla="*/ 5011709 w 8633687"/>
                <a:gd name="connsiteY518" fmla="*/ 51638 h 5603837"/>
                <a:gd name="connsiteX519" fmla="*/ 5014195 w 8633687"/>
                <a:gd name="connsiteY519" fmla="*/ 29862 h 5603837"/>
                <a:gd name="connsiteX520" fmla="*/ 5021038 w 8633687"/>
                <a:gd name="connsiteY520" fmla="*/ 13265 h 5603837"/>
                <a:gd name="connsiteX521" fmla="*/ 5042816 w 8633687"/>
                <a:gd name="connsiteY521" fmla="*/ 10364 h 5603837"/>
                <a:gd name="connsiteX522" fmla="*/ 5072069 w 8633687"/>
                <a:gd name="connsiteY522" fmla="*/ 54125 h 5603837"/>
                <a:gd name="connsiteX523" fmla="*/ 5079324 w 8633687"/>
                <a:gd name="connsiteY523" fmla="*/ 70718 h 5603837"/>
                <a:gd name="connsiteX524" fmla="*/ 5084096 w 8633687"/>
                <a:gd name="connsiteY524" fmla="*/ 89800 h 5603837"/>
                <a:gd name="connsiteX525" fmla="*/ 5103387 w 8633687"/>
                <a:gd name="connsiteY525" fmla="*/ 118008 h 5603837"/>
                <a:gd name="connsiteX526" fmla="*/ 5161050 w 8633687"/>
                <a:gd name="connsiteY526" fmla="*/ 156796 h 5603837"/>
                <a:gd name="connsiteX527" fmla="*/ 5173080 w 8633687"/>
                <a:gd name="connsiteY527" fmla="*/ 168407 h 5603837"/>
                <a:gd name="connsiteX528" fmla="*/ 5183031 w 8633687"/>
                <a:gd name="connsiteY528" fmla="*/ 182929 h 5603837"/>
                <a:gd name="connsiteX529" fmla="*/ 5197139 w 8633687"/>
                <a:gd name="connsiteY529" fmla="*/ 216316 h 5603837"/>
                <a:gd name="connsiteX530" fmla="*/ 5226178 w 8633687"/>
                <a:gd name="connsiteY530" fmla="*/ 260079 h 5603837"/>
                <a:gd name="connsiteX531" fmla="*/ 5240487 w 8633687"/>
                <a:gd name="connsiteY531" fmla="*/ 269412 h 5603837"/>
                <a:gd name="connsiteX532" fmla="*/ 5257496 w 8633687"/>
                <a:gd name="connsiteY532" fmla="*/ 276050 h 5603837"/>
                <a:gd name="connsiteX533" fmla="*/ 5281763 w 8633687"/>
                <a:gd name="connsiteY533" fmla="*/ 276050 h 5603837"/>
                <a:gd name="connsiteX534" fmla="*/ 5317441 w 8633687"/>
                <a:gd name="connsiteY534" fmla="*/ 261532 h 5603837"/>
                <a:gd name="connsiteX535" fmla="*/ 5329682 w 8633687"/>
                <a:gd name="connsiteY535" fmla="*/ 249914 h 5603837"/>
                <a:gd name="connsiteX536" fmla="*/ 5336525 w 8633687"/>
                <a:gd name="connsiteY536" fmla="*/ 232494 h 5603837"/>
                <a:gd name="connsiteX537" fmla="*/ 5334032 w 8633687"/>
                <a:gd name="connsiteY537" fmla="*/ 187489 h 5603837"/>
                <a:gd name="connsiteX538" fmla="*/ 5326777 w 8633687"/>
                <a:gd name="connsiteY538" fmla="*/ 170899 h 5603837"/>
                <a:gd name="connsiteX539" fmla="*/ 5307690 w 8633687"/>
                <a:gd name="connsiteY539" fmla="*/ 141862 h 5603837"/>
                <a:gd name="connsiteX540" fmla="*/ 5300225 w 8633687"/>
                <a:gd name="connsiteY540" fmla="*/ 125058 h 5603837"/>
                <a:gd name="connsiteX541" fmla="*/ 5295456 w 8633687"/>
                <a:gd name="connsiteY541" fmla="*/ 106186 h 5603837"/>
                <a:gd name="connsiteX542" fmla="*/ 5300017 w 8633687"/>
                <a:gd name="connsiteY542" fmla="*/ 62634 h 5603837"/>
                <a:gd name="connsiteX543" fmla="*/ 5285708 w 8633687"/>
                <a:gd name="connsiteY543" fmla="*/ 53091 h 5603837"/>
                <a:gd name="connsiteX544" fmla="*/ 5275747 w 8633687"/>
                <a:gd name="connsiteY544" fmla="*/ 38569 h 5603837"/>
                <a:gd name="connsiteX545" fmla="*/ 5283215 w 8633687"/>
                <a:gd name="connsiteY545" fmla="*/ 21979 h 5603837"/>
                <a:gd name="connsiteX546" fmla="*/ 5294834 w 8633687"/>
                <a:gd name="connsiteY546" fmla="*/ 9531 h 5603837"/>
                <a:gd name="connsiteX547" fmla="*/ 5309142 w 8633687"/>
                <a:gd name="connsiteY547" fmla="*/ 199 h 5603837"/>
                <a:gd name="connsiteX548" fmla="*/ 5328641 w 8633687"/>
                <a:gd name="connsiteY548" fmla="*/ 4556 h 5603837"/>
                <a:gd name="connsiteX549" fmla="*/ 5342950 w 8633687"/>
                <a:gd name="connsiteY549" fmla="*/ 14718 h 5603837"/>
                <a:gd name="connsiteX550" fmla="*/ 5354986 w 8633687"/>
                <a:gd name="connsiteY550" fmla="*/ 26335 h 5603837"/>
                <a:gd name="connsiteX551" fmla="*/ 5364523 w 8633687"/>
                <a:gd name="connsiteY551" fmla="*/ 40851 h 5603837"/>
                <a:gd name="connsiteX552" fmla="*/ 5405799 w 8633687"/>
                <a:gd name="connsiteY552" fmla="*/ 71962 h 5603837"/>
                <a:gd name="connsiteX553" fmla="*/ 5415333 w 8633687"/>
                <a:gd name="connsiteY553" fmla="*/ 85862 h 5603837"/>
                <a:gd name="connsiteX554" fmla="*/ 5422595 w 8633687"/>
                <a:gd name="connsiteY554" fmla="*/ 103282 h 5603837"/>
                <a:gd name="connsiteX555" fmla="*/ 5413054 w 8633687"/>
                <a:gd name="connsiteY555" fmla="*/ 117181 h 5603837"/>
                <a:gd name="connsiteX556" fmla="*/ 5427370 w 8633687"/>
                <a:gd name="connsiteY556" fmla="*/ 151191 h 5603837"/>
                <a:gd name="connsiteX557" fmla="*/ 5427781 w 8633687"/>
                <a:gd name="connsiteY557" fmla="*/ 199100 h 5603837"/>
                <a:gd name="connsiteX558" fmla="*/ 5432550 w 8633687"/>
                <a:gd name="connsiteY558" fmla="*/ 217979 h 5603837"/>
                <a:gd name="connsiteX559" fmla="*/ 5440019 w 8633687"/>
                <a:gd name="connsiteY559" fmla="*/ 234776 h 5603837"/>
                <a:gd name="connsiteX560" fmla="*/ 5454334 w 8633687"/>
                <a:gd name="connsiteY560" fmla="*/ 244112 h 5603837"/>
                <a:gd name="connsiteX561" fmla="*/ 5471132 w 8633687"/>
                <a:gd name="connsiteY561" fmla="*/ 251366 h 5603837"/>
                <a:gd name="connsiteX562" fmla="*/ 5495192 w 8633687"/>
                <a:gd name="connsiteY562" fmla="*/ 251366 h 5603837"/>
                <a:gd name="connsiteX563" fmla="*/ 5511994 w 8633687"/>
                <a:gd name="connsiteY563" fmla="*/ 244112 h 5603837"/>
                <a:gd name="connsiteX564" fmla="*/ 5523819 w 8633687"/>
                <a:gd name="connsiteY564" fmla="*/ 232494 h 5603837"/>
                <a:gd name="connsiteX565" fmla="*/ 5545389 w 8633687"/>
                <a:gd name="connsiteY565" fmla="*/ 181681 h 5603837"/>
                <a:gd name="connsiteX566" fmla="*/ 5542896 w 8633687"/>
                <a:gd name="connsiteY566" fmla="*/ 164877 h 5603837"/>
                <a:gd name="connsiteX567" fmla="*/ 5547461 w 8633687"/>
                <a:gd name="connsiteY567" fmla="*/ 121946 h 5603837"/>
                <a:gd name="connsiteX568" fmla="*/ 5561776 w 8633687"/>
                <a:gd name="connsiteY568" fmla="*/ 111784 h 5603837"/>
                <a:gd name="connsiteX569" fmla="*/ 5580856 w 8633687"/>
                <a:gd name="connsiteY569" fmla="*/ 116967 h 5603837"/>
                <a:gd name="connsiteX570" fmla="*/ 5595583 w 8633687"/>
                <a:gd name="connsiteY570" fmla="*/ 126303 h 5603837"/>
                <a:gd name="connsiteX571" fmla="*/ 5607409 w 8633687"/>
                <a:gd name="connsiteY571" fmla="*/ 138540 h 5603837"/>
                <a:gd name="connsiteX572" fmla="*/ 5614875 w 8633687"/>
                <a:gd name="connsiteY572" fmla="*/ 155344 h 5603837"/>
                <a:gd name="connsiteX573" fmla="*/ 5629391 w 8633687"/>
                <a:gd name="connsiteY573" fmla="*/ 212582 h 5603837"/>
                <a:gd name="connsiteX574" fmla="*/ 5648890 w 8633687"/>
                <a:gd name="connsiteY574" fmla="*/ 212582 h 5603837"/>
                <a:gd name="connsiteX575" fmla="*/ 5665276 w 8633687"/>
                <a:gd name="connsiteY575" fmla="*/ 205327 h 5603837"/>
                <a:gd name="connsiteX576" fmla="*/ 5672742 w 8633687"/>
                <a:gd name="connsiteY576" fmla="*/ 188523 h 5603837"/>
                <a:gd name="connsiteX577" fmla="*/ 5674816 w 8633687"/>
                <a:gd name="connsiteY577" fmla="*/ 166747 h 5603837"/>
                <a:gd name="connsiteX578" fmla="*/ 5670051 w 8633687"/>
                <a:gd name="connsiteY578" fmla="*/ 147875 h 5603837"/>
                <a:gd name="connsiteX579" fmla="*/ 5669837 w 8633687"/>
                <a:gd name="connsiteY579" fmla="*/ 123810 h 5603837"/>
                <a:gd name="connsiteX580" fmla="*/ 5674612 w 8633687"/>
                <a:gd name="connsiteY580" fmla="*/ 104316 h 5603837"/>
                <a:gd name="connsiteX581" fmla="*/ 5686642 w 8633687"/>
                <a:gd name="connsiteY581" fmla="*/ 92705 h 5603837"/>
                <a:gd name="connsiteX582" fmla="*/ 5703651 w 8633687"/>
                <a:gd name="connsiteY582" fmla="*/ 99755 h 5603837"/>
                <a:gd name="connsiteX583" fmla="*/ 5715470 w 8633687"/>
                <a:gd name="connsiteY583" fmla="*/ 109295 h 5603837"/>
                <a:gd name="connsiteX584" fmla="*/ 5754053 w 8633687"/>
                <a:gd name="connsiteY584" fmla="*/ 118420 h 5603837"/>
                <a:gd name="connsiteX585" fmla="*/ 5770854 w 8633687"/>
                <a:gd name="connsiteY585" fmla="*/ 125681 h 5603837"/>
                <a:gd name="connsiteX586" fmla="*/ 5780602 w 8633687"/>
                <a:gd name="connsiteY586" fmla="*/ 140196 h 5603837"/>
                <a:gd name="connsiteX587" fmla="*/ 5787653 w 8633687"/>
                <a:gd name="connsiteY587" fmla="*/ 156796 h 5603837"/>
                <a:gd name="connsiteX588" fmla="*/ 5816692 w 8633687"/>
                <a:gd name="connsiteY588" fmla="*/ 176290 h 5603837"/>
                <a:gd name="connsiteX589" fmla="*/ 5821671 w 8633687"/>
                <a:gd name="connsiteY589" fmla="*/ 195162 h 5603837"/>
                <a:gd name="connsiteX590" fmla="*/ 5823953 w 8633687"/>
                <a:gd name="connsiteY590" fmla="*/ 216938 h 5603837"/>
                <a:gd name="connsiteX591" fmla="*/ 5840956 w 8633687"/>
                <a:gd name="connsiteY591" fmla="*/ 224199 h 5603837"/>
                <a:gd name="connsiteX592" fmla="*/ 5862529 w 8633687"/>
                <a:gd name="connsiteY592" fmla="*/ 226274 h 5603837"/>
                <a:gd name="connsiteX593" fmla="*/ 5883895 w 8633687"/>
                <a:gd name="connsiteY593" fmla="*/ 223995 h 5603837"/>
                <a:gd name="connsiteX594" fmla="*/ 5903394 w 8633687"/>
                <a:gd name="connsiteY594" fmla="*/ 218809 h 5603837"/>
                <a:gd name="connsiteX595" fmla="*/ 5968110 w 8633687"/>
                <a:gd name="connsiteY595" fmla="*/ 211130 h 5603837"/>
                <a:gd name="connsiteX596" fmla="*/ 6040082 w 8633687"/>
                <a:gd name="connsiteY596" fmla="*/ 211340 h 5603837"/>
                <a:gd name="connsiteX597" fmla="*/ 6061860 w 8633687"/>
                <a:gd name="connsiteY597" fmla="*/ 213204 h 5603837"/>
                <a:gd name="connsiteX598" fmla="*/ 6095460 w 8633687"/>
                <a:gd name="connsiteY598" fmla="*/ 227515 h 5603837"/>
                <a:gd name="connsiteX599" fmla="*/ 6109772 w 8633687"/>
                <a:gd name="connsiteY599" fmla="*/ 236851 h 5603837"/>
                <a:gd name="connsiteX600" fmla="*/ 6134042 w 8633687"/>
                <a:gd name="connsiteY600" fmla="*/ 261327 h 5603837"/>
                <a:gd name="connsiteX601" fmla="*/ 6148354 w 8633687"/>
                <a:gd name="connsiteY601" fmla="*/ 270656 h 5603837"/>
                <a:gd name="connsiteX602" fmla="*/ 6165363 w 8633687"/>
                <a:gd name="connsiteY602" fmla="*/ 277713 h 5603837"/>
                <a:gd name="connsiteX603" fmla="*/ 6230080 w 8633687"/>
                <a:gd name="connsiteY603" fmla="*/ 275013 h 5603837"/>
                <a:gd name="connsiteX604" fmla="*/ 6251439 w 8633687"/>
                <a:gd name="connsiteY604" fmla="*/ 277713 h 5603837"/>
                <a:gd name="connsiteX605" fmla="*/ 6309313 w 8633687"/>
                <a:gd name="connsiteY605" fmla="*/ 315665 h 5603837"/>
                <a:gd name="connsiteX606" fmla="*/ 6321547 w 8633687"/>
                <a:gd name="connsiteY606" fmla="*/ 327905 h 5603837"/>
                <a:gd name="connsiteX607" fmla="*/ 6350586 w 8633687"/>
                <a:gd name="connsiteY607" fmla="*/ 346365 h 5603837"/>
                <a:gd name="connsiteX608" fmla="*/ 6371952 w 8633687"/>
                <a:gd name="connsiteY608" fmla="*/ 349059 h 5603837"/>
                <a:gd name="connsiteX609" fmla="*/ 6410528 w 8633687"/>
                <a:gd name="connsiteY609" fmla="*/ 339308 h 5603837"/>
                <a:gd name="connsiteX610" fmla="*/ 6427333 w 8633687"/>
                <a:gd name="connsiteY610" fmla="*/ 331843 h 5603837"/>
                <a:gd name="connsiteX611" fmla="*/ 6441645 w 8633687"/>
                <a:gd name="connsiteY611" fmla="*/ 322096 h 5603837"/>
                <a:gd name="connsiteX612" fmla="*/ 6458443 w 8633687"/>
                <a:gd name="connsiteY612" fmla="*/ 315457 h 5603837"/>
                <a:gd name="connsiteX613" fmla="*/ 6472758 w 8633687"/>
                <a:gd name="connsiteY613" fmla="*/ 305088 h 5603837"/>
                <a:gd name="connsiteX614" fmla="*/ 6479809 w 8633687"/>
                <a:gd name="connsiteY614" fmla="*/ 288290 h 5603837"/>
                <a:gd name="connsiteX615" fmla="*/ 6494118 w 8633687"/>
                <a:gd name="connsiteY615" fmla="*/ 278543 h 5603837"/>
                <a:gd name="connsiteX616" fmla="*/ 6537676 w 8633687"/>
                <a:gd name="connsiteY616" fmla="*/ 283104 h 5603837"/>
                <a:gd name="connsiteX617" fmla="*/ 6576051 w 8633687"/>
                <a:gd name="connsiteY617" fmla="*/ 292851 h 5603837"/>
                <a:gd name="connsiteX618" fmla="*/ 6609654 w 8633687"/>
                <a:gd name="connsiteY618" fmla="*/ 307580 h 5603837"/>
                <a:gd name="connsiteX619" fmla="*/ 6624171 w 8633687"/>
                <a:gd name="connsiteY619" fmla="*/ 318984 h 5603837"/>
                <a:gd name="connsiteX620" fmla="*/ 6660053 w 8633687"/>
                <a:gd name="connsiteY620" fmla="*/ 354867 h 5603837"/>
                <a:gd name="connsiteX621" fmla="*/ 6705897 w 8633687"/>
                <a:gd name="connsiteY621" fmla="*/ 381000 h 5603837"/>
                <a:gd name="connsiteX622" fmla="*/ 6730160 w 8633687"/>
                <a:gd name="connsiteY622" fmla="*/ 405474 h 5603837"/>
                <a:gd name="connsiteX623" fmla="*/ 6739908 w 8633687"/>
                <a:gd name="connsiteY623" fmla="*/ 419785 h 5603837"/>
                <a:gd name="connsiteX624" fmla="*/ 6799857 w 8633687"/>
                <a:gd name="connsiteY624" fmla="*/ 479101 h 5603837"/>
                <a:gd name="connsiteX625" fmla="*/ 6843619 w 8633687"/>
                <a:gd name="connsiteY625" fmla="*/ 508138 h 5603837"/>
                <a:gd name="connsiteX626" fmla="*/ 6857724 w 8633687"/>
                <a:gd name="connsiteY626" fmla="*/ 517474 h 5603837"/>
                <a:gd name="connsiteX627" fmla="*/ 6874733 w 8633687"/>
                <a:gd name="connsiteY627" fmla="*/ 524316 h 5603837"/>
                <a:gd name="connsiteX628" fmla="*/ 6889045 w 8633687"/>
                <a:gd name="connsiteY628" fmla="*/ 534271 h 5603837"/>
                <a:gd name="connsiteX629" fmla="*/ 6939657 w 8633687"/>
                <a:gd name="connsiteY629" fmla="*/ 555218 h 5603837"/>
                <a:gd name="connsiteX630" fmla="*/ 6997524 w 8633687"/>
                <a:gd name="connsiteY630" fmla="*/ 569529 h 5603837"/>
                <a:gd name="connsiteX631" fmla="*/ 7088790 w 8633687"/>
                <a:gd name="connsiteY631" fmla="*/ 574304 h 5603837"/>
                <a:gd name="connsiteX632" fmla="*/ 7160762 w 8633687"/>
                <a:gd name="connsiteY632" fmla="*/ 573681 h 5603837"/>
                <a:gd name="connsiteX633" fmla="*/ 7290607 w 8633687"/>
                <a:gd name="connsiteY633" fmla="*/ 558540 h 5603837"/>
                <a:gd name="connsiteX634" fmla="*/ 7456124 w 8633687"/>
                <a:gd name="connsiteY634" fmla="*/ 560611 h 5603837"/>
                <a:gd name="connsiteX635" fmla="*/ 7563985 w 8633687"/>
                <a:gd name="connsiteY635" fmla="*/ 547963 h 5603837"/>
                <a:gd name="connsiteX636" fmla="*/ 7611896 w 8633687"/>
                <a:gd name="connsiteY636" fmla="*/ 547548 h 5603837"/>
                <a:gd name="connsiteX637" fmla="*/ 7653173 w 8633687"/>
                <a:gd name="connsiteY637" fmla="*/ 554391 h 5603837"/>
                <a:gd name="connsiteX638" fmla="*/ 7686773 w 8633687"/>
                <a:gd name="connsiteY638" fmla="*/ 568913 h 5603837"/>
                <a:gd name="connsiteX639" fmla="*/ 7705652 w 8633687"/>
                <a:gd name="connsiteY639" fmla="*/ 573474 h 5603837"/>
                <a:gd name="connsiteX640" fmla="*/ 7722869 w 8633687"/>
                <a:gd name="connsiteY640" fmla="*/ 580942 h 5603837"/>
                <a:gd name="connsiteX641" fmla="*/ 7780529 w 8633687"/>
                <a:gd name="connsiteY641" fmla="*/ 594628 h 5603837"/>
                <a:gd name="connsiteX642" fmla="*/ 7888386 w 8633687"/>
                <a:gd name="connsiteY642" fmla="*/ 606245 h 5603837"/>
                <a:gd name="connsiteX643" fmla="*/ 7958286 w 8633687"/>
                <a:gd name="connsiteY643" fmla="*/ 603545 h 5603837"/>
                <a:gd name="connsiteX644" fmla="*/ 8001429 w 8633687"/>
                <a:gd name="connsiteY644" fmla="*/ 598566 h 5603837"/>
                <a:gd name="connsiteX645" fmla="*/ 8049345 w 8633687"/>
                <a:gd name="connsiteY645" fmla="*/ 598566 h 5603837"/>
                <a:gd name="connsiteX646" fmla="*/ 8068840 w 8633687"/>
                <a:gd name="connsiteY646" fmla="*/ 603130 h 5603837"/>
                <a:gd name="connsiteX647" fmla="*/ 8136251 w 8633687"/>
                <a:gd name="connsiteY647" fmla="*/ 631545 h 5603837"/>
                <a:gd name="connsiteX648" fmla="*/ 8174626 w 8633687"/>
                <a:gd name="connsiteY648" fmla="*/ 640673 h 5603837"/>
                <a:gd name="connsiteX649" fmla="*/ 8217763 w 8633687"/>
                <a:gd name="connsiteY649" fmla="*/ 636317 h 5603837"/>
                <a:gd name="connsiteX650" fmla="*/ 8237268 w 8633687"/>
                <a:gd name="connsiteY650" fmla="*/ 631338 h 5603837"/>
                <a:gd name="connsiteX651" fmla="*/ 8287254 w 8633687"/>
                <a:gd name="connsiteY651" fmla="*/ 609354 h 5603837"/>
                <a:gd name="connsiteX652" fmla="*/ 8299284 w 8633687"/>
                <a:gd name="connsiteY652" fmla="*/ 597325 h 5603837"/>
                <a:gd name="connsiteX653" fmla="*/ 8313801 w 8633687"/>
                <a:gd name="connsiteY653" fmla="*/ 587367 h 5603837"/>
                <a:gd name="connsiteX654" fmla="*/ 8330187 w 8633687"/>
                <a:gd name="connsiteY654" fmla="*/ 556258 h 5603837"/>
                <a:gd name="connsiteX655" fmla="*/ 8344499 w 8633687"/>
                <a:gd name="connsiteY655" fmla="*/ 546300 h 5603837"/>
                <a:gd name="connsiteX656" fmla="*/ 8354039 w 8633687"/>
                <a:gd name="connsiteY656" fmla="*/ 532197 h 5603837"/>
                <a:gd name="connsiteX657" fmla="*/ 8363583 w 8633687"/>
                <a:gd name="connsiteY657" fmla="*/ 517474 h 5603837"/>
                <a:gd name="connsiteX658" fmla="*/ 8382456 w 8633687"/>
                <a:gd name="connsiteY658" fmla="*/ 464378 h 5603837"/>
                <a:gd name="connsiteX659" fmla="*/ 8391377 w 8633687"/>
                <a:gd name="connsiteY659" fmla="*/ 445295 h 5603837"/>
                <a:gd name="connsiteX660" fmla="*/ 8604186 w 8633687"/>
                <a:gd name="connsiteY660" fmla="*/ 649380 h 5603837"/>
                <a:gd name="connsiteX661" fmla="*/ 8633637 w 8633687"/>
                <a:gd name="connsiteY661" fmla="*/ 766359 h 5603837"/>
                <a:gd name="connsiteX662" fmla="*/ 8619532 w 8633687"/>
                <a:gd name="connsiteY662" fmla="*/ 756408 h 5603837"/>
                <a:gd name="connsiteX663" fmla="*/ 8576182 w 8633687"/>
                <a:gd name="connsiteY663" fmla="*/ 758690 h 5603837"/>
                <a:gd name="connsiteX664" fmla="*/ 8545279 w 8633687"/>
                <a:gd name="connsiteY664" fmla="*/ 775698 h 5603837"/>
                <a:gd name="connsiteX665" fmla="*/ 8525783 w 8633687"/>
                <a:gd name="connsiteY665" fmla="*/ 780670 h 5603837"/>
                <a:gd name="connsiteX666" fmla="*/ 8492598 w 8633687"/>
                <a:gd name="connsiteY666" fmla="*/ 795811 h 5603837"/>
                <a:gd name="connsiteX667" fmla="*/ 8454016 w 8633687"/>
                <a:gd name="connsiteY667" fmla="*/ 805147 h 5603837"/>
                <a:gd name="connsiteX668" fmla="*/ 8410872 w 8633687"/>
                <a:gd name="connsiteY668" fmla="*/ 810126 h 5603837"/>
                <a:gd name="connsiteX669" fmla="*/ 8394074 w 8633687"/>
                <a:gd name="connsiteY669" fmla="*/ 817380 h 5603837"/>
                <a:gd name="connsiteX670" fmla="*/ 8384531 w 8633687"/>
                <a:gd name="connsiteY670" fmla="*/ 832109 h 5603837"/>
                <a:gd name="connsiteX671" fmla="*/ 8398842 w 8633687"/>
                <a:gd name="connsiteY671" fmla="*/ 841857 h 5603837"/>
                <a:gd name="connsiteX672" fmla="*/ 8437425 w 8633687"/>
                <a:gd name="connsiteY672" fmla="*/ 850774 h 5603837"/>
                <a:gd name="connsiteX673" fmla="*/ 8454427 w 8633687"/>
                <a:gd name="connsiteY673" fmla="*/ 858035 h 5603837"/>
                <a:gd name="connsiteX674" fmla="*/ 8476001 w 8633687"/>
                <a:gd name="connsiteY674" fmla="*/ 860317 h 5603837"/>
                <a:gd name="connsiteX675" fmla="*/ 8514583 w 8633687"/>
                <a:gd name="connsiteY675" fmla="*/ 869860 h 5603837"/>
                <a:gd name="connsiteX676" fmla="*/ 8516862 w 8633687"/>
                <a:gd name="connsiteY676" fmla="*/ 886450 h 5603837"/>
                <a:gd name="connsiteX677" fmla="*/ 8502553 w 8633687"/>
                <a:gd name="connsiteY677" fmla="*/ 896405 h 5603837"/>
                <a:gd name="connsiteX678" fmla="*/ 8483262 w 8633687"/>
                <a:gd name="connsiteY678" fmla="*/ 901383 h 5603837"/>
                <a:gd name="connsiteX679" fmla="*/ 8461896 w 8633687"/>
                <a:gd name="connsiteY679" fmla="*/ 903665 h 5603837"/>
                <a:gd name="connsiteX680" fmla="*/ 8365865 w 8633687"/>
                <a:gd name="connsiteY680" fmla="*/ 904077 h 5603837"/>
                <a:gd name="connsiteX681" fmla="*/ 8327078 w 8633687"/>
                <a:gd name="connsiteY681" fmla="*/ 914035 h 5603837"/>
                <a:gd name="connsiteX682" fmla="*/ 8298448 w 8633687"/>
                <a:gd name="connsiteY682" fmla="*/ 933114 h 5603837"/>
                <a:gd name="connsiteX683" fmla="*/ 8250536 w 8633687"/>
                <a:gd name="connsiteY683" fmla="*/ 952820 h 5603837"/>
                <a:gd name="connsiteX684" fmla="*/ 8229177 w 8633687"/>
                <a:gd name="connsiteY684" fmla="*/ 979578 h 5603837"/>
                <a:gd name="connsiteX685" fmla="*/ 8226684 w 8633687"/>
                <a:gd name="connsiteY685" fmla="*/ 1000936 h 5603837"/>
                <a:gd name="connsiteX686" fmla="*/ 8239132 w 8633687"/>
                <a:gd name="connsiteY686" fmla="*/ 1036816 h 5603837"/>
                <a:gd name="connsiteX687" fmla="*/ 8224820 w 8633687"/>
                <a:gd name="connsiteY687" fmla="*/ 1070628 h 5603837"/>
                <a:gd name="connsiteX688" fmla="*/ 8215276 w 8633687"/>
                <a:gd name="connsiteY688" fmla="*/ 1084729 h 5603837"/>
                <a:gd name="connsiteX689" fmla="*/ 8210715 w 8633687"/>
                <a:gd name="connsiteY689" fmla="*/ 1104641 h 5603837"/>
                <a:gd name="connsiteX690" fmla="*/ 8215899 w 8633687"/>
                <a:gd name="connsiteY690" fmla="*/ 1171219 h 5603837"/>
                <a:gd name="connsiteX691" fmla="*/ 8201590 w 8633687"/>
                <a:gd name="connsiteY691" fmla="*/ 1229086 h 5603837"/>
                <a:gd name="connsiteX692" fmla="*/ 8187485 w 8633687"/>
                <a:gd name="connsiteY692" fmla="*/ 1262891 h 5603837"/>
                <a:gd name="connsiteX693" fmla="*/ 8189764 w 8633687"/>
                <a:gd name="connsiteY693" fmla="*/ 1286120 h 5603837"/>
                <a:gd name="connsiteX694" fmla="*/ 8043328 w 8633687"/>
                <a:gd name="connsiteY694" fmla="*/ 1740552 h 5603837"/>
                <a:gd name="connsiteX695" fmla="*/ 7954136 w 8633687"/>
                <a:gd name="connsiteY695" fmla="*/ 1716075 h 5603837"/>
                <a:gd name="connsiteX696" fmla="*/ 7860180 w 8633687"/>
                <a:gd name="connsiteY696" fmla="*/ 1689738 h 5603837"/>
                <a:gd name="connsiteX697" fmla="*/ 7817036 w 8633687"/>
                <a:gd name="connsiteY697" fmla="*/ 1685174 h 5603837"/>
                <a:gd name="connsiteX698" fmla="*/ 7792766 w 8633687"/>
                <a:gd name="connsiteY698" fmla="*/ 1685793 h 5603837"/>
                <a:gd name="connsiteX699" fmla="*/ 7771403 w 8633687"/>
                <a:gd name="connsiteY699" fmla="*/ 1683511 h 5603837"/>
                <a:gd name="connsiteX700" fmla="*/ 7677647 w 8633687"/>
                <a:gd name="connsiteY700" fmla="*/ 1685793 h 5603837"/>
                <a:gd name="connsiteX701" fmla="*/ 7634300 w 8633687"/>
                <a:gd name="connsiteY701" fmla="*/ 1691394 h 5603837"/>
                <a:gd name="connsiteX702" fmla="*/ 7538473 w 8633687"/>
                <a:gd name="connsiteY702" fmla="*/ 1715453 h 5603837"/>
                <a:gd name="connsiteX703" fmla="*/ 7502380 w 8633687"/>
                <a:gd name="connsiteY703" fmla="*/ 1727900 h 5603837"/>
                <a:gd name="connsiteX704" fmla="*/ 7425640 w 8633687"/>
                <a:gd name="connsiteY704" fmla="*/ 1747190 h 5603837"/>
                <a:gd name="connsiteX705" fmla="*/ 7408627 w 8633687"/>
                <a:gd name="connsiteY705" fmla="*/ 1754856 h 5603837"/>
                <a:gd name="connsiteX706" fmla="*/ 7370252 w 8633687"/>
                <a:gd name="connsiteY706" fmla="*/ 1764399 h 5603837"/>
                <a:gd name="connsiteX707" fmla="*/ 7353661 w 8633687"/>
                <a:gd name="connsiteY707" fmla="*/ 1771242 h 5603837"/>
                <a:gd name="connsiteX708" fmla="*/ 7276915 w 8633687"/>
                <a:gd name="connsiteY708" fmla="*/ 1791155 h 5603837"/>
                <a:gd name="connsiteX709" fmla="*/ 7259912 w 8633687"/>
                <a:gd name="connsiteY709" fmla="*/ 1798620 h 5603837"/>
                <a:gd name="connsiteX710" fmla="*/ 7228795 w 8633687"/>
                <a:gd name="connsiteY710" fmla="*/ 1817495 h 5603837"/>
                <a:gd name="connsiteX711" fmla="*/ 7195399 w 8633687"/>
                <a:gd name="connsiteY711" fmla="*/ 1832633 h 5603837"/>
                <a:gd name="connsiteX712" fmla="*/ 7152048 w 8633687"/>
                <a:gd name="connsiteY712" fmla="*/ 1861252 h 5603837"/>
                <a:gd name="connsiteX713" fmla="*/ 7115962 w 8633687"/>
                <a:gd name="connsiteY713" fmla="*/ 1897550 h 5603837"/>
                <a:gd name="connsiteX714" fmla="*/ 7102062 w 8633687"/>
                <a:gd name="connsiteY714" fmla="*/ 1931151 h 5603837"/>
                <a:gd name="connsiteX715" fmla="*/ 7061615 w 8633687"/>
                <a:gd name="connsiteY715" fmla="*/ 1989434 h 5603837"/>
                <a:gd name="connsiteX716" fmla="*/ 7054354 w 8633687"/>
                <a:gd name="connsiteY716" fmla="*/ 2006234 h 5603837"/>
                <a:gd name="connsiteX717" fmla="*/ 7044817 w 8633687"/>
                <a:gd name="connsiteY717" fmla="*/ 2020127 h 5603837"/>
                <a:gd name="connsiteX718" fmla="*/ 7015986 w 8633687"/>
                <a:gd name="connsiteY718" fmla="*/ 2088157 h 5603837"/>
                <a:gd name="connsiteX719" fmla="*/ 7006653 w 8633687"/>
                <a:gd name="connsiteY719" fmla="*/ 2126115 h 5603837"/>
                <a:gd name="connsiteX720" fmla="*/ 7004367 w 8633687"/>
                <a:gd name="connsiteY720" fmla="*/ 2148102 h 5603837"/>
                <a:gd name="connsiteX721" fmla="*/ 7004782 w 8633687"/>
                <a:gd name="connsiteY721" fmla="*/ 2219865 h 5603837"/>
                <a:gd name="connsiteX722" fmla="*/ 7007064 w 8633687"/>
                <a:gd name="connsiteY722" fmla="*/ 2241641 h 5603837"/>
                <a:gd name="connsiteX723" fmla="*/ 7016812 w 8633687"/>
                <a:gd name="connsiteY723" fmla="*/ 2280008 h 5603837"/>
                <a:gd name="connsiteX724" fmla="*/ 7036311 w 8633687"/>
                <a:gd name="connsiteY724" fmla="*/ 2308841 h 5603837"/>
                <a:gd name="connsiteX725" fmla="*/ 7050620 w 8633687"/>
                <a:gd name="connsiteY725" fmla="*/ 2318588 h 5603837"/>
                <a:gd name="connsiteX726" fmla="*/ 7118241 w 8633687"/>
                <a:gd name="connsiteY726" fmla="*/ 2347207 h 5603837"/>
                <a:gd name="connsiteX727" fmla="*/ 7132757 w 8633687"/>
                <a:gd name="connsiteY727" fmla="*/ 2356332 h 5603837"/>
                <a:gd name="connsiteX728" fmla="*/ 7157031 w 8633687"/>
                <a:gd name="connsiteY728" fmla="*/ 2380601 h 5603837"/>
                <a:gd name="connsiteX729" fmla="*/ 7164078 w 8633687"/>
                <a:gd name="connsiteY729" fmla="*/ 2397194 h 5603837"/>
                <a:gd name="connsiteX730" fmla="*/ 7212616 w 8633687"/>
                <a:gd name="connsiteY730" fmla="*/ 2445522 h 5603837"/>
                <a:gd name="connsiteX731" fmla="*/ 7221952 w 8633687"/>
                <a:gd name="connsiteY731" fmla="*/ 2459830 h 5603837"/>
                <a:gd name="connsiteX732" fmla="*/ 7234186 w 8633687"/>
                <a:gd name="connsiteY732" fmla="*/ 2471237 h 5603837"/>
                <a:gd name="connsiteX733" fmla="*/ 7263021 w 8633687"/>
                <a:gd name="connsiteY733" fmla="*/ 2515003 h 5603837"/>
                <a:gd name="connsiteX734" fmla="*/ 7285217 w 8633687"/>
                <a:gd name="connsiteY734" fmla="*/ 2565405 h 5603837"/>
                <a:gd name="connsiteX735" fmla="*/ 7312181 w 8633687"/>
                <a:gd name="connsiteY735" fmla="*/ 2678232 h 5603837"/>
                <a:gd name="connsiteX736" fmla="*/ 7321510 w 8633687"/>
                <a:gd name="connsiteY736" fmla="*/ 2692543 h 5603837"/>
                <a:gd name="connsiteX737" fmla="*/ 7333958 w 8633687"/>
                <a:gd name="connsiteY737" fmla="*/ 2704572 h 5603837"/>
                <a:gd name="connsiteX738" fmla="*/ 7367766 w 8633687"/>
                <a:gd name="connsiteY738" fmla="*/ 2766997 h 5603837"/>
                <a:gd name="connsiteX739" fmla="*/ 8042706 w 8633687"/>
                <a:gd name="connsiteY739" fmla="*/ 4299113 h 5603837"/>
                <a:gd name="connsiteX740" fmla="*/ 1196868 w 8633687"/>
                <a:gd name="connsiteY740" fmla="*/ 1388580 h 5603837"/>
                <a:gd name="connsiteX741" fmla="*/ 1238971 w 8633687"/>
                <a:gd name="connsiteY741" fmla="*/ 1440016 h 5603837"/>
                <a:gd name="connsiteX742" fmla="*/ 1254946 w 8633687"/>
                <a:gd name="connsiteY742" fmla="*/ 1448729 h 5603837"/>
                <a:gd name="connsiteX743" fmla="*/ 1276101 w 8633687"/>
                <a:gd name="connsiteY743" fmla="*/ 1454120 h 5603837"/>
                <a:gd name="connsiteX744" fmla="*/ 1292070 w 8633687"/>
                <a:gd name="connsiteY744" fmla="*/ 1462833 h 5603837"/>
                <a:gd name="connsiteX745" fmla="*/ 1305348 w 8633687"/>
                <a:gd name="connsiteY745" fmla="*/ 1474444 h 5603837"/>
                <a:gd name="connsiteX746" fmla="*/ 1303065 w 8633687"/>
                <a:gd name="connsiteY746" fmla="*/ 1493112 h 5603837"/>
                <a:gd name="connsiteX747" fmla="*/ 1280870 w 8633687"/>
                <a:gd name="connsiteY747" fmla="*/ 1519867 h 5603837"/>
                <a:gd name="connsiteX748" fmla="*/ 1274026 w 8633687"/>
                <a:gd name="connsiteY748" fmla="*/ 1538331 h 5603837"/>
                <a:gd name="connsiteX749" fmla="*/ 1276519 w 8633687"/>
                <a:gd name="connsiteY749" fmla="*/ 1558243 h 5603837"/>
                <a:gd name="connsiteX750" fmla="*/ 1276519 w 8633687"/>
                <a:gd name="connsiteY750" fmla="*/ 1601796 h 5603837"/>
                <a:gd name="connsiteX751" fmla="*/ 1281706 w 8633687"/>
                <a:gd name="connsiteY751" fmla="*/ 1618804 h 5603837"/>
                <a:gd name="connsiteX752" fmla="*/ 1302858 w 8633687"/>
                <a:gd name="connsiteY752" fmla="*/ 1645971 h 5603837"/>
                <a:gd name="connsiteX753" fmla="*/ 1342886 w 8633687"/>
                <a:gd name="connsiteY753" fmla="*/ 1657174 h 5603837"/>
                <a:gd name="connsiteX754" fmla="*/ 1411756 w 8633687"/>
                <a:gd name="connsiteY754" fmla="*/ 1667543 h 5603837"/>
                <a:gd name="connsiteX755" fmla="*/ 1468585 w 8633687"/>
                <a:gd name="connsiteY755" fmla="*/ 1656966 h 5603837"/>
                <a:gd name="connsiteX756" fmla="*/ 1492441 w 8633687"/>
                <a:gd name="connsiteY756" fmla="*/ 1659453 h 5603837"/>
                <a:gd name="connsiteX757" fmla="*/ 1505505 w 8633687"/>
                <a:gd name="connsiteY757" fmla="*/ 1670859 h 5603837"/>
                <a:gd name="connsiteX758" fmla="*/ 1524174 w 8633687"/>
                <a:gd name="connsiteY758" fmla="*/ 1699274 h 5603837"/>
                <a:gd name="connsiteX759" fmla="*/ 1542635 w 8633687"/>
                <a:gd name="connsiteY759" fmla="*/ 1706535 h 5603837"/>
                <a:gd name="connsiteX760" fmla="*/ 1564617 w 8633687"/>
                <a:gd name="connsiteY760" fmla="*/ 1706740 h 5603837"/>
                <a:gd name="connsiteX761" fmla="*/ 1583081 w 8633687"/>
                <a:gd name="connsiteY761" fmla="*/ 1713378 h 5603837"/>
                <a:gd name="connsiteX762" fmla="*/ 1591169 w 8633687"/>
                <a:gd name="connsiteY762" fmla="*/ 1728934 h 5603837"/>
                <a:gd name="connsiteX763" fmla="*/ 1612120 w 8633687"/>
                <a:gd name="connsiteY763" fmla="*/ 1755274 h 5603837"/>
                <a:gd name="connsiteX764" fmla="*/ 1617304 w 8633687"/>
                <a:gd name="connsiteY764" fmla="*/ 1773106 h 5603837"/>
                <a:gd name="connsiteX765" fmla="*/ 1614817 w 8633687"/>
                <a:gd name="connsiteY765" fmla="*/ 1796957 h 5603837"/>
                <a:gd name="connsiteX766" fmla="*/ 1605900 w 8633687"/>
                <a:gd name="connsiteY766" fmla="*/ 1812513 h 5603837"/>
                <a:gd name="connsiteX767" fmla="*/ 1602995 w 8633687"/>
                <a:gd name="connsiteY767" fmla="*/ 1836367 h 5603837"/>
                <a:gd name="connsiteX768" fmla="*/ 1603407 w 8633687"/>
                <a:gd name="connsiteY768" fmla="*/ 1853787 h 5603837"/>
                <a:gd name="connsiteX769" fmla="*/ 1608804 w 8633687"/>
                <a:gd name="connsiteY769" fmla="*/ 1870795 h 5603837"/>
                <a:gd name="connsiteX770" fmla="*/ 1616681 w 8633687"/>
                <a:gd name="connsiteY770" fmla="*/ 1886351 h 5603837"/>
                <a:gd name="connsiteX771" fmla="*/ 1656716 w 8633687"/>
                <a:gd name="connsiteY771" fmla="*/ 1919952 h 5603837"/>
                <a:gd name="connsiteX772" fmla="*/ 1677664 w 8633687"/>
                <a:gd name="connsiteY772" fmla="*/ 1946289 h 5603837"/>
                <a:gd name="connsiteX773" fmla="*/ 1685755 w 8633687"/>
                <a:gd name="connsiteY773" fmla="*/ 1962053 h 5603837"/>
                <a:gd name="connsiteX774" fmla="*/ 1690942 w 8633687"/>
                <a:gd name="connsiteY774" fmla="*/ 1979683 h 5603837"/>
                <a:gd name="connsiteX775" fmla="*/ 1693428 w 8633687"/>
                <a:gd name="connsiteY775" fmla="*/ 2021168 h 5603837"/>
                <a:gd name="connsiteX776" fmla="*/ 1698819 w 8633687"/>
                <a:gd name="connsiteY776" fmla="*/ 2038795 h 5603837"/>
                <a:gd name="connsiteX777" fmla="*/ 1712301 w 8633687"/>
                <a:gd name="connsiteY777" fmla="*/ 2049583 h 5603837"/>
                <a:gd name="connsiteX778" fmla="*/ 1722467 w 8633687"/>
                <a:gd name="connsiteY778" fmla="*/ 2063064 h 5603837"/>
                <a:gd name="connsiteX779" fmla="*/ 1727858 w 8633687"/>
                <a:gd name="connsiteY779" fmla="*/ 2080691 h 5603837"/>
                <a:gd name="connsiteX780" fmla="*/ 1723297 w 8633687"/>
                <a:gd name="connsiteY780" fmla="*/ 2101638 h 5603837"/>
                <a:gd name="connsiteX781" fmla="*/ 1689694 w 8633687"/>
                <a:gd name="connsiteY781" fmla="*/ 2141670 h 5603837"/>
                <a:gd name="connsiteX782" fmla="*/ 1668538 w 8633687"/>
                <a:gd name="connsiteY782" fmla="*/ 2114708 h 5603837"/>
                <a:gd name="connsiteX783" fmla="*/ 1652359 w 8633687"/>
                <a:gd name="connsiteY783" fmla="*/ 2105995 h 5603837"/>
                <a:gd name="connsiteX784" fmla="*/ 1610042 w 8633687"/>
                <a:gd name="connsiteY784" fmla="*/ 2074471 h 5603837"/>
                <a:gd name="connsiteX785" fmla="*/ 1593033 w 8633687"/>
                <a:gd name="connsiteY785" fmla="*/ 2075093 h 5603837"/>
                <a:gd name="connsiteX786" fmla="*/ 1590965 w 8633687"/>
                <a:gd name="connsiteY786" fmla="*/ 2115742 h 5603837"/>
                <a:gd name="connsiteX787" fmla="*/ 1578517 w 8633687"/>
                <a:gd name="connsiteY787" fmla="*/ 2116782 h 5603837"/>
                <a:gd name="connsiteX788" fmla="*/ 1568147 w 8633687"/>
                <a:gd name="connsiteY788" fmla="*/ 2103301 h 5603837"/>
                <a:gd name="connsiteX789" fmla="*/ 1540975 w 8633687"/>
                <a:gd name="connsiteY789" fmla="*/ 2107865 h 5603837"/>
                <a:gd name="connsiteX790" fmla="*/ 1525000 w 8633687"/>
                <a:gd name="connsiteY790" fmla="*/ 2098526 h 5603837"/>
                <a:gd name="connsiteX791" fmla="*/ 1505505 w 8633687"/>
                <a:gd name="connsiteY791" fmla="*/ 2101226 h 5603837"/>
                <a:gd name="connsiteX792" fmla="*/ 1478959 w 8633687"/>
                <a:gd name="connsiteY792" fmla="*/ 2122584 h 5603837"/>
                <a:gd name="connsiteX793" fmla="*/ 1482067 w 8633687"/>
                <a:gd name="connsiteY793" fmla="*/ 2137314 h 5603837"/>
                <a:gd name="connsiteX794" fmla="*/ 1500532 w 8633687"/>
                <a:gd name="connsiteY794" fmla="*/ 2143949 h 5603837"/>
                <a:gd name="connsiteX795" fmla="*/ 1508614 w 8633687"/>
                <a:gd name="connsiteY795" fmla="*/ 2159508 h 5603837"/>
                <a:gd name="connsiteX796" fmla="*/ 1503848 w 8633687"/>
                <a:gd name="connsiteY796" fmla="*/ 2181077 h 5603837"/>
                <a:gd name="connsiteX797" fmla="*/ 1504053 w 8633687"/>
                <a:gd name="connsiteY797" fmla="*/ 2219651 h 5603837"/>
                <a:gd name="connsiteX798" fmla="*/ 1499492 w 8633687"/>
                <a:gd name="connsiteY798" fmla="*/ 2240604 h 5603837"/>
                <a:gd name="connsiteX799" fmla="*/ 1480200 w 8633687"/>
                <a:gd name="connsiteY799" fmla="*/ 2238941 h 5603837"/>
                <a:gd name="connsiteX800" fmla="*/ 1449502 w 8633687"/>
                <a:gd name="connsiteY800" fmla="*/ 2254497 h 5603837"/>
                <a:gd name="connsiteX801" fmla="*/ 1405739 w 8633687"/>
                <a:gd name="connsiteY801" fmla="*/ 2254705 h 5603837"/>
                <a:gd name="connsiteX802" fmla="*/ 1382091 w 8633687"/>
                <a:gd name="connsiteY802" fmla="*/ 2251389 h 5603837"/>
                <a:gd name="connsiteX803" fmla="*/ 1363630 w 8633687"/>
                <a:gd name="connsiteY803" fmla="*/ 2244750 h 5603837"/>
                <a:gd name="connsiteX804" fmla="*/ 1355542 w 8633687"/>
                <a:gd name="connsiteY804" fmla="*/ 2229194 h 5603837"/>
                <a:gd name="connsiteX805" fmla="*/ 1355334 w 8633687"/>
                <a:gd name="connsiteY805" fmla="*/ 2207418 h 5603837"/>
                <a:gd name="connsiteX806" fmla="*/ 1364459 w 8633687"/>
                <a:gd name="connsiteY806" fmla="*/ 2191862 h 5603837"/>
                <a:gd name="connsiteX807" fmla="*/ 1377737 w 8633687"/>
                <a:gd name="connsiteY807" fmla="*/ 2181489 h 5603837"/>
                <a:gd name="connsiteX808" fmla="*/ 1393087 w 8633687"/>
                <a:gd name="connsiteY808" fmla="*/ 2173398 h 5603837"/>
                <a:gd name="connsiteX809" fmla="*/ 1420051 w 8633687"/>
                <a:gd name="connsiteY809" fmla="*/ 2152040 h 5603837"/>
                <a:gd name="connsiteX810" fmla="*/ 1428969 w 8633687"/>
                <a:gd name="connsiteY810" fmla="*/ 2136484 h 5603837"/>
                <a:gd name="connsiteX811" fmla="*/ 1425860 w 8633687"/>
                <a:gd name="connsiteY811" fmla="*/ 2121139 h 5603837"/>
                <a:gd name="connsiteX812" fmla="*/ 1407399 w 8633687"/>
                <a:gd name="connsiteY812" fmla="*/ 2114500 h 5603837"/>
                <a:gd name="connsiteX813" fmla="*/ 1387689 w 8633687"/>
                <a:gd name="connsiteY813" fmla="*/ 2117194 h 5603837"/>
                <a:gd name="connsiteX814" fmla="*/ 1356786 w 8633687"/>
                <a:gd name="connsiteY814" fmla="*/ 2132546 h 5603837"/>
                <a:gd name="connsiteX815" fmla="*/ 1316547 w 8633687"/>
                <a:gd name="connsiteY815" fmla="*/ 2164899 h 5603837"/>
                <a:gd name="connsiteX816" fmla="*/ 1305552 w 8633687"/>
                <a:gd name="connsiteY816" fmla="*/ 2178173 h 5603837"/>
                <a:gd name="connsiteX817" fmla="*/ 1278383 w 8633687"/>
                <a:gd name="connsiteY817" fmla="*/ 2225671 h 5603837"/>
                <a:gd name="connsiteX818" fmla="*/ 1257850 w 8633687"/>
                <a:gd name="connsiteY818" fmla="*/ 2281460 h 5603837"/>
                <a:gd name="connsiteX819" fmla="*/ 1248514 w 8633687"/>
                <a:gd name="connsiteY819" fmla="*/ 2297016 h 5603837"/>
                <a:gd name="connsiteX820" fmla="*/ 1216159 w 8633687"/>
                <a:gd name="connsiteY820" fmla="*/ 2393048 h 5603837"/>
                <a:gd name="connsiteX821" fmla="*/ 1207034 w 8633687"/>
                <a:gd name="connsiteY821" fmla="*/ 2408604 h 5603837"/>
                <a:gd name="connsiteX822" fmla="*/ 1195834 w 8633687"/>
                <a:gd name="connsiteY822" fmla="*/ 2421875 h 5603837"/>
                <a:gd name="connsiteX823" fmla="*/ 1180481 w 8633687"/>
                <a:gd name="connsiteY823" fmla="*/ 2429966 h 5603837"/>
                <a:gd name="connsiteX824" fmla="*/ 1167207 w 8633687"/>
                <a:gd name="connsiteY824" fmla="*/ 2440335 h 5603837"/>
                <a:gd name="connsiteX825" fmla="*/ 1136096 w 8633687"/>
                <a:gd name="connsiteY825" fmla="*/ 2456303 h 5603837"/>
                <a:gd name="connsiteX826" fmla="*/ 1096891 w 8633687"/>
                <a:gd name="connsiteY826" fmla="*/ 2461700 h 5603837"/>
                <a:gd name="connsiteX827" fmla="*/ 1075114 w 8633687"/>
                <a:gd name="connsiteY827" fmla="*/ 2461282 h 5603837"/>
                <a:gd name="connsiteX828" fmla="*/ 1055619 w 8633687"/>
                <a:gd name="connsiteY828" fmla="*/ 2464186 h 5603837"/>
                <a:gd name="connsiteX829" fmla="*/ 1010193 w 8633687"/>
                <a:gd name="connsiteY829" fmla="*/ 2456721 h 5603837"/>
                <a:gd name="connsiteX830" fmla="*/ 941537 w 8633687"/>
                <a:gd name="connsiteY830" fmla="*/ 2424368 h 5603837"/>
                <a:gd name="connsiteX831" fmla="*/ 928055 w 8633687"/>
                <a:gd name="connsiteY831" fmla="*/ 2413580 h 5603837"/>
                <a:gd name="connsiteX832" fmla="*/ 922869 w 8633687"/>
                <a:gd name="connsiteY832" fmla="*/ 2395953 h 5603837"/>
                <a:gd name="connsiteX833" fmla="*/ 929300 w 8633687"/>
                <a:gd name="connsiteY833" fmla="*/ 2382261 h 5603837"/>
                <a:gd name="connsiteX834" fmla="*/ 956054 w 8633687"/>
                <a:gd name="connsiteY834" fmla="*/ 2361107 h 5603837"/>
                <a:gd name="connsiteX835" fmla="*/ 964971 w 8633687"/>
                <a:gd name="connsiteY835" fmla="*/ 2344721 h 5603837"/>
                <a:gd name="connsiteX836" fmla="*/ 964971 w 8633687"/>
                <a:gd name="connsiteY836" fmla="*/ 2322945 h 5603837"/>
                <a:gd name="connsiteX837" fmla="*/ 951907 w 8633687"/>
                <a:gd name="connsiteY837" fmla="*/ 2312157 h 5603837"/>
                <a:gd name="connsiteX838" fmla="*/ 943612 w 8633687"/>
                <a:gd name="connsiteY838" fmla="*/ 2296601 h 5603837"/>
                <a:gd name="connsiteX839" fmla="*/ 944024 w 8633687"/>
                <a:gd name="connsiteY839" fmla="*/ 2274617 h 5603837"/>
                <a:gd name="connsiteX840" fmla="*/ 938837 w 8633687"/>
                <a:gd name="connsiteY840" fmla="*/ 2256987 h 5603837"/>
                <a:gd name="connsiteX841" fmla="*/ 930960 w 8633687"/>
                <a:gd name="connsiteY841" fmla="*/ 2242053 h 5603837"/>
                <a:gd name="connsiteX842" fmla="*/ 925355 w 8633687"/>
                <a:gd name="connsiteY842" fmla="*/ 2224426 h 5603837"/>
                <a:gd name="connsiteX843" fmla="*/ 901503 w 8633687"/>
                <a:gd name="connsiteY843" fmla="*/ 2178173 h 5603837"/>
                <a:gd name="connsiteX844" fmla="*/ 899220 w 8633687"/>
                <a:gd name="connsiteY844" fmla="*/ 2158260 h 5603837"/>
                <a:gd name="connsiteX845" fmla="*/ 906064 w 8633687"/>
                <a:gd name="connsiteY845" fmla="*/ 2139800 h 5603837"/>
                <a:gd name="connsiteX846" fmla="*/ 915196 w 8633687"/>
                <a:gd name="connsiteY846" fmla="*/ 2124251 h 5603837"/>
                <a:gd name="connsiteX847" fmla="*/ 917889 w 8633687"/>
                <a:gd name="connsiteY847" fmla="*/ 2078409 h 5603837"/>
                <a:gd name="connsiteX848" fmla="*/ 912703 w 8633687"/>
                <a:gd name="connsiteY848" fmla="*/ 2060782 h 5603837"/>
                <a:gd name="connsiteX849" fmla="*/ 888643 w 8633687"/>
                <a:gd name="connsiteY849" fmla="*/ 2014529 h 5603837"/>
                <a:gd name="connsiteX850" fmla="*/ 878065 w 8633687"/>
                <a:gd name="connsiteY850" fmla="*/ 2001673 h 5603837"/>
                <a:gd name="connsiteX851" fmla="*/ 862304 w 8633687"/>
                <a:gd name="connsiteY851" fmla="*/ 1970354 h 5603837"/>
                <a:gd name="connsiteX852" fmla="*/ 833058 w 8633687"/>
                <a:gd name="connsiteY852" fmla="*/ 1928869 h 5603837"/>
                <a:gd name="connsiteX853" fmla="*/ 817083 w 8633687"/>
                <a:gd name="connsiteY853" fmla="*/ 1919326 h 5603837"/>
                <a:gd name="connsiteX854" fmla="*/ 772075 w 8633687"/>
                <a:gd name="connsiteY854" fmla="*/ 1911861 h 5603837"/>
                <a:gd name="connsiteX855" fmla="*/ 737227 w 8633687"/>
                <a:gd name="connsiteY855" fmla="*/ 1922438 h 5603837"/>
                <a:gd name="connsiteX856" fmla="*/ 691808 w 8633687"/>
                <a:gd name="connsiteY856" fmla="*/ 1914973 h 5603837"/>
                <a:gd name="connsiteX857" fmla="*/ 648039 w 8633687"/>
                <a:gd name="connsiteY857" fmla="*/ 1941106 h 5603837"/>
                <a:gd name="connsiteX858" fmla="*/ 626051 w 8633687"/>
                <a:gd name="connsiteY858" fmla="*/ 1941521 h 5603837"/>
                <a:gd name="connsiteX859" fmla="*/ 610079 w 8633687"/>
                <a:gd name="connsiteY859" fmla="*/ 1932604 h 5603837"/>
                <a:gd name="connsiteX860" fmla="*/ 596804 w 8633687"/>
                <a:gd name="connsiteY860" fmla="*/ 1920986 h 5603837"/>
                <a:gd name="connsiteX861" fmla="*/ 557188 w 8633687"/>
                <a:gd name="connsiteY861" fmla="*/ 1909375 h 5603837"/>
                <a:gd name="connsiteX862" fmla="*/ 541012 w 8633687"/>
                <a:gd name="connsiteY862" fmla="*/ 1900454 h 5603837"/>
                <a:gd name="connsiteX863" fmla="*/ 528149 w 8633687"/>
                <a:gd name="connsiteY863" fmla="*/ 1888837 h 5603837"/>
                <a:gd name="connsiteX864" fmla="*/ 506790 w 8633687"/>
                <a:gd name="connsiteY864" fmla="*/ 1862292 h 5603837"/>
                <a:gd name="connsiteX865" fmla="*/ 493308 w 8633687"/>
                <a:gd name="connsiteY865" fmla="*/ 1851505 h 5603837"/>
                <a:gd name="connsiteX866" fmla="*/ 482934 w 8633687"/>
                <a:gd name="connsiteY866" fmla="*/ 1837819 h 5603837"/>
                <a:gd name="connsiteX867" fmla="*/ 448504 w 8633687"/>
                <a:gd name="connsiteY867" fmla="*/ 1822056 h 5603837"/>
                <a:gd name="connsiteX868" fmla="*/ 408888 w 8633687"/>
                <a:gd name="connsiteY868" fmla="*/ 1810438 h 5603837"/>
                <a:gd name="connsiteX869" fmla="*/ 385036 w 8633687"/>
                <a:gd name="connsiteY869" fmla="*/ 1785757 h 5603837"/>
                <a:gd name="connsiteX870" fmla="*/ 382335 w 8633687"/>
                <a:gd name="connsiteY870" fmla="*/ 1766056 h 5603837"/>
                <a:gd name="connsiteX871" fmla="*/ 388767 w 8633687"/>
                <a:gd name="connsiteY871" fmla="*/ 1752574 h 5603837"/>
                <a:gd name="connsiteX872" fmla="*/ 414901 w 8633687"/>
                <a:gd name="connsiteY872" fmla="*/ 1735777 h 5603837"/>
                <a:gd name="connsiteX873" fmla="*/ 518820 w 8633687"/>
                <a:gd name="connsiteY873" fmla="*/ 1757553 h 5603837"/>
                <a:gd name="connsiteX874" fmla="*/ 542672 w 8633687"/>
                <a:gd name="connsiteY874" fmla="*/ 1760247 h 5603837"/>
                <a:gd name="connsiteX875" fmla="*/ 583945 w 8633687"/>
                <a:gd name="connsiteY875" fmla="*/ 1757342 h 5603837"/>
                <a:gd name="connsiteX876" fmla="*/ 619204 w 8633687"/>
                <a:gd name="connsiteY876" fmla="*/ 1746772 h 5603837"/>
                <a:gd name="connsiteX877" fmla="*/ 638703 w 8633687"/>
                <a:gd name="connsiteY877" fmla="*/ 1744286 h 5603837"/>
                <a:gd name="connsiteX878" fmla="*/ 682265 w 8633687"/>
                <a:gd name="connsiteY878" fmla="*/ 1744286 h 5603837"/>
                <a:gd name="connsiteX879" fmla="*/ 721463 w 8633687"/>
                <a:gd name="connsiteY879" fmla="*/ 1739099 h 5603837"/>
                <a:gd name="connsiteX880" fmla="*/ 743241 w 8633687"/>
                <a:gd name="connsiteY880" fmla="*/ 1739511 h 5603837"/>
                <a:gd name="connsiteX881" fmla="*/ 777677 w 8633687"/>
                <a:gd name="connsiteY881" fmla="*/ 1755060 h 5603837"/>
                <a:gd name="connsiteX882" fmla="*/ 833058 w 8633687"/>
                <a:gd name="connsiteY882" fmla="*/ 1759417 h 5603837"/>
                <a:gd name="connsiteX883" fmla="*/ 848404 w 8633687"/>
                <a:gd name="connsiteY883" fmla="*/ 1751329 h 5603837"/>
                <a:gd name="connsiteX884" fmla="*/ 859604 w 8633687"/>
                <a:gd name="connsiteY884" fmla="*/ 1738059 h 5603837"/>
                <a:gd name="connsiteX885" fmla="*/ 892581 w 8633687"/>
                <a:gd name="connsiteY885" fmla="*/ 1724577 h 5603837"/>
                <a:gd name="connsiteX886" fmla="*/ 914366 w 8633687"/>
                <a:gd name="connsiteY886" fmla="*/ 1724788 h 5603837"/>
                <a:gd name="connsiteX887" fmla="*/ 930334 w 8633687"/>
                <a:gd name="connsiteY887" fmla="*/ 1733709 h 5603837"/>
                <a:gd name="connsiteX888" fmla="*/ 947755 w 8633687"/>
                <a:gd name="connsiteY888" fmla="*/ 1728730 h 5603837"/>
                <a:gd name="connsiteX889" fmla="*/ 921209 w 8633687"/>
                <a:gd name="connsiteY889" fmla="*/ 1684552 h 5603837"/>
                <a:gd name="connsiteX890" fmla="*/ 923287 w 8633687"/>
                <a:gd name="connsiteY890" fmla="*/ 1665673 h 5603837"/>
                <a:gd name="connsiteX891" fmla="*/ 939878 w 8633687"/>
                <a:gd name="connsiteY891" fmla="*/ 1669407 h 5603837"/>
                <a:gd name="connsiteX892" fmla="*/ 961033 w 8633687"/>
                <a:gd name="connsiteY892" fmla="*/ 1696581 h 5603837"/>
                <a:gd name="connsiteX893" fmla="*/ 979494 w 8633687"/>
                <a:gd name="connsiteY893" fmla="*/ 1703423 h 5603837"/>
                <a:gd name="connsiteX894" fmla="*/ 994840 w 8633687"/>
                <a:gd name="connsiteY894" fmla="*/ 1695336 h 5603837"/>
                <a:gd name="connsiteX895" fmla="*/ 997333 w 8633687"/>
                <a:gd name="connsiteY895" fmla="*/ 1676668 h 5603837"/>
                <a:gd name="connsiteX896" fmla="*/ 989449 w 8633687"/>
                <a:gd name="connsiteY896" fmla="*/ 1660905 h 5603837"/>
                <a:gd name="connsiteX897" fmla="*/ 983851 w 8633687"/>
                <a:gd name="connsiteY897" fmla="*/ 1621498 h 5603837"/>
                <a:gd name="connsiteX898" fmla="*/ 986963 w 8633687"/>
                <a:gd name="connsiteY898" fmla="*/ 1597644 h 5603837"/>
                <a:gd name="connsiteX899" fmla="*/ 1002306 w 8633687"/>
                <a:gd name="connsiteY899" fmla="*/ 1589560 h 5603837"/>
                <a:gd name="connsiteX900" fmla="*/ 1041511 w 8633687"/>
                <a:gd name="connsiteY900" fmla="*/ 1584162 h 5603837"/>
                <a:gd name="connsiteX901" fmla="*/ 1058935 w 8633687"/>
                <a:gd name="connsiteY901" fmla="*/ 1579190 h 5603837"/>
                <a:gd name="connsiteX902" fmla="*/ 1089630 w 8633687"/>
                <a:gd name="connsiteY902" fmla="*/ 1563216 h 5603837"/>
                <a:gd name="connsiteX903" fmla="*/ 1103112 w 8633687"/>
                <a:gd name="connsiteY903" fmla="*/ 1553057 h 5603837"/>
                <a:gd name="connsiteX904" fmla="*/ 1114938 w 8633687"/>
                <a:gd name="connsiteY904" fmla="*/ 1512820 h 5603837"/>
                <a:gd name="connsiteX905" fmla="*/ 1117431 w 8633687"/>
                <a:gd name="connsiteY905" fmla="*/ 1467190 h 5603837"/>
                <a:gd name="connsiteX906" fmla="*/ 1122403 w 8633687"/>
                <a:gd name="connsiteY906" fmla="*/ 1446243 h 5603837"/>
                <a:gd name="connsiteX907" fmla="*/ 1135678 w 8633687"/>
                <a:gd name="connsiteY907" fmla="*/ 1352285 h 5603837"/>
                <a:gd name="connsiteX908" fmla="*/ 1157459 w 8633687"/>
                <a:gd name="connsiteY908" fmla="*/ 1352493 h 5603837"/>
                <a:gd name="connsiteX909" fmla="*/ 1174880 w 8633687"/>
                <a:gd name="connsiteY909" fmla="*/ 1368253 h 5603837"/>
                <a:gd name="connsiteX910" fmla="*/ 1196868 w 8633687"/>
                <a:gd name="connsiteY910" fmla="*/ 1388580 h 5603837"/>
                <a:gd name="connsiteX911" fmla="*/ 4356683 w 8633687"/>
                <a:gd name="connsiteY911" fmla="*/ 66776 h 5603837"/>
                <a:gd name="connsiteX912" fmla="*/ 4383229 w 8633687"/>
                <a:gd name="connsiteY912" fmla="*/ 88971 h 5603837"/>
                <a:gd name="connsiteX913" fmla="*/ 4391113 w 8633687"/>
                <a:gd name="connsiteY913" fmla="*/ 104316 h 5603837"/>
                <a:gd name="connsiteX914" fmla="*/ 4412268 w 8633687"/>
                <a:gd name="connsiteY914" fmla="*/ 130660 h 5603837"/>
                <a:gd name="connsiteX915" fmla="*/ 4406047 w 8633687"/>
                <a:gd name="connsiteY915" fmla="*/ 145178 h 5603837"/>
                <a:gd name="connsiteX916" fmla="*/ 4368917 w 8633687"/>
                <a:gd name="connsiteY916" fmla="*/ 130867 h 5603837"/>
                <a:gd name="connsiteX917" fmla="*/ 4349214 w 8633687"/>
                <a:gd name="connsiteY917" fmla="*/ 133564 h 5603837"/>
                <a:gd name="connsiteX918" fmla="*/ 4333865 w 8633687"/>
                <a:gd name="connsiteY918" fmla="*/ 141444 h 5603837"/>
                <a:gd name="connsiteX919" fmla="*/ 4319964 w 8633687"/>
                <a:gd name="connsiteY919" fmla="*/ 135428 h 5603837"/>
                <a:gd name="connsiteX920" fmla="*/ 4322246 w 8633687"/>
                <a:gd name="connsiteY920" fmla="*/ 115729 h 5603837"/>
                <a:gd name="connsiteX921" fmla="*/ 4329096 w 8633687"/>
                <a:gd name="connsiteY921" fmla="*/ 97677 h 5603837"/>
                <a:gd name="connsiteX922" fmla="*/ 4329096 w 8633687"/>
                <a:gd name="connsiteY922" fmla="*/ 75901 h 5603837"/>
                <a:gd name="connsiteX923" fmla="*/ 4321209 w 8633687"/>
                <a:gd name="connsiteY923" fmla="*/ 60556 h 5603837"/>
                <a:gd name="connsiteX924" fmla="*/ 4339255 w 8633687"/>
                <a:gd name="connsiteY924" fmla="*/ 50598 h 5603837"/>
                <a:gd name="connsiteX925" fmla="*/ 4356683 w 8633687"/>
                <a:gd name="connsiteY925" fmla="*/ 66776 h 5603837"/>
                <a:gd name="connsiteX926" fmla="*/ 4048662 w 8633687"/>
                <a:gd name="connsiteY926" fmla="*/ 208643 h 5603837"/>
                <a:gd name="connsiteX927" fmla="*/ 4065671 w 8633687"/>
                <a:gd name="connsiteY927" fmla="*/ 208232 h 5603837"/>
                <a:gd name="connsiteX928" fmla="*/ 4078738 w 8633687"/>
                <a:gd name="connsiteY928" fmla="*/ 219431 h 5603837"/>
                <a:gd name="connsiteX929" fmla="*/ 4074384 w 8633687"/>
                <a:gd name="connsiteY929" fmla="*/ 236024 h 5603837"/>
                <a:gd name="connsiteX930" fmla="*/ 4063596 w 8633687"/>
                <a:gd name="connsiteY930" fmla="*/ 248880 h 5603837"/>
                <a:gd name="connsiteX931" fmla="*/ 4047832 w 8633687"/>
                <a:gd name="connsiteY931" fmla="*/ 257383 h 5603837"/>
                <a:gd name="connsiteX932" fmla="*/ 4026680 w 8633687"/>
                <a:gd name="connsiteY932" fmla="*/ 251992 h 5603837"/>
                <a:gd name="connsiteX933" fmla="*/ 4013610 w 8633687"/>
                <a:gd name="connsiteY933" fmla="*/ 240793 h 5603837"/>
                <a:gd name="connsiteX934" fmla="*/ 4020453 w 8633687"/>
                <a:gd name="connsiteY934" fmla="*/ 222747 h 5603837"/>
                <a:gd name="connsiteX935" fmla="*/ 4033523 w 8633687"/>
                <a:gd name="connsiteY935" fmla="*/ 212170 h 5603837"/>
                <a:gd name="connsiteX936" fmla="*/ 4060899 w 8633687"/>
                <a:gd name="connsiteY936" fmla="*/ 207395 h 5603837"/>
                <a:gd name="connsiteX937" fmla="*/ 4048662 w 8633687"/>
                <a:gd name="connsiteY937" fmla="*/ 208643 h 5603837"/>
                <a:gd name="connsiteX938" fmla="*/ 3770928 w 8633687"/>
                <a:gd name="connsiteY938" fmla="*/ 225859 h 5603837"/>
                <a:gd name="connsiteX939" fmla="*/ 3784410 w 8633687"/>
                <a:gd name="connsiteY939" fmla="*/ 258835 h 5603837"/>
                <a:gd name="connsiteX940" fmla="*/ 3789597 w 8633687"/>
                <a:gd name="connsiteY940" fmla="*/ 276465 h 5603837"/>
                <a:gd name="connsiteX941" fmla="*/ 3792083 w 8633687"/>
                <a:gd name="connsiteY941" fmla="*/ 295963 h 5603837"/>
                <a:gd name="connsiteX942" fmla="*/ 3778601 w 8633687"/>
                <a:gd name="connsiteY942" fmla="*/ 333499 h 5603837"/>
                <a:gd name="connsiteX943" fmla="*/ 3769476 w 8633687"/>
                <a:gd name="connsiteY943" fmla="*/ 349473 h 5603837"/>
                <a:gd name="connsiteX944" fmla="*/ 3755993 w 8633687"/>
                <a:gd name="connsiteY944" fmla="*/ 338274 h 5603837"/>
                <a:gd name="connsiteX945" fmla="*/ 3745623 w 8633687"/>
                <a:gd name="connsiteY945" fmla="*/ 325000 h 5603837"/>
                <a:gd name="connsiteX946" fmla="*/ 3719077 w 8633687"/>
                <a:gd name="connsiteY946" fmla="*/ 302598 h 5603837"/>
                <a:gd name="connsiteX947" fmla="*/ 3697916 w 8633687"/>
                <a:gd name="connsiteY947" fmla="*/ 276050 h 5603837"/>
                <a:gd name="connsiteX948" fmla="*/ 3690038 w 8633687"/>
                <a:gd name="connsiteY948" fmla="*/ 260705 h 5603837"/>
                <a:gd name="connsiteX949" fmla="*/ 3694599 w 8633687"/>
                <a:gd name="connsiteY949" fmla="*/ 239755 h 5603837"/>
                <a:gd name="connsiteX950" fmla="*/ 3701443 w 8633687"/>
                <a:gd name="connsiteY950" fmla="*/ 220877 h 5603837"/>
                <a:gd name="connsiteX951" fmla="*/ 3701650 w 8633687"/>
                <a:gd name="connsiteY951" fmla="*/ 199100 h 5603837"/>
                <a:gd name="connsiteX952" fmla="*/ 3710782 w 8633687"/>
                <a:gd name="connsiteY952" fmla="*/ 183340 h 5603837"/>
                <a:gd name="connsiteX953" fmla="*/ 3725920 w 8633687"/>
                <a:gd name="connsiteY953" fmla="*/ 175042 h 5603837"/>
                <a:gd name="connsiteX954" fmla="*/ 3744589 w 8633687"/>
                <a:gd name="connsiteY954" fmla="*/ 181888 h 5603837"/>
                <a:gd name="connsiteX955" fmla="*/ 3758071 w 8633687"/>
                <a:gd name="connsiteY955" fmla="*/ 192880 h 5603837"/>
                <a:gd name="connsiteX956" fmla="*/ 3765744 w 8633687"/>
                <a:gd name="connsiteY956" fmla="*/ 208436 h 5603837"/>
                <a:gd name="connsiteX957" fmla="*/ 3770928 w 8633687"/>
                <a:gd name="connsiteY957" fmla="*/ 225859 h 5603837"/>
                <a:gd name="connsiteX958" fmla="*/ 3010742 w 8633687"/>
                <a:gd name="connsiteY958" fmla="*/ 779218 h 5603837"/>
                <a:gd name="connsiteX959" fmla="*/ 3027955 w 8633687"/>
                <a:gd name="connsiteY959" fmla="*/ 800477 h 5603837"/>
                <a:gd name="connsiteX960" fmla="*/ 3036046 w 8633687"/>
                <a:gd name="connsiteY960" fmla="*/ 813234 h 5603837"/>
                <a:gd name="connsiteX961" fmla="*/ 3046624 w 8633687"/>
                <a:gd name="connsiteY961" fmla="*/ 848495 h 5603837"/>
                <a:gd name="connsiteX962" fmla="*/ 3046420 w 8633687"/>
                <a:gd name="connsiteY962" fmla="*/ 870272 h 5603837"/>
                <a:gd name="connsiteX963" fmla="*/ 3041855 w 8633687"/>
                <a:gd name="connsiteY963" fmla="*/ 891218 h 5603837"/>
                <a:gd name="connsiteX964" fmla="*/ 3024224 w 8633687"/>
                <a:gd name="connsiteY964" fmla="*/ 896609 h 5603837"/>
                <a:gd name="connsiteX965" fmla="*/ 3008255 w 8633687"/>
                <a:gd name="connsiteY965" fmla="*/ 887484 h 5603837"/>
                <a:gd name="connsiteX966" fmla="*/ 2995185 w 8633687"/>
                <a:gd name="connsiteY966" fmla="*/ 876080 h 5603837"/>
                <a:gd name="connsiteX967" fmla="*/ 2987094 w 8633687"/>
                <a:gd name="connsiteY967" fmla="*/ 860729 h 5603837"/>
                <a:gd name="connsiteX968" fmla="*/ 2960752 w 8633687"/>
                <a:gd name="connsiteY968" fmla="*/ 773409 h 5603837"/>
                <a:gd name="connsiteX969" fmla="*/ 2962830 w 8633687"/>
                <a:gd name="connsiteY969" fmla="*/ 753915 h 5603837"/>
                <a:gd name="connsiteX970" fmla="*/ 2982529 w 8633687"/>
                <a:gd name="connsiteY970" fmla="*/ 751633 h 5603837"/>
                <a:gd name="connsiteX971" fmla="*/ 3010742 w 8633687"/>
                <a:gd name="connsiteY971" fmla="*/ 779218 h 5603837"/>
                <a:gd name="connsiteX972" fmla="*/ 2920724 w 8633687"/>
                <a:gd name="connsiteY972" fmla="*/ 805147 h 5603837"/>
                <a:gd name="connsiteX973" fmla="*/ 2923417 w 8633687"/>
                <a:gd name="connsiteY973" fmla="*/ 824848 h 5603837"/>
                <a:gd name="connsiteX974" fmla="*/ 2929019 w 8633687"/>
                <a:gd name="connsiteY974" fmla="*/ 842479 h 5603837"/>
                <a:gd name="connsiteX975" fmla="*/ 2936692 w 8633687"/>
                <a:gd name="connsiteY975" fmla="*/ 857831 h 5603837"/>
                <a:gd name="connsiteX976" fmla="*/ 2957847 w 8633687"/>
                <a:gd name="connsiteY976" fmla="*/ 883964 h 5603837"/>
                <a:gd name="connsiteX977" fmla="*/ 2955361 w 8633687"/>
                <a:gd name="connsiteY977" fmla="*/ 907808 h 5603837"/>
                <a:gd name="connsiteX978" fmla="*/ 2942086 w 8633687"/>
                <a:gd name="connsiteY978" fmla="*/ 918392 h 5603837"/>
                <a:gd name="connsiteX979" fmla="*/ 2928193 w 8633687"/>
                <a:gd name="connsiteY979" fmla="*/ 912165 h 5603837"/>
                <a:gd name="connsiteX980" fmla="*/ 2906827 w 8633687"/>
                <a:gd name="connsiteY980" fmla="*/ 864255 h 5603837"/>
                <a:gd name="connsiteX981" fmla="*/ 2901844 w 8633687"/>
                <a:gd name="connsiteY981" fmla="*/ 846631 h 5603837"/>
                <a:gd name="connsiteX982" fmla="*/ 2891062 w 8633687"/>
                <a:gd name="connsiteY982" fmla="*/ 833354 h 5603837"/>
                <a:gd name="connsiteX983" fmla="*/ 2883389 w 8633687"/>
                <a:gd name="connsiteY983" fmla="*/ 817798 h 5603837"/>
                <a:gd name="connsiteX984" fmla="*/ 2885876 w 8633687"/>
                <a:gd name="connsiteY984" fmla="*/ 793947 h 5603837"/>
                <a:gd name="connsiteX985" fmla="*/ 2920724 w 8633687"/>
                <a:gd name="connsiteY985" fmla="*/ 805147 h 5603837"/>
                <a:gd name="connsiteX986" fmla="*/ 2233132 w 8633687"/>
                <a:gd name="connsiteY986" fmla="*/ 923782 h 5603837"/>
                <a:gd name="connsiteX987" fmla="*/ 2246403 w 8633687"/>
                <a:gd name="connsiteY987" fmla="*/ 935189 h 5603837"/>
                <a:gd name="connsiteX988" fmla="*/ 2254079 w 8633687"/>
                <a:gd name="connsiteY988" fmla="*/ 949915 h 5603837"/>
                <a:gd name="connsiteX989" fmla="*/ 2250134 w 8633687"/>
                <a:gd name="connsiteY989" fmla="*/ 966508 h 5603837"/>
                <a:gd name="connsiteX990" fmla="*/ 2232509 w 8633687"/>
                <a:gd name="connsiteY990" fmla="*/ 971695 h 5603837"/>
                <a:gd name="connsiteX991" fmla="*/ 2216541 w 8633687"/>
                <a:gd name="connsiteY991" fmla="*/ 963192 h 5603837"/>
                <a:gd name="connsiteX992" fmla="*/ 2190192 w 8633687"/>
                <a:gd name="connsiteY992" fmla="*/ 940375 h 5603837"/>
                <a:gd name="connsiteX993" fmla="*/ 2179615 w 8633687"/>
                <a:gd name="connsiteY993" fmla="*/ 926894 h 5603837"/>
                <a:gd name="connsiteX994" fmla="*/ 2174224 w 8633687"/>
                <a:gd name="connsiteY994" fmla="*/ 910097 h 5603837"/>
                <a:gd name="connsiteX995" fmla="*/ 2233132 w 8633687"/>
                <a:gd name="connsiteY995" fmla="*/ 923782 h 5603837"/>
                <a:gd name="connsiteX996" fmla="*/ 1997089 w 8633687"/>
                <a:gd name="connsiteY996" fmla="*/ 1580850 h 5603837"/>
                <a:gd name="connsiteX997" fmla="*/ 2034008 w 8633687"/>
                <a:gd name="connsiteY997" fmla="*/ 1617141 h 5603837"/>
                <a:gd name="connsiteX998" fmla="*/ 2055993 w 8633687"/>
                <a:gd name="connsiteY998" fmla="*/ 1616522 h 5603837"/>
                <a:gd name="connsiteX999" fmla="*/ 2102246 w 8633687"/>
                <a:gd name="connsiteY999" fmla="*/ 1592876 h 5603837"/>
                <a:gd name="connsiteX1000" fmla="*/ 2121748 w 8633687"/>
                <a:gd name="connsiteY1000" fmla="*/ 1590597 h 5603837"/>
                <a:gd name="connsiteX1001" fmla="*/ 2140206 w 8633687"/>
                <a:gd name="connsiteY1001" fmla="*/ 1597028 h 5603837"/>
                <a:gd name="connsiteX1002" fmla="*/ 2156385 w 8633687"/>
                <a:gd name="connsiteY1002" fmla="*/ 1606357 h 5603837"/>
                <a:gd name="connsiteX1003" fmla="*/ 2180033 w 8633687"/>
                <a:gd name="connsiteY1003" fmla="*/ 1630626 h 5603837"/>
                <a:gd name="connsiteX1004" fmla="*/ 2182727 w 8633687"/>
                <a:gd name="connsiteY1004" fmla="*/ 1650328 h 5603837"/>
                <a:gd name="connsiteX1005" fmla="*/ 2190400 w 8633687"/>
                <a:gd name="connsiteY1005" fmla="*/ 1665673 h 5603837"/>
                <a:gd name="connsiteX1006" fmla="*/ 2201188 w 8633687"/>
                <a:gd name="connsiteY1006" fmla="*/ 1679161 h 5603837"/>
                <a:gd name="connsiteX1007" fmla="*/ 2206579 w 8633687"/>
                <a:gd name="connsiteY1007" fmla="*/ 1696788 h 5603837"/>
                <a:gd name="connsiteX1008" fmla="*/ 2206579 w 8633687"/>
                <a:gd name="connsiteY1008" fmla="*/ 1718775 h 5603837"/>
                <a:gd name="connsiteX1009" fmla="*/ 2190400 w 8633687"/>
                <a:gd name="connsiteY1009" fmla="*/ 1752986 h 5603837"/>
                <a:gd name="connsiteX1010" fmla="*/ 2175054 w 8633687"/>
                <a:gd name="connsiteY1010" fmla="*/ 1761077 h 5603837"/>
                <a:gd name="connsiteX1011" fmla="*/ 2151202 w 8633687"/>
                <a:gd name="connsiteY1011" fmla="*/ 1758172 h 5603837"/>
                <a:gd name="connsiteX1012" fmla="*/ 2138131 w 8633687"/>
                <a:gd name="connsiteY1012" fmla="*/ 1746772 h 5603837"/>
                <a:gd name="connsiteX1013" fmla="*/ 2121955 w 8633687"/>
                <a:gd name="connsiteY1013" fmla="*/ 1738270 h 5603837"/>
                <a:gd name="connsiteX1014" fmla="*/ 2069061 w 8633687"/>
                <a:gd name="connsiteY1014" fmla="*/ 1780571 h 5603837"/>
                <a:gd name="connsiteX1015" fmla="*/ 2049147 w 8633687"/>
                <a:gd name="connsiteY1015" fmla="*/ 1782853 h 5603837"/>
                <a:gd name="connsiteX1016" fmla="*/ 2035461 w 8633687"/>
                <a:gd name="connsiteY1016" fmla="*/ 1776428 h 5603837"/>
                <a:gd name="connsiteX1017" fmla="*/ 2027577 w 8633687"/>
                <a:gd name="connsiteY1017" fmla="*/ 1760869 h 5603837"/>
                <a:gd name="connsiteX1018" fmla="*/ 2001031 w 8633687"/>
                <a:gd name="connsiteY1018" fmla="*/ 1738895 h 5603837"/>
                <a:gd name="connsiteX1019" fmla="*/ 1982566 w 8633687"/>
                <a:gd name="connsiteY1019" fmla="*/ 1731634 h 5603837"/>
                <a:gd name="connsiteX1020" fmla="*/ 1969291 w 8633687"/>
                <a:gd name="connsiteY1020" fmla="*/ 1742626 h 5603837"/>
                <a:gd name="connsiteX1021" fmla="*/ 1967223 w 8633687"/>
                <a:gd name="connsiteY1021" fmla="*/ 1761495 h 5603837"/>
                <a:gd name="connsiteX1022" fmla="*/ 1957884 w 8633687"/>
                <a:gd name="connsiteY1022" fmla="*/ 1777881 h 5603837"/>
                <a:gd name="connsiteX1023" fmla="*/ 1934032 w 8633687"/>
                <a:gd name="connsiteY1023" fmla="*/ 1774769 h 5603837"/>
                <a:gd name="connsiteX1024" fmla="*/ 1918686 w 8633687"/>
                <a:gd name="connsiteY1024" fmla="*/ 1782853 h 5603837"/>
                <a:gd name="connsiteX1025" fmla="*/ 1897524 w 8633687"/>
                <a:gd name="connsiteY1025" fmla="*/ 1777673 h 5603837"/>
                <a:gd name="connsiteX1026" fmla="*/ 1881351 w 8633687"/>
                <a:gd name="connsiteY1026" fmla="*/ 1769167 h 5603837"/>
                <a:gd name="connsiteX1027" fmla="*/ 1870978 w 8633687"/>
                <a:gd name="connsiteY1027" fmla="*/ 1755686 h 5603837"/>
                <a:gd name="connsiteX1028" fmla="*/ 1863094 w 8633687"/>
                <a:gd name="connsiteY1028" fmla="*/ 1740133 h 5603837"/>
                <a:gd name="connsiteX1029" fmla="*/ 1863094 w 8633687"/>
                <a:gd name="connsiteY1029" fmla="*/ 1718153 h 5603837"/>
                <a:gd name="connsiteX1030" fmla="*/ 1857907 w 8633687"/>
                <a:gd name="connsiteY1030" fmla="*/ 1678743 h 5603837"/>
                <a:gd name="connsiteX1031" fmla="*/ 1833851 w 8633687"/>
                <a:gd name="connsiteY1031" fmla="*/ 1632697 h 5603837"/>
                <a:gd name="connsiteX1032" fmla="*/ 1831361 w 8633687"/>
                <a:gd name="connsiteY1032" fmla="*/ 1612996 h 5603837"/>
                <a:gd name="connsiteX1033" fmla="*/ 1840487 w 8633687"/>
                <a:gd name="connsiteY1033" fmla="*/ 1597440 h 5603837"/>
                <a:gd name="connsiteX1034" fmla="*/ 1853765 w 8633687"/>
                <a:gd name="connsiteY1034" fmla="*/ 1587067 h 5603837"/>
                <a:gd name="connsiteX1035" fmla="*/ 1868903 w 8633687"/>
                <a:gd name="connsiteY1035" fmla="*/ 1578979 h 5603837"/>
                <a:gd name="connsiteX1036" fmla="*/ 1886742 w 8633687"/>
                <a:gd name="connsiteY1036" fmla="*/ 1573793 h 5603837"/>
                <a:gd name="connsiteX1037" fmla="*/ 1908520 w 8633687"/>
                <a:gd name="connsiteY1037" fmla="*/ 1574004 h 5603837"/>
                <a:gd name="connsiteX1038" fmla="*/ 1942538 w 8633687"/>
                <a:gd name="connsiteY1038" fmla="*/ 1572341 h 5603837"/>
                <a:gd name="connsiteX1039" fmla="*/ 1997089 w 8633687"/>
                <a:gd name="connsiteY1039" fmla="*/ 1580850 h 5603837"/>
                <a:gd name="connsiteX1040" fmla="*/ 1713753 w 8633687"/>
                <a:gd name="connsiteY1040" fmla="*/ 1861252 h 5603837"/>
                <a:gd name="connsiteX1041" fmla="*/ 1724542 w 8633687"/>
                <a:gd name="connsiteY1041" fmla="*/ 1874117 h 5603837"/>
                <a:gd name="connsiteX1042" fmla="*/ 1724542 w 8633687"/>
                <a:gd name="connsiteY1042" fmla="*/ 1895894 h 5603837"/>
                <a:gd name="connsiteX1043" fmla="*/ 1710226 w 8633687"/>
                <a:gd name="connsiteY1043" fmla="*/ 1894646 h 5603837"/>
                <a:gd name="connsiteX1044" fmla="*/ 1696744 w 8633687"/>
                <a:gd name="connsiteY1044" fmla="*/ 1883242 h 5603837"/>
                <a:gd name="connsiteX1045" fmla="*/ 1686371 w 8633687"/>
                <a:gd name="connsiteY1045" fmla="*/ 1870383 h 5603837"/>
                <a:gd name="connsiteX1046" fmla="*/ 1685544 w 8633687"/>
                <a:gd name="connsiteY1046" fmla="*/ 1857936 h 5603837"/>
                <a:gd name="connsiteX1047" fmla="*/ 1702972 w 8633687"/>
                <a:gd name="connsiteY1047" fmla="*/ 1852957 h 5603837"/>
                <a:gd name="connsiteX1048" fmla="*/ 1715828 w 8633687"/>
                <a:gd name="connsiteY1048" fmla="*/ 1866438 h 5603837"/>
                <a:gd name="connsiteX1049" fmla="*/ 1713753 w 8633687"/>
                <a:gd name="connsiteY1049" fmla="*/ 1861252 h 5603837"/>
                <a:gd name="connsiteX1050" fmla="*/ 1661073 w 8633687"/>
                <a:gd name="connsiteY1050" fmla="*/ 2629078 h 5603837"/>
                <a:gd name="connsiteX1051" fmla="*/ 1674555 w 8633687"/>
                <a:gd name="connsiteY1051" fmla="*/ 2640482 h 5603837"/>
                <a:gd name="connsiteX1052" fmla="*/ 1679528 w 8633687"/>
                <a:gd name="connsiteY1052" fmla="*/ 2658115 h 5603837"/>
                <a:gd name="connsiteX1053" fmla="*/ 1664389 w 8633687"/>
                <a:gd name="connsiteY1053" fmla="*/ 2666200 h 5603837"/>
                <a:gd name="connsiteX1054" fmla="*/ 1645720 w 8633687"/>
                <a:gd name="connsiteY1054" fmla="*/ 2658942 h 5603837"/>
                <a:gd name="connsiteX1055" fmla="*/ 1634939 w 8633687"/>
                <a:gd name="connsiteY1055" fmla="*/ 2645464 h 5603837"/>
                <a:gd name="connsiteX1056" fmla="*/ 1661073 w 8633687"/>
                <a:gd name="connsiteY1056" fmla="*/ 2629078 h 5603837"/>
                <a:gd name="connsiteX1057" fmla="*/ 2025505 w 8633687"/>
                <a:gd name="connsiteY1057" fmla="*/ 2573490 h 5603837"/>
                <a:gd name="connsiteX1058" fmla="*/ 2073417 w 8633687"/>
                <a:gd name="connsiteY1058" fmla="*/ 2600663 h 5603837"/>
                <a:gd name="connsiteX1059" fmla="*/ 2086485 w 8633687"/>
                <a:gd name="connsiteY1059" fmla="*/ 2612067 h 5603837"/>
                <a:gd name="connsiteX1060" fmla="*/ 2102460 w 8633687"/>
                <a:gd name="connsiteY1060" fmla="*/ 2621405 h 5603837"/>
                <a:gd name="connsiteX1061" fmla="*/ 2113034 w 8633687"/>
                <a:gd name="connsiteY1061" fmla="*/ 2634050 h 5603837"/>
                <a:gd name="connsiteX1062" fmla="*/ 2115728 w 8633687"/>
                <a:gd name="connsiteY1062" fmla="*/ 2653759 h 5603837"/>
                <a:gd name="connsiteX1063" fmla="*/ 2112830 w 8633687"/>
                <a:gd name="connsiteY1063" fmla="*/ 2721370 h 5603837"/>
                <a:gd name="connsiteX1064" fmla="*/ 2115524 w 8633687"/>
                <a:gd name="connsiteY1064" fmla="*/ 2741075 h 5603837"/>
                <a:gd name="connsiteX1065" fmla="*/ 2123407 w 8633687"/>
                <a:gd name="connsiteY1065" fmla="*/ 2756634 h 5603837"/>
                <a:gd name="connsiteX1066" fmla="*/ 2152650 w 8633687"/>
                <a:gd name="connsiteY1066" fmla="*/ 2776540 h 5603837"/>
                <a:gd name="connsiteX1067" fmla="*/ 2158045 w 8633687"/>
                <a:gd name="connsiteY1067" fmla="*/ 2794171 h 5603837"/>
                <a:gd name="connsiteX1068" fmla="*/ 2160742 w 8633687"/>
                <a:gd name="connsiteY1068" fmla="*/ 2813872 h 5603837"/>
                <a:gd name="connsiteX1069" fmla="*/ 2171319 w 8633687"/>
                <a:gd name="connsiteY1069" fmla="*/ 2827354 h 5603837"/>
                <a:gd name="connsiteX1070" fmla="*/ 2176299 w 8633687"/>
                <a:gd name="connsiteY1070" fmla="*/ 2844988 h 5603837"/>
                <a:gd name="connsiteX1071" fmla="*/ 2171731 w 8633687"/>
                <a:gd name="connsiteY1071" fmla="*/ 2865934 h 5603837"/>
                <a:gd name="connsiteX1072" fmla="*/ 2158460 w 8633687"/>
                <a:gd name="connsiteY1072" fmla="*/ 2876304 h 5603837"/>
                <a:gd name="connsiteX1073" fmla="*/ 2142488 w 8633687"/>
                <a:gd name="connsiteY1073" fmla="*/ 2911357 h 5603837"/>
                <a:gd name="connsiteX1074" fmla="*/ 2127142 w 8633687"/>
                <a:gd name="connsiteY1074" fmla="*/ 2918822 h 5603837"/>
                <a:gd name="connsiteX1075" fmla="*/ 2107851 w 8633687"/>
                <a:gd name="connsiteY1075" fmla="*/ 2916544 h 5603837"/>
                <a:gd name="connsiteX1076" fmla="*/ 2076111 w 8633687"/>
                <a:gd name="connsiteY1076" fmla="*/ 2898706 h 5603837"/>
                <a:gd name="connsiteX1077" fmla="*/ 2038777 w 8633687"/>
                <a:gd name="connsiteY1077" fmla="*/ 2885017 h 5603837"/>
                <a:gd name="connsiteX1078" fmla="*/ 1996256 w 8633687"/>
                <a:gd name="connsiteY1078" fmla="*/ 2875477 h 5603837"/>
                <a:gd name="connsiteX1079" fmla="*/ 1978835 w 8633687"/>
                <a:gd name="connsiteY1079" fmla="*/ 2880660 h 5603837"/>
                <a:gd name="connsiteX1080" fmla="*/ 1956228 w 8633687"/>
                <a:gd name="connsiteY1080" fmla="*/ 2907419 h 5603837"/>
                <a:gd name="connsiteX1081" fmla="*/ 1939011 w 8633687"/>
                <a:gd name="connsiteY1081" fmla="*/ 2912602 h 5603837"/>
                <a:gd name="connsiteX1082" fmla="*/ 1923036 w 8633687"/>
                <a:gd name="connsiteY1082" fmla="*/ 2903266 h 5603837"/>
                <a:gd name="connsiteX1083" fmla="*/ 1901677 w 8633687"/>
                <a:gd name="connsiteY1083" fmla="*/ 2876929 h 5603837"/>
                <a:gd name="connsiteX1084" fmla="*/ 1870151 w 8633687"/>
                <a:gd name="connsiteY1084" fmla="*/ 2858261 h 5603837"/>
                <a:gd name="connsiteX1085" fmla="*/ 1859360 w 8633687"/>
                <a:gd name="connsiteY1085" fmla="*/ 2845610 h 5603837"/>
                <a:gd name="connsiteX1086" fmla="*/ 1846085 w 8633687"/>
                <a:gd name="connsiteY1086" fmla="*/ 2812420 h 5603837"/>
                <a:gd name="connsiteX1087" fmla="*/ 1835715 w 8633687"/>
                <a:gd name="connsiteY1087" fmla="*/ 2798939 h 5603837"/>
                <a:gd name="connsiteX1088" fmla="*/ 1758557 w 8633687"/>
                <a:gd name="connsiteY1088" fmla="*/ 2773224 h 5603837"/>
                <a:gd name="connsiteX1089" fmla="*/ 1732215 w 8633687"/>
                <a:gd name="connsiteY1089" fmla="*/ 2751237 h 5603837"/>
                <a:gd name="connsiteX1090" fmla="*/ 1724123 w 8633687"/>
                <a:gd name="connsiteY1090" fmla="*/ 2735474 h 5603837"/>
                <a:gd name="connsiteX1091" fmla="*/ 1718733 w 8633687"/>
                <a:gd name="connsiteY1091" fmla="*/ 2717846 h 5603837"/>
                <a:gd name="connsiteX1092" fmla="*/ 1716240 w 8633687"/>
                <a:gd name="connsiteY1092" fmla="*/ 2698141 h 5603837"/>
                <a:gd name="connsiteX1093" fmla="*/ 1721222 w 8633687"/>
                <a:gd name="connsiteY1093" fmla="*/ 2677191 h 5603837"/>
                <a:gd name="connsiteX1094" fmla="*/ 1732215 w 8633687"/>
                <a:gd name="connsiteY1094" fmla="*/ 2663918 h 5603837"/>
                <a:gd name="connsiteX1095" fmla="*/ 1753788 w 8633687"/>
                <a:gd name="connsiteY1095" fmla="*/ 2664128 h 5603837"/>
                <a:gd name="connsiteX1096" fmla="*/ 1772454 w 8633687"/>
                <a:gd name="connsiteY1096" fmla="*/ 2670556 h 5603837"/>
                <a:gd name="connsiteX1097" fmla="*/ 1791745 w 8633687"/>
                <a:gd name="connsiteY1097" fmla="*/ 2672835 h 5603837"/>
                <a:gd name="connsiteX1098" fmla="*/ 1802948 w 8633687"/>
                <a:gd name="connsiteY1098" fmla="*/ 2659567 h 5603837"/>
                <a:gd name="connsiteX1099" fmla="*/ 1807921 w 8633687"/>
                <a:gd name="connsiteY1099" fmla="*/ 2638618 h 5603837"/>
                <a:gd name="connsiteX1100" fmla="*/ 1805016 w 8633687"/>
                <a:gd name="connsiteY1100" fmla="*/ 2596929 h 5603837"/>
                <a:gd name="connsiteX1101" fmla="*/ 1812070 w 8633687"/>
                <a:gd name="connsiteY1101" fmla="*/ 2578468 h 5603837"/>
                <a:gd name="connsiteX1102" fmla="*/ 1834266 w 8633687"/>
                <a:gd name="connsiteY1102" fmla="*/ 2552336 h 5603837"/>
                <a:gd name="connsiteX1103" fmla="*/ 1847537 w 8633687"/>
                <a:gd name="connsiteY1103" fmla="*/ 2541340 h 5603837"/>
                <a:gd name="connsiteX1104" fmla="*/ 1880515 w 8633687"/>
                <a:gd name="connsiteY1104" fmla="*/ 2528070 h 5603837"/>
                <a:gd name="connsiteX1105" fmla="*/ 1898150 w 8633687"/>
                <a:gd name="connsiteY1105" fmla="*/ 2522887 h 5603837"/>
                <a:gd name="connsiteX1106" fmla="*/ 1917853 w 8633687"/>
                <a:gd name="connsiteY1106" fmla="*/ 2520812 h 5603837"/>
                <a:gd name="connsiteX1107" fmla="*/ 1939011 w 8633687"/>
                <a:gd name="connsiteY1107" fmla="*/ 2525165 h 5603837"/>
                <a:gd name="connsiteX1108" fmla="*/ 2025505 w 8633687"/>
                <a:gd name="connsiteY1108" fmla="*/ 2573490 h 5603837"/>
                <a:gd name="connsiteX1109" fmla="*/ 3000787 w 8633687"/>
                <a:gd name="connsiteY1109" fmla="*/ 3973073 h 5603837"/>
                <a:gd name="connsiteX1110" fmla="*/ 3000994 w 8633687"/>
                <a:gd name="connsiteY1110" fmla="*/ 3995054 h 5603837"/>
                <a:gd name="connsiteX1111" fmla="*/ 2987094 w 8633687"/>
                <a:gd name="connsiteY1111" fmla="*/ 4032389 h 5603837"/>
                <a:gd name="connsiteX1112" fmla="*/ 2978179 w 8633687"/>
                <a:gd name="connsiteY1112" fmla="*/ 4048150 h 5603837"/>
                <a:gd name="connsiteX1113" fmla="*/ 2966768 w 8633687"/>
                <a:gd name="connsiteY1113" fmla="*/ 4061015 h 5603837"/>
                <a:gd name="connsiteX1114" fmla="*/ 2951422 w 8633687"/>
                <a:gd name="connsiteY1114" fmla="*/ 4069310 h 5603837"/>
                <a:gd name="connsiteX1115" fmla="*/ 2933583 w 8633687"/>
                <a:gd name="connsiteY1115" fmla="*/ 4074497 h 5603837"/>
                <a:gd name="connsiteX1116" fmla="*/ 2912636 w 8633687"/>
                <a:gd name="connsiteY1116" fmla="*/ 4069722 h 5603837"/>
                <a:gd name="connsiteX1117" fmla="*/ 2899154 w 8633687"/>
                <a:gd name="connsiteY1117" fmla="*/ 4058315 h 5603837"/>
                <a:gd name="connsiteX1118" fmla="*/ 2888780 w 8633687"/>
                <a:gd name="connsiteY1118" fmla="*/ 4045041 h 5603837"/>
                <a:gd name="connsiteX1119" fmla="*/ 2880692 w 8633687"/>
                <a:gd name="connsiteY1119" fmla="*/ 4029485 h 5603837"/>
                <a:gd name="connsiteX1120" fmla="*/ 2883597 w 8633687"/>
                <a:gd name="connsiteY1120" fmla="*/ 3983855 h 5603837"/>
                <a:gd name="connsiteX1121" fmla="*/ 2895419 w 8633687"/>
                <a:gd name="connsiteY1121" fmla="*/ 3944240 h 5603837"/>
                <a:gd name="connsiteX1122" fmla="*/ 2906408 w 8633687"/>
                <a:gd name="connsiteY1122" fmla="*/ 3930759 h 5603837"/>
                <a:gd name="connsiteX1123" fmla="*/ 2919683 w 8633687"/>
                <a:gd name="connsiteY1123" fmla="*/ 3920182 h 5603837"/>
                <a:gd name="connsiteX1124" fmla="*/ 2939393 w 8633687"/>
                <a:gd name="connsiteY1124" fmla="*/ 3917696 h 5603837"/>
                <a:gd name="connsiteX1125" fmla="*/ 2960752 w 8633687"/>
                <a:gd name="connsiteY1125" fmla="*/ 3922671 h 5603837"/>
                <a:gd name="connsiteX1126" fmla="*/ 2997678 w 8633687"/>
                <a:gd name="connsiteY1126" fmla="*/ 3958551 h 5603837"/>
                <a:gd name="connsiteX1127" fmla="*/ 3000787 w 8633687"/>
                <a:gd name="connsiteY1127" fmla="*/ 3973073 h 5603837"/>
                <a:gd name="connsiteX1128" fmla="*/ 1922832 w 8633687"/>
                <a:gd name="connsiteY1128" fmla="*/ 4817632 h 5603837"/>
                <a:gd name="connsiteX1129" fmla="*/ 1938807 w 8633687"/>
                <a:gd name="connsiteY1129" fmla="*/ 4848744 h 5603837"/>
                <a:gd name="connsiteX1130" fmla="*/ 1941086 w 8633687"/>
                <a:gd name="connsiteY1130" fmla="*/ 4868446 h 5603837"/>
                <a:gd name="connsiteX1131" fmla="*/ 1931957 w 8633687"/>
                <a:gd name="connsiteY1131" fmla="*/ 4884209 h 5603837"/>
                <a:gd name="connsiteX1132" fmla="*/ 1914741 w 8633687"/>
                <a:gd name="connsiteY1132" fmla="*/ 4889396 h 5603837"/>
                <a:gd name="connsiteX1133" fmla="*/ 1893167 w 8633687"/>
                <a:gd name="connsiteY1133" fmla="*/ 4884832 h 5603837"/>
                <a:gd name="connsiteX1134" fmla="*/ 1861438 w 8633687"/>
                <a:gd name="connsiteY1134" fmla="*/ 4866371 h 5603837"/>
                <a:gd name="connsiteX1135" fmla="*/ 1848160 w 8633687"/>
                <a:gd name="connsiteY1135" fmla="*/ 4855590 h 5603837"/>
                <a:gd name="connsiteX1136" fmla="*/ 1837582 w 8633687"/>
                <a:gd name="connsiteY1136" fmla="*/ 4820332 h 5603837"/>
                <a:gd name="connsiteX1137" fmla="*/ 1837582 w 8633687"/>
                <a:gd name="connsiteY1137" fmla="*/ 4798549 h 5603837"/>
                <a:gd name="connsiteX1138" fmla="*/ 1844429 w 8633687"/>
                <a:gd name="connsiteY1138" fmla="*/ 4779882 h 5603837"/>
                <a:gd name="connsiteX1139" fmla="*/ 1922832 w 8633687"/>
                <a:gd name="connsiteY1139" fmla="*/ 4817632 h 5603837"/>
                <a:gd name="connsiteX1140" fmla="*/ 938633 w 8633687"/>
                <a:gd name="connsiteY1140" fmla="*/ 3838049 h 5603837"/>
                <a:gd name="connsiteX1141" fmla="*/ 962485 w 8633687"/>
                <a:gd name="connsiteY1141" fmla="*/ 3862315 h 5603837"/>
                <a:gd name="connsiteX1142" fmla="*/ 967876 w 8633687"/>
                <a:gd name="connsiteY1142" fmla="*/ 3879323 h 5603837"/>
                <a:gd name="connsiteX1143" fmla="*/ 945476 w 8633687"/>
                <a:gd name="connsiteY1143" fmla="*/ 3905874 h 5603837"/>
                <a:gd name="connsiteX1144" fmla="*/ 936555 w 8633687"/>
                <a:gd name="connsiteY1144" fmla="*/ 3922260 h 5603837"/>
                <a:gd name="connsiteX1145" fmla="*/ 923073 w 8633687"/>
                <a:gd name="connsiteY1145" fmla="*/ 3932418 h 5603837"/>
                <a:gd name="connsiteX1146" fmla="*/ 909798 w 8633687"/>
                <a:gd name="connsiteY1146" fmla="*/ 3921634 h 5603837"/>
                <a:gd name="connsiteX1147" fmla="*/ 875579 w 8633687"/>
                <a:gd name="connsiteY1147" fmla="*/ 3883679 h 5603837"/>
                <a:gd name="connsiteX1148" fmla="*/ 867284 w 8633687"/>
                <a:gd name="connsiteY1148" fmla="*/ 3868746 h 5603837"/>
                <a:gd name="connsiteX1149" fmla="*/ 874538 w 8633687"/>
                <a:gd name="connsiteY1149" fmla="*/ 3849456 h 5603837"/>
                <a:gd name="connsiteX1150" fmla="*/ 887609 w 8633687"/>
                <a:gd name="connsiteY1150" fmla="*/ 3839086 h 5603837"/>
                <a:gd name="connsiteX1151" fmla="*/ 899639 w 8633687"/>
                <a:gd name="connsiteY1151" fmla="*/ 3799060 h 5603837"/>
                <a:gd name="connsiteX1152" fmla="*/ 910631 w 8633687"/>
                <a:gd name="connsiteY1152" fmla="*/ 3785783 h 5603837"/>
                <a:gd name="connsiteX1153" fmla="*/ 938633 w 8633687"/>
                <a:gd name="connsiteY1153" fmla="*/ 3838049 h 5603837"/>
                <a:gd name="connsiteX1154" fmla="*/ 1684714 w 8633687"/>
                <a:gd name="connsiteY1154" fmla="*/ 2784219 h 5603837"/>
                <a:gd name="connsiteX1155" fmla="*/ 1698197 w 8633687"/>
                <a:gd name="connsiteY1155" fmla="*/ 2795623 h 5603837"/>
                <a:gd name="connsiteX1156" fmla="*/ 1714172 w 8633687"/>
                <a:gd name="connsiteY1156" fmla="*/ 2804955 h 5603837"/>
                <a:gd name="connsiteX1157" fmla="*/ 1737813 w 8633687"/>
                <a:gd name="connsiteY1157" fmla="*/ 2807448 h 5603837"/>
                <a:gd name="connsiteX1158" fmla="*/ 1756482 w 8633687"/>
                <a:gd name="connsiteY1158" fmla="*/ 2814702 h 5603837"/>
                <a:gd name="connsiteX1159" fmla="*/ 1777430 w 8633687"/>
                <a:gd name="connsiteY1159" fmla="*/ 2840835 h 5603837"/>
                <a:gd name="connsiteX1160" fmla="*/ 1793197 w 8633687"/>
                <a:gd name="connsiteY1160" fmla="*/ 2893937 h 5603837"/>
                <a:gd name="connsiteX1161" fmla="*/ 1801282 w 8633687"/>
                <a:gd name="connsiteY1161" fmla="*/ 2930647 h 5603837"/>
                <a:gd name="connsiteX1162" fmla="*/ 1819951 w 8633687"/>
                <a:gd name="connsiteY1162" fmla="*/ 2937902 h 5603837"/>
                <a:gd name="connsiteX1163" fmla="*/ 1843803 w 8633687"/>
                <a:gd name="connsiteY1163" fmla="*/ 2940184 h 5603837"/>
                <a:gd name="connsiteX1164" fmla="*/ 1864965 w 8633687"/>
                <a:gd name="connsiteY1164" fmla="*/ 2945370 h 5603837"/>
                <a:gd name="connsiteX1165" fmla="*/ 1947102 w 8633687"/>
                <a:gd name="connsiteY1165" fmla="*/ 2988511 h 5603837"/>
                <a:gd name="connsiteX1166" fmla="*/ 1984644 w 8633687"/>
                <a:gd name="connsiteY1166" fmla="*/ 3002203 h 5603837"/>
                <a:gd name="connsiteX1167" fmla="*/ 1997919 w 8633687"/>
                <a:gd name="connsiteY1167" fmla="*/ 3013610 h 5603837"/>
                <a:gd name="connsiteX1168" fmla="*/ 2019074 w 8633687"/>
                <a:gd name="connsiteY1168" fmla="*/ 3039947 h 5603837"/>
                <a:gd name="connsiteX1169" fmla="*/ 2026747 w 8633687"/>
                <a:gd name="connsiteY1169" fmla="*/ 3055503 h 5603837"/>
                <a:gd name="connsiteX1170" fmla="*/ 2058690 w 8633687"/>
                <a:gd name="connsiteY1170" fmla="*/ 3095117 h 5603837"/>
                <a:gd name="connsiteX1171" fmla="*/ 2074659 w 8633687"/>
                <a:gd name="connsiteY1171" fmla="*/ 3126233 h 5603837"/>
                <a:gd name="connsiteX1172" fmla="*/ 2074659 w 8633687"/>
                <a:gd name="connsiteY1172" fmla="*/ 3148009 h 5603837"/>
                <a:gd name="connsiteX1173" fmla="*/ 2067608 w 8633687"/>
                <a:gd name="connsiteY1173" fmla="*/ 3166674 h 5603837"/>
                <a:gd name="connsiteX1174" fmla="*/ 2048113 w 8633687"/>
                <a:gd name="connsiteY1174" fmla="*/ 3168956 h 5603837"/>
                <a:gd name="connsiteX1175" fmla="*/ 2032144 w 8633687"/>
                <a:gd name="connsiteY1175" fmla="*/ 3160242 h 5603837"/>
                <a:gd name="connsiteX1176" fmla="*/ 2021560 w 8633687"/>
                <a:gd name="connsiteY1176" fmla="*/ 3124985 h 5603837"/>
                <a:gd name="connsiteX1177" fmla="*/ 2013265 w 8633687"/>
                <a:gd name="connsiteY1177" fmla="*/ 3109429 h 5603837"/>
                <a:gd name="connsiteX1178" fmla="*/ 2002895 w 8633687"/>
                <a:gd name="connsiteY1178" fmla="*/ 3095947 h 5603837"/>
                <a:gd name="connsiteX1179" fmla="*/ 1989623 w 8633687"/>
                <a:gd name="connsiteY1179" fmla="*/ 3084540 h 5603837"/>
                <a:gd name="connsiteX1180" fmla="*/ 1950211 w 8633687"/>
                <a:gd name="connsiteY1180" fmla="*/ 3090349 h 5603837"/>
                <a:gd name="connsiteX1181" fmla="*/ 1946062 w 8633687"/>
                <a:gd name="connsiteY1181" fmla="*/ 3106942 h 5603837"/>
                <a:gd name="connsiteX1182" fmla="*/ 1972614 w 8633687"/>
                <a:gd name="connsiteY1182" fmla="*/ 3128923 h 5603837"/>
                <a:gd name="connsiteX1183" fmla="*/ 2001653 w 8633687"/>
                <a:gd name="connsiteY1183" fmla="*/ 3149043 h 5603837"/>
                <a:gd name="connsiteX1184" fmla="*/ 1999783 w 8633687"/>
                <a:gd name="connsiteY1184" fmla="*/ 3168537 h 5603837"/>
                <a:gd name="connsiteX1185" fmla="*/ 1984226 w 8633687"/>
                <a:gd name="connsiteY1185" fmla="*/ 3176628 h 5603837"/>
                <a:gd name="connsiteX1186" fmla="*/ 1960374 w 8633687"/>
                <a:gd name="connsiteY1186" fmla="*/ 3173724 h 5603837"/>
                <a:gd name="connsiteX1187" fmla="*/ 1928223 w 8633687"/>
                <a:gd name="connsiteY1187" fmla="*/ 3155682 h 5603837"/>
                <a:gd name="connsiteX1188" fmla="*/ 1901881 w 8633687"/>
                <a:gd name="connsiteY1188" fmla="*/ 3132865 h 5603837"/>
                <a:gd name="connsiteX1189" fmla="*/ 1891307 w 8633687"/>
                <a:gd name="connsiteY1189" fmla="*/ 3120216 h 5603837"/>
                <a:gd name="connsiteX1190" fmla="*/ 1887984 w 8633687"/>
                <a:gd name="connsiteY1190" fmla="*/ 3104660 h 5603837"/>
                <a:gd name="connsiteX1191" fmla="*/ 1892963 w 8633687"/>
                <a:gd name="connsiteY1191" fmla="*/ 3083918 h 5603837"/>
                <a:gd name="connsiteX1192" fmla="*/ 1874294 w 8633687"/>
                <a:gd name="connsiteY1192" fmla="*/ 3076657 h 5603837"/>
                <a:gd name="connsiteX1193" fmla="*/ 1861019 w 8633687"/>
                <a:gd name="connsiteY1193" fmla="*/ 3065876 h 5603837"/>
                <a:gd name="connsiteX1194" fmla="*/ 1853346 w 8633687"/>
                <a:gd name="connsiteY1194" fmla="*/ 3050320 h 5603837"/>
                <a:gd name="connsiteX1195" fmla="*/ 1837167 w 8633687"/>
                <a:gd name="connsiteY1195" fmla="*/ 3040981 h 5603837"/>
                <a:gd name="connsiteX1196" fmla="*/ 1823896 w 8633687"/>
                <a:gd name="connsiteY1196" fmla="*/ 3051354 h 5603837"/>
                <a:gd name="connsiteX1197" fmla="*/ 1821614 w 8633687"/>
                <a:gd name="connsiteY1197" fmla="*/ 3070848 h 5603837"/>
                <a:gd name="connsiteX1198" fmla="*/ 1821821 w 8633687"/>
                <a:gd name="connsiteY1198" fmla="*/ 3114615 h 5603837"/>
                <a:gd name="connsiteX1199" fmla="*/ 1814560 w 8633687"/>
                <a:gd name="connsiteY1199" fmla="*/ 3133075 h 5603837"/>
                <a:gd name="connsiteX1200" fmla="*/ 1783239 w 8633687"/>
                <a:gd name="connsiteY1200" fmla="*/ 3175594 h 5603837"/>
                <a:gd name="connsiteX1201" fmla="*/ 1764366 w 8633687"/>
                <a:gd name="connsiteY1201" fmla="*/ 3173312 h 5603837"/>
                <a:gd name="connsiteX1202" fmla="*/ 1748397 w 8633687"/>
                <a:gd name="connsiteY1202" fmla="*/ 3163977 h 5603837"/>
                <a:gd name="connsiteX1203" fmla="*/ 1732837 w 8633687"/>
                <a:gd name="connsiteY1203" fmla="*/ 3172067 h 5603837"/>
                <a:gd name="connsiteX1204" fmla="*/ 1723919 w 8633687"/>
                <a:gd name="connsiteY1204" fmla="*/ 3187623 h 5603837"/>
                <a:gd name="connsiteX1205" fmla="*/ 1721845 w 8633687"/>
                <a:gd name="connsiteY1205" fmla="*/ 3207325 h 5603837"/>
                <a:gd name="connsiteX1206" fmla="*/ 1732215 w 8633687"/>
                <a:gd name="connsiteY1206" fmla="*/ 3242583 h 5603837"/>
                <a:gd name="connsiteX1207" fmla="*/ 1729933 w 8633687"/>
                <a:gd name="connsiteY1207" fmla="*/ 3261461 h 5603837"/>
                <a:gd name="connsiteX1208" fmla="*/ 1701519 w 8633687"/>
                <a:gd name="connsiteY1208" fmla="*/ 3279915 h 5603837"/>
                <a:gd name="connsiteX1209" fmla="*/ 1667916 w 8633687"/>
                <a:gd name="connsiteY1209" fmla="*/ 3319948 h 5603837"/>
                <a:gd name="connsiteX1210" fmla="*/ 1649873 w 8633687"/>
                <a:gd name="connsiteY1210" fmla="*/ 3351267 h 5603837"/>
                <a:gd name="connsiteX1211" fmla="*/ 1631412 w 8633687"/>
                <a:gd name="connsiteY1211" fmla="*/ 3344628 h 5603837"/>
                <a:gd name="connsiteX1212" fmla="*/ 1565035 w 8633687"/>
                <a:gd name="connsiteY1212" fmla="*/ 3288836 h 5603837"/>
                <a:gd name="connsiteX1213" fmla="*/ 1543465 w 8633687"/>
                <a:gd name="connsiteY1213" fmla="*/ 3284272 h 5603837"/>
                <a:gd name="connsiteX1214" fmla="*/ 1532680 w 8633687"/>
                <a:gd name="connsiteY1214" fmla="*/ 3296923 h 5603837"/>
                <a:gd name="connsiteX1215" fmla="*/ 1559022 w 8633687"/>
                <a:gd name="connsiteY1215" fmla="*/ 3341724 h 5603837"/>
                <a:gd name="connsiteX1216" fmla="*/ 1564413 w 8633687"/>
                <a:gd name="connsiteY1216" fmla="*/ 3358528 h 5603837"/>
                <a:gd name="connsiteX1217" fmla="*/ 1555287 w 8633687"/>
                <a:gd name="connsiteY1217" fmla="*/ 3374914 h 5603837"/>
                <a:gd name="connsiteX1218" fmla="*/ 1539730 w 8633687"/>
                <a:gd name="connsiteY1218" fmla="*/ 3382995 h 5603837"/>
                <a:gd name="connsiteX1219" fmla="*/ 1526248 w 8633687"/>
                <a:gd name="connsiteY1219" fmla="*/ 3393367 h 5603837"/>
                <a:gd name="connsiteX1220" fmla="*/ 1501359 w 8633687"/>
                <a:gd name="connsiteY1220" fmla="*/ 3443977 h 5603837"/>
                <a:gd name="connsiteX1221" fmla="*/ 1481241 w 8633687"/>
                <a:gd name="connsiteY1221" fmla="*/ 3472807 h 5603837"/>
                <a:gd name="connsiteX1222" fmla="*/ 1465681 w 8633687"/>
                <a:gd name="connsiteY1222" fmla="*/ 3480898 h 5603837"/>
                <a:gd name="connsiteX1223" fmla="*/ 1430421 w 8633687"/>
                <a:gd name="connsiteY1223" fmla="*/ 3491679 h 5603837"/>
                <a:gd name="connsiteX1224" fmla="*/ 1417354 w 8633687"/>
                <a:gd name="connsiteY1224" fmla="*/ 3502052 h 5603837"/>
                <a:gd name="connsiteX1225" fmla="*/ 1401794 w 8633687"/>
                <a:gd name="connsiteY1225" fmla="*/ 3510139 h 5603837"/>
                <a:gd name="connsiteX1226" fmla="*/ 1379605 w 8633687"/>
                <a:gd name="connsiteY1226" fmla="*/ 3536898 h 5603837"/>
                <a:gd name="connsiteX1227" fmla="*/ 1372755 w 8633687"/>
                <a:gd name="connsiteY1227" fmla="*/ 3554736 h 5603837"/>
                <a:gd name="connsiteX1228" fmla="*/ 1361351 w 8633687"/>
                <a:gd name="connsiteY1228" fmla="*/ 3568003 h 5603837"/>
                <a:gd name="connsiteX1229" fmla="*/ 1346209 w 8633687"/>
                <a:gd name="connsiteY1229" fmla="*/ 3576094 h 5603837"/>
                <a:gd name="connsiteX1230" fmla="*/ 1276309 w 8633687"/>
                <a:gd name="connsiteY1230" fmla="*/ 3570907 h 5603837"/>
                <a:gd name="connsiteX1231" fmla="*/ 1232750 w 8633687"/>
                <a:gd name="connsiteY1231" fmla="*/ 3571115 h 5603837"/>
                <a:gd name="connsiteX1232" fmla="*/ 1215329 w 8633687"/>
                <a:gd name="connsiteY1232" fmla="*/ 3576094 h 5603837"/>
                <a:gd name="connsiteX1233" fmla="*/ 1202259 w 8633687"/>
                <a:gd name="connsiteY1233" fmla="*/ 3586467 h 5603837"/>
                <a:gd name="connsiteX1234" fmla="*/ 1202677 w 8633687"/>
                <a:gd name="connsiteY1234" fmla="*/ 3603886 h 5603837"/>
                <a:gd name="connsiteX1235" fmla="*/ 1221132 w 8633687"/>
                <a:gd name="connsiteY1235" fmla="*/ 3610522 h 5603837"/>
                <a:gd name="connsiteX1236" fmla="*/ 1237107 w 8633687"/>
                <a:gd name="connsiteY1236" fmla="*/ 3619861 h 5603837"/>
                <a:gd name="connsiteX1237" fmla="*/ 1263653 w 8633687"/>
                <a:gd name="connsiteY1237" fmla="*/ 3642259 h 5603837"/>
                <a:gd name="connsiteX1238" fmla="*/ 1263449 w 8633687"/>
                <a:gd name="connsiteY1238" fmla="*/ 3664036 h 5603837"/>
                <a:gd name="connsiteX1239" fmla="*/ 1256398 w 8633687"/>
                <a:gd name="connsiteY1239" fmla="*/ 3682703 h 5603837"/>
                <a:gd name="connsiteX1240" fmla="*/ 1229846 w 8633687"/>
                <a:gd name="connsiteY1240" fmla="*/ 3703232 h 5603837"/>
                <a:gd name="connsiteX1241" fmla="*/ 1208068 w 8633687"/>
                <a:gd name="connsiteY1241" fmla="*/ 3703650 h 5603837"/>
                <a:gd name="connsiteX1242" fmla="*/ 1186702 w 8633687"/>
                <a:gd name="connsiteY1242" fmla="*/ 3698464 h 5603837"/>
                <a:gd name="connsiteX1243" fmla="*/ 1171145 w 8633687"/>
                <a:gd name="connsiteY1243" fmla="*/ 3689750 h 5603837"/>
                <a:gd name="connsiteX1244" fmla="*/ 1149786 w 8633687"/>
                <a:gd name="connsiteY1244" fmla="*/ 3684982 h 5603837"/>
                <a:gd name="connsiteX1245" fmla="*/ 1130287 w 8633687"/>
                <a:gd name="connsiteY1245" fmla="*/ 3687682 h 5603837"/>
                <a:gd name="connsiteX1246" fmla="*/ 1116390 w 8633687"/>
                <a:gd name="connsiteY1246" fmla="*/ 3681251 h 5603837"/>
                <a:gd name="connsiteX1247" fmla="*/ 1113901 w 8633687"/>
                <a:gd name="connsiteY1247" fmla="*/ 3661549 h 5603837"/>
                <a:gd name="connsiteX1248" fmla="*/ 1118669 w 8633687"/>
                <a:gd name="connsiteY1248" fmla="*/ 3639977 h 5603837"/>
                <a:gd name="connsiteX1249" fmla="*/ 1110581 w 8633687"/>
                <a:gd name="connsiteY1249" fmla="*/ 3624421 h 5603837"/>
                <a:gd name="connsiteX1250" fmla="*/ 1097310 w 8633687"/>
                <a:gd name="connsiteY1250" fmla="*/ 3613634 h 5603837"/>
                <a:gd name="connsiteX1251" fmla="*/ 1051466 w 8633687"/>
                <a:gd name="connsiteY1251" fmla="*/ 3610736 h 5603837"/>
                <a:gd name="connsiteX1252" fmla="*/ 1036120 w 8633687"/>
                <a:gd name="connsiteY1252" fmla="*/ 3618613 h 5603837"/>
                <a:gd name="connsiteX1253" fmla="*/ 1023049 w 8633687"/>
                <a:gd name="connsiteY1253" fmla="*/ 3628985 h 5603837"/>
                <a:gd name="connsiteX1254" fmla="*/ 1013924 w 8633687"/>
                <a:gd name="connsiteY1254" fmla="*/ 3645164 h 5603837"/>
                <a:gd name="connsiteX1255" fmla="*/ 1002520 w 8633687"/>
                <a:gd name="connsiteY1255" fmla="*/ 3658434 h 5603837"/>
                <a:gd name="connsiteX1256" fmla="*/ 989449 w 8633687"/>
                <a:gd name="connsiteY1256" fmla="*/ 3668804 h 5603837"/>
                <a:gd name="connsiteX1257" fmla="*/ 981358 w 8633687"/>
                <a:gd name="connsiteY1257" fmla="*/ 3653870 h 5603837"/>
                <a:gd name="connsiteX1258" fmla="*/ 978872 w 8633687"/>
                <a:gd name="connsiteY1258" fmla="*/ 3634168 h 5603837"/>
                <a:gd name="connsiteX1259" fmla="*/ 973481 w 8633687"/>
                <a:gd name="connsiteY1259" fmla="*/ 3616331 h 5603837"/>
                <a:gd name="connsiteX1260" fmla="*/ 963107 w 8633687"/>
                <a:gd name="connsiteY1260" fmla="*/ 3603475 h 5603837"/>
                <a:gd name="connsiteX1261" fmla="*/ 947969 w 8633687"/>
                <a:gd name="connsiteY1261" fmla="*/ 3606379 h 5603837"/>
                <a:gd name="connsiteX1262" fmla="*/ 938837 w 8633687"/>
                <a:gd name="connsiteY1262" fmla="*/ 3621935 h 5603837"/>
                <a:gd name="connsiteX1263" fmla="*/ 933446 w 8633687"/>
                <a:gd name="connsiteY1263" fmla="*/ 3669844 h 5603837"/>
                <a:gd name="connsiteX1264" fmla="*/ 926807 w 8633687"/>
                <a:gd name="connsiteY1264" fmla="*/ 3688298 h 5603837"/>
                <a:gd name="connsiteX1265" fmla="*/ 911669 w 8633687"/>
                <a:gd name="connsiteY1265" fmla="*/ 3692032 h 5603837"/>
                <a:gd name="connsiteX1266" fmla="*/ 906482 w 8633687"/>
                <a:gd name="connsiteY1266" fmla="*/ 3674201 h 5603837"/>
                <a:gd name="connsiteX1267" fmla="*/ 901091 w 8633687"/>
                <a:gd name="connsiteY1267" fmla="*/ 3634794 h 5603837"/>
                <a:gd name="connsiteX1268" fmla="*/ 893418 w 8633687"/>
                <a:gd name="connsiteY1268" fmla="*/ 3619861 h 5603837"/>
                <a:gd name="connsiteX1269" fmla="*/ 876195 w 8633687"/>
                <a:gd name="connsiteY1269" fmla="*/ 3619647 h 5603837"/>
                <a:gd name="connsiteX1270" fmla="*/ 838449 w 8633687"/>
                <a:gd name="connsiteY1270" fmla="*/ 3654288 h 5603837"/>
                <a:gd name="connsiteX1271" fmla="*/ 805675 w 8633687"/>
                <a:gd name="connsiteY1271" fmla="*/ 3667770 h 5603837"/>
                <a:gd name="connsiteX1272" fmla="*/ 740754 w 8633687"/>
                <a:gd name="connsiteY1272" fmla="*/ 3662379 h 5603837"/>
                <a:gd name="connsiteX1273" fmla="*/ 725408 w 8633687"/>
                <a:gd name="connsiteY1273" fmla="*/ 3670256 h 5603837"/>
                <a:gd name="connsiteX1274" fmla="*/ 658617 w 8633687"/>
                <a:gd name="connsiteY1274" fmla="*/ 3723770 h 5603837"/>
                <a:gd name="connsiteX1275" fmla="*/ 612569 w 8633687"/>
                <a:gd name="connsiteY1275" fmla="*/ 3747417 h 5603837"/>
                <a:gd name="connsiteX1276" fmla="*/ 599087 w 8633687"/>
                <a:gd name="connsiteY1276" fmla="*/ 3757780 h 5603837"/>
                <a:gd name="connsiteX1277" fmla="*/ 587887 w 8633687"/>
                <a:gd name="connsiteY1277" fmla="*/ 3770849 h 5603837"/>
                <a:gd name="connsiteX1278" fmla="*/ 580836 w 8633687"/>
                <a:gd name="connsiteY1278" fmla="*/ 3789517 h 5603837"/>
                <a:gd name="connsiteX1279" fmla="*/ 578761 w 8633687"/>
                <a:gd name="connsiteY1279" fmla="*/ 3809012 h 5603837"/>
                <a:gd name="connsiteX1280" fmla="*/ 589131 w 8633687"/>
                <a:gd name="connsiteY1280" fmla="*/ 3865634 h 5603837"/>
                <a:gd name="connsiteX1281" fmla="*/ 584570 w 8633687"/>
                <a:gd name="connsiteY1281" fmla="*/ 3887206 h 5603837"/>
                <a:gd name="connsiteX1282" fmla="*/ 570670 w 8633687"/>
                <a:gd name="connsiteY1282" fmla="*/ 3924124 h 5603837"/>
                <a:gd name="connsiteX1283" fmla="*/ 567976 w 8633687"/>
                <a:gd name="connsiteY1283" fmla="*/ 3969962 h 5603837"/>
                <a:gd name="connsiteX1284" fmla="*/ 562997 w 8633687"/>
                <a:gd name="connsiteY1284" fmla="*/ 3991534 h 5603837"/>
                <a:gd name="connsiteX1285" fmla="*/ 553668 w 8633687"/>
                <a:gd name="connsiteY1285" fmla="*/ 4006879 h 5603837"/>
                <a:gd name="connsiteX1286" fmla="*/ 533128 w 8633687"/>
                <a:gd name="connsiteY1286" fmla="*/ 4062672 h 5603837"/>
                <a:gd name="connsiteX1287" fmla="*/ 528149 w 8633687"/>
                <a:gd name="connsiteY1287" fmla="*/ 4084244 h 5603837"/>
                <a:gd name="connsiteX1288" fmla="*/ 519228 w 8633687"/>
                <a:gd name="connsiteY1288" fmla="*/ 4099793 h 5603837"/>
                <a:gd name="connsiteX1289" fmla="*/ 496624 w 8633687"/>
                <a:gd name="connsiteY1289" fmla="*/ 4126140 h 5603837"/>
                <a:gd name="connsiteX1290" fmla="*/ 467377 w 8633687"/>
                <a:gd name="connsiteY1290" fmla="*/ 4171767 h 5603837"/>
                <a:gd name="connsiteX1291" fmla="*/ 460534 w 8633687"/>
                <a:gd name="connsiteY1291" fmla="*/ 4212212 h 5603837"/>
                <a:gd name="connsiteX1292" fmla="*/ 471112 w 8633687"/>
                <a:gd name="connsiteY1292" fmla="*/ 4247058 h 5603837"/>
                <a:gd name="connsiteX1293" fmla="*/ 465925 w 8633687"/>
                <a:gd name="connsiteY1293" fmla="*/ 4268630 h 5603837"/>
                <a:gd name="connsiteX1294" fmla="*/ 397270 w 8633687"/>
                <a:gd name="connsiteY1294" fmla="*/ 4318614 h 5603837"/>
                <a:gd name="connsiteX1295" fmla="*/ 386274 w 8633687"/>
                <a:gd name="connsiteY1295" fmla="*/ 4331884 h 5603837"/>
                <a:gd name="connsiteX1296" fmla="*/ 373006 w 8633687"/>
                <a:gd name="connsiteY1296" fmla="*/ 4342050 h 5603837"/>
                <a:gd name="connsiteX1297" fmla="*/ 361802 w 8633687"/>
                <a:gd name="connsiteY1297" fmla="*/ 4355946 h 5603837"/>
                <a:gd name="connsiteX1298" fmla="*/ 348528 w 8633687"/>
                <a:gd name="connsiteY1298" fmla="*/ 4366312 h 5603837"/>
                <a:gd name="connsiteX1299" fmla="*/ 314924 w 8633687"/>
                <a:gd name="connsiteY1299" fmla="*/ 4405933 h 5603837"/>
                <a:gd name="connsiteX1300" fmla="*/ 288375 w 8633687"/>
                <a:gd name="connsiteY1300" fmla="*/ 4426880 h 5603837"/>
                <a:gd name="connsiteX1301" fmla="*/ 277172 w 8633687"/>
                <a:gd name="connsiteY1301" fmla="*/ 4440150 h 5603837"/>
                <a:gd name="connsiteX1302" fmla="*/ 246065 w 8633687"/>
                <a:gd name="connsiteY1302" fmla="*/ 4456536 h 5603837"/>
                <a:gd name="connsiteX1303" fmla="*/ 226774 w 8633687"/>
                <a:gd name="connsiteY1303" fmla="*/ 4459233 h 5603837"/>
                <a:gd name="connsiteX1304" fmla="*/ 205200 w 8633687"/>
                <a:gd name="connsiteY1304" fmla="*/ 4454465 h 5603837"/>
                <a:gd name="connsiteX1305" fmla="*/ 176369 w 8633687"/>
                <a:gd name="connsiteY1305" fmla="*/ 4433930 h 5603837"/>
                <a:gd name="connsiteX1306" fmla="*/ 168277 w 8633687"/>
                <a:gd name="connsiteY1306" fmla="*/ 4418166 h 5603837"/>
                <a:gd name="connsiteX1307" fmla="*/ 170770 w 8633687"/>
                <a:gd name="connsiteY1307" fmla="*/ 4372332 h 5603837"/>
                <a:gd name="connsiteX1308" fmla="*/ 175957 w 8633687"/>
                <a:gd name="connsiteY1308" fmla="*/ 4351589 h 5603837"/>
                <a:gd name="connsiteX1309" fmla="*/ 170352 w 8633687"/>
                <a:gd name="connsiteY1309" fmla="*/ 4333751 h 5603837"/>
                <a:gd name="connsiteX1310" fmla="*/ 154591 w 8633687"/>
                <a:gd name="connsiteY1310" fmla="*/ 4325038 h 5603837"/>
                <a:gd name="connsiteX1311" fmla="*/ 133436 w 8633687"/>
                <a:gd name="connsiteY1311" fmla="*/ 4298283 h 5603837"/>
                <a:gd name="connsiteX1312" fmla="*/ 164543 w 8633687"/>
                <a:gd name="connsiteY1312" fmla="*/ 4277547 h 5603837"/>
                <a:gd name="connsiteX1313" fmla="*/ 180100 w 8633687"/>
                <a:gd name="connsiteY1313" fmla="*/ 4269664 h 5603837"/>
                <a:gd name="connsiteX1314" fmla="*/ 191303 w 8633687"/>
                <a:gd name="connsiteY1314" fmla="*/ 4256387 h 5603837"/>
                <a:gd name="connsiteX1315" fmla="*/ 206030 w 8633687"/>
                <a:gd name="connsiteY1315" fmla="*/ 4192510 h 5603837"/>
                <a:gd name="connsiteX1316" fmla="*/ 228226 w 8633687"/>
                <a:gd name="connsiteY1316" fmla="*/ 4166166 h 5603837"/>
                <a:gd name="connsiteX1317" fmla="*/ 237351 w 8633687"/>
                <a:gd name="connsiteY1317" fmla="*/ 4149991 h 5603837"/>
                <a:gd name="connsiteX1318" fmla="*/ 248551 w 8633687"/>
                <a:gd name="connsiteY1318" fmla="*/ 4136717 h 5603837"/>
                <a:gd name="connsiteX1319" fmla="*/ 275720 w 8633687"/>
                <a:gd name="connsiteY1319" fmla="*/ 4089430 h 5603837"/>
                <a:gd name="connsiteX1320" fmla="*/ 286923 w 8633687"/>
                <a:gd name="connsiteY1320" fmla="*/ 4076360 h 5603837"/>
                <a:gd name="connsiteX1321" fmla="*/ 312432 w 8633687"/>
                <a:gd name="connsiteY1321" fmla="*/ 4023057 h 5603837"/>
                <a:gd name="connsiteX1322" fmla="*/ 323635 w 8633687"/>
                <a:gd name="connsiteY1322" fmla="*/ 4009987 h 5603837"/>
                <a:gd name="connsiteX1323" fmla="*/ 338984 w 8633687"/>
                <a:gd name="connsiteY1323" fmla="*/ 4002111 h 5603837"/>
                <a:gd name="connsiteX1324" fmla="*/ 355371 w 8633687"/>
                <a:gd name="connsiteY1324" fmla="*/ 4006461 h 5603837"/>
                <a:gd name="connsiteX1325" fmla="*/ 371339 w 8633687"/>
                <a:gd name="connsiteY1325" fmla="*/ 4037161 h 5603837"/>
                <a:gd name="connsiteX1326" fmla="*/ 389804 w 8633687"/>
                <a:gd name="connsiteY1326" fmla="*/ 4044007 h 5603837"/>
                <a:gd name="connsiteX1327" fmla="*/ 402871 w 8633687"/>
                <a:gd name="connsiteY1327" fmla="*/ 4038198 h 5603837"/>
                <a:gd name="connsiteX1328" fmla="*/ 411792 w 8633687"/>
                <a:gd name="connsiteY1328" fmla="*/ 4022642 h 5603837"/>
                <a:gd name="connsiteX1329" fmla="*/ 408888 w 8633687"/>
                <a:gd name="connsiteY1329" fmla="*/ 4002941 h 5603837"/>
                <a:gd name="connsiteX1330" fmla="*/ 425064 w 8633687"/>
                <a:gd name="connsiteY1330" fmla="*/ 3968094 h 5603837"/>
                <a:gd name="connsiteX1331" fmla="*/ 434604 w 8633687"/>
                <a:gd name="connsiteY1331" fmla="*/ 3925780 h 5603837"/>
                <a:gd name="connsiteX1332" fmla="*/ 441865 w 8633687"/>
                <a:gd name="connsiteY1332" fmla="*/ 3907112 h 5603837"/>
                <a:gd name="connsiteX1333" fmla="*/ 452861 w 8633687"/>
                <a:gd name="connsiteY1333" fmla="*/ 3894049 h 5603837"/>
                <a:gd name="connsiteX1334" fmla="*/ 479825 w 8633687"/>
                <a:gd name="connsiteY1334" fmla="*/ 3872895 h 5603837"/>
                <a:gd name="connsiteX1335" fmla="*/ 486461 w 8633687"/>
                <a:gd name="connsiteY1335" fmla="*/ 3854230 h 5603837"/>
                <a:gd name="connsiteX1336" fmla="*/ 481278 w 8633687"/>
                <a:gd name="connsiteY1336" fmla="*/ 3836597 h 5603837"/>
                <a:gd name="connsiteX1337" fmla="*/ 470489 w 8633687"/>
                <a:gd name="connsiteY1337" fmla="*/ 3822911 h 5603837"/>
                <a:gd name="connsiteX1338" fmla="*/ 454929 w 8633687"/>
                <a:gd name="connsiteY1338" fmla="*/ 3813990 h 5603837"/>
                <a:gd name="connsiteX1339" fmla="*/ 411170 w 8633687"/>
                <a:gd name="connsiteY1339" fmla="*/ 3813990 h 5603837"/>
                <a:gd name="connsiteX1340" fmla="*/ 320941 w 8633687"/>
                <a:gd name="connsiteY1340" fmla="*/ 3777070 h 5603837"/>
                <a:gd name="connsiteX1341" fmla="*/ 307871 w 8633687"/>
                <a:gd name="connsiteY1341" fmla="*/ 3766081 h 5603837"/>
                <a:gd name="connsiteX1342" fmla="*/ 297089 w 8633687"/>
                <a:gd name="connsiteY1342" fmla="*/ 3753219 h 5603837"/>
                <a:gd name="connsiteX1343" fmla="*/ 288998 w 8633687"/>
                <a:gd name="connsiteY1343" fmla="*/ 3737455 h 5603837"/>
                <a:gd name="connsiteX1344" fmla="*/ 273233 w 8633687"/>
                <a:gd name="connsiteY1344" fmla="*/ 3684982 h 5603837"/>
                <a:gd name="connsiteX1345" fmla="*/ 241708 w 8633687"/>
                <a:gd name="connsiteY1345" fmla="*/ 3622765 h 5603837"/>
                <a:gd name="connsiteX1346" fmla="*/ 220342 w 8633687"/>
                <a:gd name="connsiteY1346" fmla="*/ 3596006 h 5603837"/>
                <a:gd name="connsiteX1347" fmla="*/ 206238 w 8633687"/>
                <a:gd name="connsiteY1347" fmla="*/ 3594554 h 5603837"/>
                <a:gd name="connsiteX1348" fmla="*/ 190892 w 8633687"/>
                <a:gd name="connsiteY1348" fmla="*/ 3602434 h 5603837"/>
                <a:gd name="connsiteX1349" fmla="*/ 166825 w 8633687"/>
                <a:gd name="connsiteY1349" fmla="*/ 3599530 h 5603837"/>
                <a:gd name="connsiteX1350" fmla="*/ 129702 w 8633687"/>
                <a:gd name="connsiteY1350" fmla="*/ 3585841 h 5603837"/>
                <a:gd name="connsiteX1351" fmla="*/ 108540 w 8633687"/>
                <a:gd name="connsiteY1351" fmla="*/ 3581073 h 5603837"/>
                <a:gd name="connsiteX1352" fmla="*/ 92571 w 8633687"/>
                <a:gd name="connsiteY1352" fmla="*/ 3572155 h 5603837"/>
                <a:gd name="connsiteX1353" fmla="*/ 66019 w 8633687"/>
                <a:gd name="connsiteY1353" fmla="*/ 3549549 h 5603837"/>
                <a:gd name="connsiteX1354" fmla="*/ 57934 w 8633687"/>
                <a:gd name="connsiteY1354" fmla="*/ 3534405 h 5603837"/>
                <a:gd name="connsiteX1355" fmla="*/ 47353 w 8633687"/>
                <a:gd name="connsiteY1355" fmla="*/ 3521546 h 5603837"/>
                <a:gd name="connsiteX1356" fmla="*/ 31385 w 8633687"/>
                <a:gd name="connsiteY1356" fmla="*/ 3490022 h 5603837"/>
                <a:gd name="connsiteX1357" fmla="*/ 20807 w 8633687"/>
                <a:gd name="connsiteY1357" fmla="*/ 3476953 h 5603837"/>
                <a:gd name="connsiteX1358" fmla="*/ 12920 w 8633687"/>
                <a:gd name="connsiteY1358" fmla="*/ 3439413 h 5603837"/>
                <a:gd name="connsiteX1359" fmla="*/ 17277 w 8633687"/>
                <a:gd name="connsiteY1359" fmla="*/ 3423650 h 5603837"/>
                <a:gd name="connsiteX1360" fmla="*/ 34912 w 8633687"/>
                <a:gd name="connsiteY1360" fmla="*/ 3418048 h 5603837"/>
                <a:gd name="connsiteX1361" fmla="*/ 69549 w 8633687"/>
                <a:gd name="connsiteY1361" fmla="*/ 3434022 h 5603837"/>
                <a:gd name="connsiteX1362" fmla="*/ 90707 w 8633687"/>
                <a:gd name="connsiteY1362" fmla="*/ 3438791 h 5603837"/>
                <a:gd name="connsiteX1363" fmla="*/ 108128 w 8633687"/>
                <a:gd name="connsiteY1363" fmla="*/ 3433400 h 5603837"/>
                <a:gd name="connsiteX1364" fmla="*/ 105431 w 8633687"/>
                <a:gd name="connsiteY1364" fmla="*/ 3414314 h 5603837"/>
                <a:gd name="connsiteX1365" fmla="*/ 73698 w 8633687"/>
                <a:gd name="connsiteY1365" fmla="*/ 3373873 h 5603837"/>
                <a:gd name="connsiteX1366" fmla="*/ 65815 w 8633687"/>
                <a:gd name="connsiteY1366" fmla="*/ 3358732 h 5603837"/>
                <a:gd name="connsiteX1367" fmla="*/ 63121 w 8633687"/>
                <a:gd name="connsiteY1367" fmla="*/ 3339030 h 5603837"/>
                <a:gd name="connsiteX1368" fmla="*/ 65403 w 8633687"/>
                <a:gd name="connsiteY1368" fmla="*/ 3319529 h 5603837"/>
                <a:gd name="connsiteX1369" fmla="*/ 80749 w 8633687"/>
                <a:gd name="connsiteY1369" fmla="*/ 3311653 h 5603837"/>
                <a:gd name="connsiteX1370" fmla="*/ 99833 w 8633687"/>
                <a:gd name="connsiteY1370" fmla="*/ 3314139 h 5603837"/>
                <a:gd name="connsiteX1371" fmla="*/ 116219 w 8633687"/>
                <a:gd name="connsiteY1371" fmla="*/ 3339860 h 5603837"/>
                <a:gd name="connsiteX1372" fmla="*/ 135511 w 8633687"/>
                <a:gd name="connsiteY1372" fmla="*/ 3364337 h 5603837"/>
                <a:gd name="connsiteX1373" fmla="*/ 143388 w 8633687"/>
                <a:gd name="connsiteY1373" fmla="*/ 3379270 h 5603837"/>
                <a:gd name="connsiteX1374" fmla="*/ 156458 w 8633687"/>
                <a:gd name="connsiteY1374" fmla="*/ 3390881 h 5603837"/>
                <a:gd name="connsiteX1375" fmla="*/ 175957 w 8633687"/>
                <a:gd name="connsiteY1375" fmla="*/ 3392748 h 5603837"/>
                <a:gd name="connsiteX1376" fmla="*/ 180518 w 8633687"/>
                <a:gd name="connsiteY1376" fmla="*/ 3372009 h 5603837"/>
                <a:gd name="connsiteX1377" fmla="*/ 172634 w 8633687"/>
                <a:gd name="connsiteY1377" fmla="*/ 3334470 h 5603837"/>
                <a:gd name="connsiteX1378" fmla="*/ 177195 w 8633687"/>
                <a:gd name="connsiteY1378" fmla="*/ 3317873 h 5603837"/>
                <a:gd name="connsiteX1379" fmla="*/ 185909 w 8633687"/>
                <a:gd name="connsiteY1379" fmla="*/ 3302528 h 5603837"/>
                <a:gd name="connsiteX1380" fmla="*/ 199187 w 8633687"/>
                <a:gd name="connsiteY1380" fmla="*/ 3291533 h 5603837"/>
                <a:gd name="connsiteX1381" fmla="*/ 214326 w 8633687"/>
                <a:gd name="connsiteY1381" fmla="*/ 3288006 h 5603837"/>
                <a:gd name="connsiteX1382" fmla="*/ 236103 w 8633687"/>
                <a:gd name="connsiteY1382" fmla="*/ 3288424 h 5603837"/>
                <a:gd name="connsiteX1383" fmla="*/ 249799 w 8633687"/>
                <a:gd name="connsiteY1383" fmla="*/ 3295059 h 5603837"/>
                <a:gd name="connsiteX1384" fmla="*/ 249174 w 8633687"/>
                <a:gd name="connsiteY1384" fmla="*/ 3277633 h 5603837"/>
                <a:gd name="connsiteX1385" fmla="*/ 243990 w 8633687"/>
                <a:gd name="connsiteY1385" fmla="*/ 3260632 h 5603837"/>
                <a:gd name="connsiteX1386" fmla="*/ 238596 w 8633687"/>
                <a:gd name="connsiteY1386" fmla="*/ 3221017 h 5603837"/>
                <a:gd name="connsiteX1387" fmla="*/ 230712 w 8633687"/>
                <a:gd name="connsiteY1387" fmla="*/ 3205247 h 5603837"/>
                <a:gd name="connsiteX1388" fmla="*/ 199187 w 8633687"/>
                <a:gd name="connsiteY1388" fmla="*/ 3165633 h 5603837"/>
                <a:gd name="connsiteX1389" fmla="*/ 183423 w 8633687"/>
                <a:gd name="connsiteY1389" fmla="*/ 3113163 h 5603837"/>
                <a:gd name="connsiteX1390" fmla="*/ 167662 w 8633687"/>
                <a:gd name="connsiteY1390" fmla="*/ 3082466 h 5603837"/>
                <a:gd name="connsiteX1391" fmla="*/ 157077 w 8633687"/>
                <a:gd name="connsiteY1391" fmla="*/ 3068780 h 5603837"/>
                <a:gd name="connsiteX1392" fmla="*/ 140902 w 8633687"/>
                <a:gd name="connsiteY1392" fmla="*/ 3016096 h 5603837"/>
                <a:gd name="connsiteX1393" fmla="*/ 133018 w 8633687"/>
                <a:gd name="connsiteY1393" fmla="*/ 3001163 h 5603837"/>
                <a:gd name="connsiteX1394" fmla="*/ 122440 w 8633687"/>
                <a:gd name="connsiteY1394" fmla="*/ 2987477 h 5603837"/>
                <a:gd name="connsiteX1395" fmla="*/ 90707 w 8633687"/>
                <a:gd name="connsiteY1395" fmla="*/ 2969639 h 5603837"/>
                <a:gd name="connsiteX1396" fmla="*/ 77433 w 8633687"/>
                <a:gd name="connsiteY1396" fmla="*/ 2957814 h 5603837"/>
                <a:gd name="connsiteX1397" fmla="*/ 56482 w 8633687"/>
                <a:gd name="connsiteY1397" fmla="*/ 2931889 h 5603837"/>
                <a:gd name="connsiteX1398" fmla="*/ 32419 w 8633687"/>
                <a:gd name="connsiteY1398" fmla="*/ 2885428 h 5603837"/>
                <a:gd name="connsiteX1399" fmla="*/ 47768 w 8633687"/>
                <a:gd name="connsiteY1399" fmla="*/ 2877552 h 5603837"/>
                <a:gd name="connsiteX1400" fmla="*/ 58346 w 8633687"/>
                <a:gd name="connsiteY1400" fmla="*/ 2890615 h 5603837"/>
                <a:gd name="connsiteX1401" fmla="*/ 106261 w 8633687"/>
                <a:gd name="connsiteY1401" fmla="*/ 2917996 h 5603837"/>
                <a:gd name="connsiteX1402" fmla="*/ 124927 w 8633687"/>
                <a:gd name="connsiteY1402" fmla="*/ 2925043 h 5603837"/>
                <a:gd name="connsiteX1403" fmla="*/ 140691 w 8633687"/>
                <a:gd name="connsiteY1403" fmla="*/ 2933963 h 5603837"/>
                <a:gd name="connsiteX1404" fmla="*/ 153965 w 8633687"/>
                <a:gd name="connsiteY1404" fmla="*/ 2922968 h 5603837"/>
                <a:gd name="connsiteX1405" fmla="*/ 148993 w 8633687"/>
                <a:gd name="connsiteY1405" fmla="*/ 2884184 h 5603837"/>
                <a:gd name="connsiteX1406" fmla="*/ 203748 w 8633687"/>
                <a:gd name="connsiteY1406" fmla="*/ 2868420 h 5603837"/>
                <a:gd name="connsiteX1407" fmla="*/ 225114 w 8633687"/>
                <a:gd name="connsiteY1407" fmla="*/ 2873195 h 5603837"/>
                <a:gd name="connsiteX1408" fmla="*/ 242538 w 8633687"/>
                <a:gd name="connsiteY1408" fmla="*/ 2867590 h 5603837"/>
                <a:gd name="connsiteX1409" fmla="*/ 263897 w 8633687"/>
                <a:gd name="connsiteY1409" fmla="*/ 2872573 h 5603837"/>
                <a:gd name="connsiteX1410" fmla="*/ 274686 w 8633687"/>
                <a:gd name="connsiteY1410" fmla="*/ 2886258 h 5603837"/>
                <a:gd name="connsiteX1411" fmla="*/ 282566 w 8633687"/>
                <a:gd name="connsiteY1411" fmla="*/ 2901192 h 5603837"/>
                <a:gd name="connsiteX1412" fmla="*/ 301027 w 8633687"/>
                <a:gd name="connsiteY1412" fmla="*/ 2952424 h 5603837"/>
                <a:gd name="connsiteX1413" fmla="*/ 316788 w 8633687"/>
                <a:gd name="connsiteY1413" fmla="*/ 2983121 h 5603837"/>
                <a:gd name="connsiteX1414" fmla="*/ 327366 w 8633687"/>
                <a:gd name="connsiteY1414" fmla="*/ 2995976 h 5603837"/>
                <a:gd name="connsiteX1415" fmla="*/ 335253 w 8633687"/>
                <a:gd name="connsiteY1415" fmla="*/ 3011740 h 5603837"/>
                <a:gd name="connsiteX1416" fmla="*/ 340436 w 8633687"/>
                <a:gd name="connsiteY1416" fmla="*/ 3028748 h 5603837"/>
                <a:gd name="connsiteX1417" fmla="*/ 345831 w 8633687"/>
                <a:gd name="connsiteY1417" fmla="*/ 3068362 h 5603837"/>
                <a:gd name="connsiteX1418" fmla="*/ 348110 w 8633687"/>
                <a:gd name="connsiteY1418" fmla="*/ 3110051 h 5603837"/>
                <a:gd name="connsiteX1419" fmla="*/ 356201 w 8633687"/>
                <a:gd name="connsiteY1419" fmla="*/ 3124985 h 5603837"/>
                <a:gd name="connsiteX1420" fmla="*/ 369475 w 8633687"/>
                <a:gd name="connsiteY1420" fmla="*/ 3136596 h 5603837"/>
                <a:gd name="connsiteX1421" fmla="*/ 380679 w 8633687"/>
                <a:gd name="connsiteY1421" fmla="*/ 3123328 h 5603837"/>
                <a:gd name="connsiteX1422" fmla="*/ 385658 w 8633687"/>
                <a:gd name="connsiteY1422" fmla="*/ 3101756 h 5603837"/>
                <a:gd name="connsiteX1423" fmla="*/ 382958 w 8633687"/>
                <a:gd name="connsiteY1423" fmla="*/ 3039117 h 5603837"/>
                <a:gd name="connsiteX1424" fmla="*/ 393123 w 8633687"/>
                <a:gd name="connsiteY1424" fmla="*/ 2969843 h 5603837"/>
                <a:gd name="connsiteX1425" fmla="*/ 402456 w 8633687"/>
                <a:gd name="connsiteY1425" fmla="*/ 2953665 h 5603837"/>
                <a:gd name="connsiteX1426" fmla="*/ 413449 w 8633687"/>
                <a:gd name="connsiteY1426" fmla="*/ 2940394 h 5603837"/>
                <a:gd name="connsiteX1427" fmla="*/ 442073 w 8633687"/>
                <a:gd name="connsiteY1427" fmla="*/ 2922352 h 5603837"/>
                <a:gd name="connsiteX1428" fmla="*/ 468830 w 8633687"/>
                <a:gd name="connsiteY1428" fmla="*/ 2901192 h 5603837"/>
                <a:gd name="connsiteX1429" fmla="*/ 484386 w 8633687"/>
                <a:gd name="connsiteY1429" fmla="*/ 2893315 h 5603837"/>
                <a:gd name="connsiteX1430" fmla="*/ 504508 w 8633687"/>
                <a:gd name="connsiteY1430" fmla="*/ 2863859 h 5603837"/>
                <a:gd name="connsiteX1431" fmla="*/ 511558 w 8633687"/>
                <a:gd name="connsiteY1431" fmla="*/ 2845402 h 5603837"/>
                <a:gd name="connsiteX1432" fmla="*/ 516119 w 8633687"/>
                <a:gd name="connsiteY1432" fmla="*/ 2823834 h 5603837"/>
                <a:gd name="connsiteX1433" fmla="*/ 525455 w 8633687"/>
                <a:gd name="connsiteY1433" fmla="*/ 2808278 h 5603837"/>
                <a:gd name="connsiteX1434" fmla="*/ 538519 w 8633687"/>
                <a:gd name="connsiteY1434" fmla="*/ 2797282 h 5603837"/>
                <a:gd name="connsiteX1435" fmla="*/ 552001 w 8633687"/>
                <a:gd name="connsiteY1435" fmla="*/ 2808900 h 5603837"/>
                <a:gd name="connsiteX1436" fmla="*/ 559888 w 8633687"/>
                <a:gd name="connsiteY1436" fmla="*/ 2823834 h 5603837"/>
                <a:gd name="connsiteX1437" fmla="*/ 565072 w 8633687"/>
                <a:gd name="connsiteY1437" fmla="*/ 2841671 h 5603837"/>
                <a:gd name="connsiteX1438" fmla="*/ 572952 w 8633687"/>
                <a:gd name="connsiteY1438" fmla="*/ 2900988 h 5603837"/>
                <a:gd name="connsiteX1439" fmla="*/ 578136 w 8633687"/>
                <a:gd name="connsiteY1439" fmla="*/ 2917996 h 5603837"/>
                <a:gd name="connsiteX1440" fmla="*/ 588713 w 8633687"/>
                <a:gd name="connsiteY1440" fmla="*/ 2931681 h 5603837"/>
                <a:gd name="connsiteX1441" fmla="*/ 604688 w 8633687"/>
                <a:gd name="connsiteY1441" fmla="*/ 2940394 h 5603837"/>
                <a:gd name="connsiteX1442" fmla="*/ 623357 w 8633687"/>
                <a:gd name="connsiteY1442" fmla="*/ 2947237 h 5603837"/>
                <a:gd name="connsiteX1443" fmla="*/ 636839 w 8633687"/>
                <a:gd name="connsiteY1443" fmla="*/ 2937072 h 5603837"/>
                <a:gd name="connsiteX1444" fmla="*/ 644101 w 8633687"/>
                <a:gd name="connsiteY1444" fmla="*/ 2891649 h 5603837"/>
                <a:gd name="connsiteX1445" fmla="*/ 655301 w 8633687"/>
                <a:gd name="connsiteY1445" fmla="*/ 2878381 h 5603837"/>
                <a:gd name="connsiteX1446" fmla="*/ 662351 w 8633687"/>
                <a:gd name="connsiteY1446" fmla="*/ 2859714 h 5603837"/>
                <a:gd name="connsiteX1447" fmla="*/ 664838 w 8633687"/>
                <a:gd name="connsiteY1447" fmla="*/ 2835863 h 5603837"/>
                <a:gd name="connsiteX1448" fmla="*/ 656753 w 8633687"/>
                <a:gd name="connsiteY1448" fmla="*/ 2820929 h 5603837"/>
                <a:gd name="connsiteX1449" fmla="*/ 651566 w 8633687"/>
                <a:gd name="connsiteY1449" fmla="*/ 2803295 h 5603837"/>
                <a:gd name="connsiteX1450" fmla="*/ 649287 w 8633687"/>
                <a:gd name="connsiteY1450" fmla="*/ 2783383 h 5603837"/>
                <a:gd name="connsiteX1451" fmla="*/ 657994 w 8633687"/>
                <a:gd name="connsiteY1451" fmla="*/ 2767211 h 5603837"/>
                <a:gd name="connsiteX1452" fmla="*/ 671477 w 8633687"/>
                <a:gd name="connsiteY1452" fmla="*/ 2757046 h 5603837"/>
                <a:gd name="connsiteX1453" fmla="*/ 717943 w 8633687"/>
                <a:gd name="connsiteY1453" fmla="*/ 2733192 h 5603837"/>
                <a:gd name="connsiteX1454" fmla="*/ 778711 w 8633687"/>
                <a:gd name="connsiteY1454" fmla="*/ 2728219 h 5603837"/>
                <a:gd name="connsiteX1455" fmla="*/ 866035 w 8633687"/>
                <a:gd name="connsiteY1455" fmla="*/ 2728219 h 5603837"/>
                <a:gd name="connsiteX1456" fmla="*/ 885534 w 8633687"/>
                <a:gd name="connsiteY1456" fmla="*/ 2725726 h 5603837"/>
                <a:gd name="connsiteX1457" fmla="*/ 931786 w 8633687"/>
                <a:gd name="connsiteY1457" fmla="*/ 2701668 h 5603837"/>
                <a:gd name="connsiteX1458" fmla="*/ 958546 w 8633687"/>
                <a:gd name="connsiteY1458" fmla="*/ 2680514 h 5603837"/>
                <a:gd name="connsiteX1459" fmla="*/ 1029896 w 8633687"/>
                <a:gd name="connsiteY1459" fmla="*/ 2606054 h 5603837"/>
                <a:gd name="connsiteX1460" fmla="*/ 1049391 w 8633687"/>
                <a:gd name="connsiteY1460" fmla="*/ 2603357 h 5603837"/>
                <a:gd name="connsiteX1461" fmla="*/ 1068060 w 8633687"/>
                <a:gd name="connsiteY1461" fmla="*/ 2610822 h 5603837"/>
                <a:gd name="connsiteX1462" fmla="*/ 1076566 w 8633687"/>
                <a:gd name="connsiteY1462" fmla="*/ 2619328 h 5603837"/>
                <a:gd name="connsiteX1463" fmla="*/ 1084657 w 8633687"/>
                <a:gd name="connsiteY1463" fmla="*/ 2634261 h 5603837"/>
                <a:gd name="connsiteX1464" fmla="*/ 1095439 w 8633687"/>
                <a:gd name="connsiteY1464" fmla="*/ 2647742 h 5603837"/>
                <a:gd name="connsiteX1465" fmla="*/ 1100626 w 8633687"/>
                <a:gd name="connsiteY1465" fmla="*/ 2665370 h 5603837"/>
                <a:gd name="connsiteX1466" fmla="*/ 1124274 w 8633687"/>
                <a:gd name="connsiteY1466" fmla="*/ 2711623 h 5603837"/>
                <a:gd name="connsiteX1467" fmla="*/ 1135056 w 8633687"/>
                <a:gd name="connsiteY1467" fmla="*/ 2724485 h 5603837"/>
                <a:gd name="connsiteX1468" fmla="*/ 1166795 w 8633687"/>
                <a:gd name="connsiteY1468" fmla="*/ 2742735 h 5603837"/>
                <a:gd name="connsiteX1469" fmla="*/ 1182345 w 8633687"/>
                <a:gd name="connsiteY1469" fmla="*/ 2734644 h 5603837"/>
                <a:gd name="connsiteX1470" fmla="*/ 1191266 w 8633687"/>
                <a:gd name="connsiteY1470" fmla="*/ 2719088 h 5603837"/>
                <a:gd name="connsiteX1471" fmla="*/ 1204745 w 8633687"/>
                <a:gd name="connsiteY1471" fmla="*/ 2708099 h 5603837"/>
                <a:gd name="connsiteX1472" fmla="*/ 1223625 w 8633687"/>
                <a:gd name="connsiteY1472" fmla="*/ 2710381 h 5603837"/>
                <a:gd name="connsiteX1473" fmla="*/ 1237107 w 8633687"/>
                <a:gd name="connsiteY1473" fmla="*/ 2721992 h 5603837"/>
                <a:gd name="connsiteX1474" fmla="*/ 1244780 w 8633687"/>
                <a:gd name="connsiteY1474" fmla="*/ 2736926 h 5603837"/>
                <a:gd name="connsiteX1475" fmla="*/ 1258262 w 8633687"/>
                <a:gd name="connsiteY1475" fmla="*/ 2748336 h 5603837"/>
                <a:gd name="connsiteX1476" fmla="*/ 1274649 w 8633687"/>
                <a:gd name="connsiteY1476" fmla="*/ 2752689 h 5603837"/>
                <a:gd name="connsiteX1477" fmla="*/ 1291865 w 8633687"/>
                <a:gd name="connsiteY1477" fmla="*/ 2747713 h 5603837"/>
                <a:gd name="connsiteX1478" fmla="*/ 1305348 w 8633687"/>
                <a:gd name="connsiteY1478" fmla="*/ 2736718 h 5603837"/>
                <a:gd name="connsiteX1479" fmla="*/ 1314473 w 8633687"/>
                <a:gd name="connsiteY1479" fmla="*/ 2721162 h 5603837"/>
                <a:gd name="connsiteX1480" fmla="*/ 1321323 w 8633687"/>
                <a:gd name="connsiteY1480" fmla="*/ 2702498 h 5603837"/>
                <a:gd name="connsiteX1481" fmla="*/ 1343723 w 8633687"/>
                <a:gd name="connsiteY1481" fmla="*/ 2675953 h 5603837"/>
                <a:gd name="connsiteX1482" fmla="*/ 1361351 w 8633687"/>
                <a:gd name="connsiteY1482" fmla="*/ 2670767 h 5603837"/>
                <a:gd name="connsiteX1483" fmla="*/ 1376908 w 8633687"/>
                <a:gd name="connsiteY1483" fmla="*/ 2662884 h 5603837"/>
                <a:gd name="connsiteX1484" fmla="*/ 1398478 w 8633687"/>
                <a:gd name="connsiteY1484" fmla="*/ 2662258 h 5603837"/>
                <a:gd name="connsiteX1485" fmla="*/ 1414242 w 8633687"/>
                <a:gd name="connsiteY1485" fmla="*/ 2671801 h 5603837"/>
                <a:gd name="connsiteX1486" fmla="*/ 1428554 w 8633687"/>
                <a:gd name="connsiteY1486" fmla="*/ 2673049 h 5603837"/>
                <a:gd name="connsiteX1487" fmla="*/ 1463814 w 8633687"/>
                <a:gd name="connsiteY1487" fmla="*/ 2662884 h 5603837"/>
                <a:gd name="connsiteX1488" fmla="*/ 1509654 w 8633687"/>
                <a:gd name="connsiteY1488" fmla="*/ 2665580 h 5603837"/>
                <a:gd name="connsiteX1489" fmla="*/ 1525626 w 8633687"/>
                <a:gd name="connsiteY1489" fmla="*/ 2669930 h 5603837"/>
                <a:gd name="connsiteX1490" fmla="*/ 1539319 w 8633687"/>
                <a:gd name="connsiteY1490" fmla="*/ 2680721 h 5603837"/>
                <a:gd name="connsiteX1491" fmla="*/ 1557774 w 8633687"/>
                <a:gd name="connsiteY1491" fmla="*/ 2687982 h 5603837"/>
                <a:gd name="connsiteX1492" fmla="*/ 1684714 w 8633687"/>
                <a:gd name="connsiteY1492" fmla="*/ 2784219 h 5603837"/>
                <a:gd name="connsiteX1493" fmla="*/ 60216 w 8633687"/>
                <a:gd name="connsiteY1493" fmla="*/ 3173724 h 5603837"/>
                <a:gd name="connsiteX1494" fmla="*/ 77637 w 8633687"/>
                <a:gd name="connsiteY1494" fmla="*/ 3168956 h 5603837"/>
                <a:gd name="connsiteX1495" fmla="*/ 99415 w 8633687"/>
                <a:gd name="connsiteY1495" fmla="*/ 3168751 h 5603837"/>
                <a:gd name="connsiteX1496" fmla="*/ 120784 w 8633687"/>
                <a:gd name="connsiteY1496" fmla="*/ 3173520 h 5603837"/>
                <a:gd name="connsiteX1497" fmla="*/ 131566 w 8633687"/>
                <a:gd name="connsiteY1497" fmla="*/ 3187205 h 5603837"/>
                <a:gd name="connsiteX1498" fmla="*/ 127209 w 8633687"/>
                <a:gd name="connsiteY1498" fmla="*/ 3203802 h 5603837"/>
                <a:gd name="connsiteX1499" fmla="*/ 113522 w 8633687"/>
                <a:gd name="connsiteY1499" fmla="*/ 3213960 h 5603837"/>
                <a:gd name="connsiteX1500" fmla="*/ 94024 w 8633687"/>
                <a:gd name="connsiteY1500" fmla="*/ 3216450 h 5603837"/>
                <a:gd name="connsiteX1501" fmla="*/ 50469 w 8633687"/>
                <a:gd name="connsiteY1501" fmla="*/ 3216865 h 5603837"/>
                <a:gd name="connsiteX1502" fmla="*/ 26616 w 8633687"/>
                <a:gd name="connsiteY1502" fmla="*/ 3213960 h 5603837"/>
                <a:gd name="connsiteX1503" fmla="*/ 7947 w 8633687"/>
                <a:gd name="connsiteY1503" fmla="*/ 3207118 h 5603837"/>
                <a:gd name="connsiteX1504" fmla="*/ 64 w 8633687"/>
                <a:gd name="connsiteY1504" fmla="*/ 3191358 h 5603837"/>
                <a:gd name="connsiteX1505" fmla="*/ 11056 w 8633687"/>
                <a:gd name="connsiteY1505" fmla="*/ 3178080 h 5603837"/>
                <a:gd name="connsiteX1506" fmla="*/ 67471 w 8633687"/>
                <a:gd name="connsiteY1506" fmla="*/ 3172690 h 5603837"/>
                <a:gd name="connsiteX1507" fmla="*/ 60216 w 8633687"/>
                <a:gd name="connsiteY1507" fmla="*/ 3173724 h 5603837"/>
                <a:gd name="connsiteX1508" fmla="*/ 8042706 w 8633687"/>
                <a:gd name="connsiteY1508" fmla="*/ 4299113 h 5603837"/>
                <a:gd name="connsiteX1509" fmla="*/ 8024662 w 8633687"/>
                <a:gd name="connsiteY1509" fmla="*/ 4312601 h 5603837"/>
                <a:gd name="connsiteX1510" fmla="*/ 8010140 w 8633687"/>
                <a:gd name="connsiteY1510" fmla="*/ 4321726 h 5603837"/>
                <a:gd name="connsiteX1511" fmla="*/ 8000603 w 8633687"/>
                <a:gd name="connsiteY1511" fmla="*/ 4336656 h 5603837"/>
                <a:gd name="connsiteX1512" fmla="*/ 7986498 w 8633687"/>
                <a:gd name="connsiteY1512" fmla="*/ 4370461 h 5603837"/>
                <a:gd name="connsiteX1513" fmla="*/ 7969904 w 8633687"/>
                <a:gd name="connsiteY1513" fmla="*/ 4425427 h 5603837"/>
                <a:gd name="connsiteX1514" fmla="*/ 7960150 w 8633687"/>
                <a:gd name="connsiteY1514" fmla="*/ 4421278 h 5603837"/>
                <a:gd name="connsiteX1515" fmla="*/ 7952684 w 8633687"/>
                <a:gd name="connsiteY1515" fmla="*/ 4356153 h 5603837"/>
                <a:gd name="connsiteX1516" fmla="*/ 7952684 w 8633687"/>
                <a:gd name="connsiteY1516" fmla="*/ 4332095 h 5603837"/>
                <a:gd name="connsiteX1517" fmla="*/ 7947504 w 8633687"/>
                <a:gd name="connsiteY1517" fmla="*/ 4312601 h 5603837"/>
                <a:gd name="connsiteX1518" fmla="*/ 7940243 w 8633687"/>
                <a:gd name="connsiteY1518" fmla="*/ 4296215 h 5603837"/>
                <a:gd name="connsiteX1519" fmla="*/ 7930495 w 8633687"/>
                <a:gd name="connsiteY1519" fmla="*/ 4281897 h 5603837"/>
                <a:gd name="connsiteX1520" fmla="*/ 7916183 w 8633687"/>
                <a:gd name="connsiteY1520" fmla="*/ 4248092 h 5603837"/>
                <a:gd name="connsiteX1521" fmla="*/ 7918251 w 8633687"/>
                <a:gd name="connsiteY1521" fmla="*/ 4226315 h 5603837"/>
                <a:gd name="connsiteX1522" fmla="*/ 7923026 w 8633687"/>
                <a:gd name="connsiteY1522" fmla="*/ 4207233 h 5603837"/>
                <a:gd name="connsiteX1523" fmla="*/ 7922815 w 8633687"/>
                <a:gd name="connsiteY1523" fmla="*/ 4158493 h 5603837"/>
                <a:gd name="connsiteX1524" fmla="*/ 7932570 w 8633687"/>
                <a:gd name="connsiteY1524" fmla="*/ 4144600 h 5603837"/>
                <a:gd name="connsiteX1525" fmla="*/ 7934638 w 8633687"/>
                <a:gd name="connsiteY1525" fmla="*/ 4122610 h 5603837"/>
                <a:gd name="connsiteX1526" fmla="*/ 7910578 w 8633687"/>
                <a:gd name="connsiteY1526" fmla="*/ 4098555 h 5603837"/>
                <a:gd name="connsiteX1527" fmla="*/ 7896062 w 8633687"/>
                <a:gd name="connsiteY1527" fmla="*/ 4089634 h 5603837"/>
                <a:gd name="connsiteX1528" fmla="*/ 7859762 w 8633687"/>
                <a:gd name="connsiteY1528" fmla="*/ 4053547 h 5603837"/>
                <a:gd name="connsiteX1529" fmla="*/ 7854782 w 8633687"/>
                <a:gd name="connsiteY1529" fmla="*/ 4039025 h 5603837"/>
                <a:gd name="connsiteX1530" fmla="*/ 7854782 w 8633687"/>
                <a:gd name="connsiteY1530" fmla="*/ 4015174 h 5603837"/>
                <a:gd name="connsiteX1531" fmla="*/ 7845035 w 8633687"/>
                <a:gd name="connsiteY1531" fmla="*/ 3976182 h 5603837"/>
                <a:gd name="connsiteX1532" fmla="*/ 7815584 w 8633687"/>
                <a:gd name="connsiteY1532" fmla="*/ 3909401 h 5603837"/>
                <a:gd name="connsiteX1533" fmla="*/ 7776794 w 8633687"/>
                <a:gd name="connsiteY1533" fmla="*/ 3851530 h 5603837"/>
                <a:gd name="connsiteX1534" fmla="*/ 7745269 w 8633687"/>
                <a:gd name="connsiteY1534" fmla="*/ 3738908 h 5603837"/>
                <a:gd name="connsiteX1535" fmla="*/ 7747133 w 8633687"/>
                <a:gd name="connsiteY1535" fmla="*/ 3693073 h 5603837"/>
                <a:gd name="connsiteX1536" fmla="*/ 7739871 w 8633687"/>
                <a:gd name="connsiteY1536" fmla="*/ 3676687 h 5603837"/>
                <a:gd name="connsiteX1537" fmla="*/ 7701295 w 8633687"/>
                <a:gd name="connsiteY1537" fmla="*/ 3618820 h 5603837"/>
                <a:gd name="connsiteX1538" fmla="*/ 7686987 w 8633687"/>
                <a:gd name="connsiteY1538" fmla="*/ 3608865 h 5603837"/>
                <a:gd name="connsiteX1539" fmla="*/ 7674743 w 8633687"/>
                <a:gd name="connsiteY1539" fmla="*/ 3596836 h 5603837"/>
                <a:gd name="connsiteX1540" fmla="*/ 7667488 w 8633687"/>
                <a:gd name="connsiteY1540" fmla="*/ 3580450 h 5603837"/>
                <a:gd name="connsiteX1541" fmla="*/ 7674743 w 8633687"/>
                <a:gd name="connsiteY1541" fmla="*/ 3563442 h 5603837"/>
                <a:gd name="connsiteX1542" fmla="*/ 7677025 w 8633687"/>
                <a:gd name="connsiteY1542" fmla="*/ 3546645 h 5603837"/>
                <a:gd name="connsiteX1543" fmla="*/ 7662301 w 8633687"/>
                <a:gd name="connsiteY1543" fmla="*/ 3512833 h 5603837"/>
                <a:gd name="connsiteX1544" fmla="*/ 7644874 w 8633687"/>
                <a:gd name="connsiteY1544" fmla="*/ 3458081 h 5603837"/>
                <a:gd name="connsiteX1545" fmla="*/ 7645088 w 8633687"/>
                <a:gd name="connsiteY1545" fmla="*/ 3434227 h 5603837"/>
                <a:gd name="connsiteX1546" fmla="*/ 7668730 w 8633687"/>
                <a:gd name="connsiteY1546" fmla="*/ 3385695 h 5603837"/>
                <a:gd name="connsiteX1547" fmla="*/ 7666243 w 8633687"/>
                <a:gd name="connsiteY1547" fmla="*/ 3363919 h 5603837"/>
                <a:gd name="connsiteX1548" fmla="*/ 7641973 w 8633687"/>
                <a:gd name="connsiteY1548" fmla="*/ 3339860 h 5603837"/>
                <a:gd name="connsiteX1549" fmla="*/ 7608580 w 8633687"/>
                <a:gd name="connsiteY1549" fmla="*/ 3326168 h 5603837"/>
                <a:gd name="connsiteX1550" fmla="*/ 7579541 w 8633687"/>
                <a:gd name="connsiteY1550" fmla="*/ 3306466 h 5603837"/>
                <a:gd name="connsiteX1551" fmla="*/ 7562532 w 8633687"/>
                <a:gd name="connsiteY1551" fmla="*/ 3299623 h 5603837"/>
                <a:gd name="connsiteX1552" fmla="*/ 7550502 w 8633687"/>
                <a:gd name="connsiteY1552" fmla="*/ 3287594 h 5603837"/>
                <a:gd name="connsiteX1553" fmla="*/ 7535980 w 8633687"/>
                <a:gd name="connsiteY1553" fmla="*/ 3282820 h 5603837"/>
                <a:gd name="connsiteX1554" fmla="*/ 7514620 w 8633687"/>
                <a:gd name="connsiteY1554" fmla="*/ 3280333 h 5603837"/>
                <a:gd name="connsiteX1555" fmla="*/ 7473552 w 8633687"/>
                <a:gd name="connsiteY1555" fmla="*/ 3287798 h 5603837"/>
                <a:gd name="connsiteX1556" fmla="*/ 7454464 w 8633687"/>
                <a:gd name="connsiteY1556" fmla="*/ 3283238 h 5603837"/>
                <a:gd name="connsiteX1557" fmla="*/ 7442435 w 8633687"/>
                <a:gd name="connsiteY1557" fmla="*/ 3271209 h 5603837"/>
                <a:gd name="connsiteX1558" fmla="*/ 7432483 w 8633687"/>
                <a:gd name="connsiteY1558" fmla="*/ 3256687 h 5603837"/>
                <a:gd name="connsiteX1559" fmla="*/ 7408423 w 8633687"/>
                <a:gd name="connsiteY1559" fmla="*/ 3232628 h 5603837"/>
                <a:gd name="connsiteX1560" fmla="*/ 7401162 w 8633687"/>
                <a:gd name="connsiteY1560" fmla="*/ 3216038 h 5603837"/>
                <a:gd name="connsiteX1561" fmla="*/ 7398461 w 8633687"/>
                <a:gd name="connsiteY1561" fmla="*/ 3194262 h 5603837"/>
                <a:gd name="connsiteX1562" fmla="*/ 7412773 w 8633687"/>
                <a:gd name="connsiteY1562" fmla="*/ 3136596 h 5603837"/>
                <a:gd name="connsiteX1563" fmla="*/ 7414848 w 8633687"/>
                <a:gd name="connsiteY1563" fmla="*/ 3114819 h 5603837"/>
                <a:gd name="connsiteX1564" fmla="*/ 7412157 w 8633687"/>
                <a:gd name="connsiteY1564" fmla="*/ 3045134 h 5603837"/>
                <a:gd name="connsiteX1565" fmla="*/ 7407587 w 8633687"/>
                <a:gd name="connsiteY1565" fmla="*/ 3002407 h 5603837"/>
                <a:gd name="connsiteX1566" fmla="*/ 7402614 w 8633687"/>
                <a:gd name="connsiteY1566" fmla="*/ 2982913 h 5603837"/>
                <a:gd name="connsiteX1567" fmla="*/ 7402406 w 8633687"/>
                <a:gd name="connsiteY1567" fmla="*/ 2958848 h 5603837"/>
                <a:gd name="connsiteX1568" fmla="*/ 7392448 w 8633687"/>
                <a:gd name="connsiteY1568" fmla="*/ 2920482 h 5603837"/>
                <a:gd name="connsiteX1569" fmla="*/ 7370875 w 8633687"/>
                <a:gd name="connsiteY1569" fmla="*/ 2870083 h 5603837"/>
                <a:gd name="connsiteX1570" fmla="*/ 7365902 w 8633687"/>
                <a:gd name="connsiteY1570" fmla="*/ 2850582 h 5603837"/>
                <a:gd name="connsiteX1571" fmla="*/ 7363202 w 8633687"/>
                <a:gd name="connsiteY1571" fmla="*/ 2829017 h 5603837"/>
                <a:gd name="connsiteX1572" fmla="*/ 7367766 w 8633687"/>
                <a:gd name="connsiteY1572" fmla="*/ 2766997 h 5603837"/>
                <a:gd name="connsiteX1573" fmla="*/ 8042706 w 8633687"/>
                <a:gd name="connsiteY1573" fmla="*/ 4299113 h 5603837"/>
                <a:gd name="connsiteX1574" fmla="*/ 5921233 w 8633687"/>
                <a:gd name="connsiteY1574" fmla="*/ 3395860 h 5603837"/>
                <a:gd name="connsiteX1575" fmla="*/ 5929320 w 8633687"/>
                <a:gd name="connsiteY1575" fmla="*/ 3410998 h 5603837"/>
                <a:gd name="connsiteX1576" fmla="*/ 5937201 w 8633687"/>
                <a:gd name="connsiteY1576" fmla="*/ 3429043 h 5603837"/>
                <a:gd name="connsiteX1577" fmla="*/ 5942384 w 8633687"/>
                <a:gd name="connsiteY1577" fmla="*/ 3468246 h 5603837"/>
                <a:gd name="connsiteX1578" fmla="*/ 5942384 w 8633687"/>
                <a:gd name="connsiteY1578" fmla="*/ 3490227 h 5603837"/>
                <a:gd name="connsiteX1579" fmla="*/ 5925998 w 8633687"/>
                <a:gd name="connsiteY1579" fmla="*/ 3551209 h 5603837"/>
                <a:gd name="connsiteX1580" fmla="*/ 5920607 w 8633687"/>
                <a:gd name="connsiteY1580" fmla="*/ 3598493 h 5603837"/>
                <a:gd name="connsiteX1581" fmla="*/ 5923307 w 8633687"/>
                <a:gd name="connsiteY1581" fmla="*/ 3748869 h 5603837"/>
                <a:gd name="connsiteX1582" fmla="*/ 5920814 w 8633687"/>
                <a:gd name="connsiteY1582" fmla="*/ 3772713 h 5603837"/>
                <a:gd name="connsiteX1583" fmla="*/ 5913971 w 8633687"/>
                <a:gd name="connsiteY1583" fmla="*/ 3791799 h 5603837"/>
                <a:gd name="connsiteX1584" fmla="*/ 5869168 w 8633687"/>
                <a:gd name="connsiteY1584" fmla="*/ 3844895 h 5603837"/>
                <a:gd name="connsiteX1585" fmla="*/ 5844074 w 8633687"/>
                <a:gd name="connsiteY1585" fmla="*/ 3895297 h 5603837"/>
                <a:gd name="connsiteX1586" fmla="*/ 5837435 w 8633687"/>
                <a:gd name="connsiteY1586" fmla="*/ 3914169 h 5603837"/>
                <a:gd name="connsiteX1587" fmla="*/ 5832456 w 8633687"/>
                <a:gd name="connsiteY1587" fmla="*/ 3935323 h 5603837"/>
                <a:gd name="connsiteX1588" fmla="*/ 5832660 w 8633687"/>
                <a:gd name="connsiteY1588" fmla="*/ 3957099 h 5603837"/>
                <a:gd name="connsiteX1589" fmla="*/ 5835361 w 8633687"/>
                <a:gd name="connsiteY1589" fmla="*/ 3976594 h 5603837"/>
                <a:gd name="connsiteX1590" fmla="*/ 5845938 w 8633687"/>
                <a:gd name="connsiteY1590" fmla="*/ 4011440 h 5603837"/>
                <a:gd name="connsiteX1591" fmla="*/ 5854026 w 8633687"/>
                <a:gd name="connsiteY1591" fmla="*/ 4026581 h 5603837"/>
                <a:gd name="connsiteX1592" fmla="*/ 5854234 w 8633687"/>
                <a:gd name="connsiteY1592" fmla="*/ 4049190 h 5603837"/>
                <a:gd name="connsiteX1593" fmla="*/ 5844278 w 8633687"/>
                <a:gd name="connsiteY1593" fmla="*/ 4091294 h 5603837"/>
                <a:gd name="connsiteX1594" fmla="*/ 5837643 w 8633687"/>
                <a:gd name="connsiteY1594" fmla="*/ 4109547 h 5603837"/>
                <a:gd name="connsiteX1595" fmla="*/ 5822501 w 8633687"/>
                <a:gd name="connsiteY1595" fmla="*/ 4113281 h 5603837"/>
                <a:gd name="connsiteX1596" fmla="*/ 5817103 w 8633687"/>
                <a:gd name="connsiteY1596" fmla="*/ 4095855 h 5603837"/>
                <a:gd name="connsiteX1597" fmla="*/ 5814617 w 8633687"/>
                <a:gd name="connsiteY1597" fmla="*/ 4054377 h 5603837"/>
                <a:gd name="connsiteX1598" fmla="*/ 5804039 w 8633687"/>
                <a:gd name="connsiteY1598" fmla="*/ 4018908 h 5603837"/>
                <a:gd name="connsiteX1599" fmla="*/ 5795948 w 8633687"/>
                <a:gd name="connsiteY1599" fmla="*/ 4003767 h 5603837"/>
                <a:gd name="connsiteX1600" fmla="*/ 5793258 w 8633687"/>
                <a:gd name="connsiteY1600" fmla="*/ 3984065 h 5603837"/>
                <a:gd name="connsiteX1601" fmla="*/ 5796156 w 8633687"/>
                <a:gd name="connsiteY1601" fmla="*/ 3938227 h 5603837"/>
                <a:gd name="connsiteX1602" fmla="*/ 5793258 w 8633687"/>
                <a:gd name="connsiteY1602" fmla="*/ 3896953 h 5603837"/>
                <a:gd name="connsiteX1603" fmla="*/ 5785578 w 8633687"/>
                <a:gd name="connsiteY1603" fmla="*/ 3881816 h 5603837"/>
                <a:gd name="connsiteX1604" fmla="*/ 5721484 w 8633687"/>
                <a:gd name="connsiteY1604" fmla="*/ 3845721 h 5603837"/>
                <a:gd name="connsiteX1605" fmla="*/ 5710906 w 8633687"/>
                <a:gd name="connsiteY1605" fmla="*/ 3810045 h 5603837"/>
                <a:gd name="connsiteX1606" fmla="*/ 5713606 w 8633687"/>
                <a:gd name="connsiteY1606" fmla="*/ 3786195 h 5603837"/>
                <a:gd name="connsiteX1607" fmla="*/ 5710702 w 8633687"/>
                <a:gd name="connsiteY1607" fmla="*/ 3766493 h 5603837"/>
                <a:gd name="connsiteX1608" fmla="*/ 5713811 w 8633687"/>
                <a:gd name="connsiteY1608" fmla="*/ 3742642 h 5603837"/>
                <a:gd name="connsiteX1609" fmla="*/ 5703029 w 8633687"/>
                <a:gd name="connsiteY1609" fmla="*/ 3707802 h 5603837"/>
                <a:gd name="connsiteX1610" fmla="*/ 5692240 w 8633687"/>
                <a:gd name="connsiteY1610" fmla="*/ 3694733 h 5603837"/>
                <a:gd name="connsiteX1611" fmla="*/ 5684567 w 8633687"/>
                <a:gd name="connsiteY1611" fmla="*/ 3678765 h 5603837"/>
                <a:gd name="connsiteX1612" fmla="*/ 5652212 w 8633687"/>
                <a:gd name="connsiteY1612" fmla="*/ 3639559 h 5603837"/>
                <a:gd name="connsiteX1613" fmla="*/ 5644533 w 8633687"/>
                <a:gd name="connsiteY1613" fmla="*/ 3623591 h 5603837"/>
                <a:gd name="connsiteX1614" fmla="*/ 5633748 w 8633687"/>
                <a:gd name="connsiteY1614" fmla="*/ 3610522 h 5603837"/>
                <a:gd name="connsiteX1615" fmla="*/ 5610103 w 8633687"/>
                <a:gd name="connsiteY1615" fmla="*/ 3564272 h 5603837"/>
                <a:gd name="connsiteX1616" fmla="*/ 5604709 w 8633687"/>
                <a:gd name="connsiteY1616" fmla="*/ 3546852 h 5603837"/>
                <a:gd name="connsiteX1617" fmla="*/ 5602012 w 8633687"/>
                <a:gd name="connsiteY1617" fmla="*/ 3527151 h 5603837"/>
                <a:gd name="connsiteX1618" fmla="*/ 5604505 w 8633687"/>
                <a:gd name="connsiteY1618" fmla="*/ 3503086 h 5603837"/>
                <a:gd name="connsiteX1619" fmla="*/ 5633748 w 8633687"/>
                <a:gd name="connsiteY1619" fmla="*/ 3458081 h 5603837"/>
                <a:gd name="connsiteX1620" fmla="*/ 5647437 w 8633687"/>
                <a:gd name="connsiteY1620" fmla="*/ 3420953 h 5603837"/>
                <a:gd name="connsiteX1621" fmla="*/ 5654903 w 8633687"/>
                <a:gd name="connsiteY1621" fmla="*/ 3375948 h 5603837"/>
                <a:gd name="connsiteX1622" fmla="*/ 5666521 w 8633687"/>
                <a:gd name="connsiteY1622" fmla="*/ 3335915 h 5603837"/>
                <a:gd name="connsiteX1623" fmla="*/ 5676065 w 8633687"/>
                <a:gd name="connsiteY1623" fmla="*/ 3317873 h 5603837"/>
                <a:gd name="connsiteX1624" fmla="*/ 5698465 w 8633687"/>
                <a:gd name="connsiteY1624" fmla="*/ 3290910 h 5603837"/>
                <a:gd name="connsiteX1625" fmla="*/ 5731027 w 8633687"/>
                <a:gd name="connsiteY1625" fmla="*/ 3277633 h 5603837"/>
                <a:gd name="connsiteX1626" fmla="*/ 5752805 w 8633687"/>
                <a:gd name="connsiteY1626" fmla="*/ 3277633 h 5603837"/>
                <a:gd name="connsiteX1627" fmla="*/ 5784748 w 8633687"/>
                <a:gd name="connsiteY1627" fmla="*/ 3295471 h 5603837"/>
                <a:gd name="connsiteX1628" fmla="*/ 5803417 w 8633687"/>
                <a:gd name="connsiteY1628" fmla="*/ 3302732 h 5603837"/>
                <a:gd name="connsiteX1629" fmla="*/ 5822912 w 8633687"/>
                <a:gd name="connsiteY1629" fmla="*/ 3300450 h 5603837"/>
                <a:gd name="connsiteX1630" fmla="*/ 5842408 w 8633687"/>
                <a:gd name="connsiteY1630" fmla="*/ 3302528 h 5603837"/>
                <a:gd name="connsiteX1631" fmla="*/ 5921233 w 8633687"/>
                <a:gd name="connsiteY1631" fmla="*/ 3395860 h 560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</a:cxnLst>
              <a:rect l="l" t="t" r="r" b="b"/>
              <a:pathLst>
                <a:path w="8633687" h="5603837">
                  <a:moveTo>
                    <a:pt x="8042706" y="4299113"/>
                  </a:moveTo>
                  <a:cubicBezTo>
                    <a:pt x="8053076" y="4373642"/>
                    <a:pt x="8032487" y="4459822"/>
                    <a:pt x="8073819" y="4522701"/>
                  </a:cubicBezTo>
                  <a:cubicBezTo>
                    <a:pt x="8109145" y="4576443"/>
                    <a:pt x="8195452" y="4569728"/>
                    <a:pt x="8246393" y="4608977"/>
                  </a:cubicBezTo>
                  <a:cubicBezTo>
                    <a:pt x="8262859" y="4621665"/>
                    <a:pt x="8273871" y="4650850"/>
                    <a:pt x="8263606" y="4668922"/>
                  </a:cubicBezTo>
                  <a:cubicBezTo>
                    <a:pt x="8244246" y="4703004"/>
                    <a:pt x="8207975" y="4728228"/>
                    <a:pt x="8171099" y="4741515"/>
                  </a:cubicBezTo>
                  <a:cubicBezTo>
                    <a:pt x="8078924" y="4774725"/>
                    <a:pt x="7969792" y="4757858"/>
                    <a:pt x="7884240" y="4805603"/>
                  </a:cubicBezTo>
                  <a:cubicBezTo>
                    <a:pt x="7848387" y="4825611"/>
                    <a:pt x="7849586" y="4881865"/>
                    <a:pt x="7846279" y="4922790"/>
                  </a:cubicBezTo>
                  <a:cubicBezTo>
                    <a:pt x="7842713" y="4966942"/>
                    <a:pt x="7887566" y="5016909"/>
                    <a:pt x="7864118" y="5054488"/>
                  </a:cubicBezTo>
                  <a:cubicBezTo>
                    <a:pt x="7833828" y="5103040"/>
                    <a:pt x="7755105" y="5097326"/>
                    <a:pt x="7713121" y="5136213"/>
                  </a:cubicBezTo>
                  <a:cubicBezTo>
                    <a:pt x="7689490" y="5158101"/>
                    <a:pt x="7678520" y="5194215"/>
                    <a:pt x="7678477" y="5226427"/>
                  </a:cubicBezTo>
                  <a:cubicBezTo>
                    <a:pt x="7678448" y="5251658"/>
                    <a:pt x="7720603" y="5269818"/>
                    <a:pt x="7712907" y="5293840"/>
                  </a:cubicBezTo>
                  <a:cubicBezTo>
                    <a:pt x="7698249" y="5339573"/>
                    <a:pt x="7631217" y="5358037"/>
                    <a:pt x="7621233" y="5405011"/>
                  </a:cubicBezTo>
                  <a:cubicBezTo>
                    <a:pt x="7610958" y="5453374"/>
                    <a:pt x="7679360" y="5503582"/>
                    <a:pt x="7658774" y="5548534"/>
                  </a:cubicBezTo>
                  <a:cubicBezTo>
                    <a:pt x="7643810" y="5581207"/>
                    <a:pt x="7585080" y="5570001"/>
                    <a:pt x="7551332" y="5557659"/>
                  </a:cubicBezTo>
                  <a:cubicBezTo>
                    <a:pt x="7362303" y="5488530"/>
                    <a:pt x="7202549" y="5299343"/>
                    <a:pt x="7001469" y="5308152"/>
                  </a:cubicBezTo>
                  <a:cubicBezTo>
                    <a:pt x="6807783" y="5316634"/>
                    <a:pt x="6694285" y="5610989"/>
                    <a:pt x="6500553" y="5603705"/>
                  </a:cubicBezTo>
                  <a:cubicBezTo>
                    <a:pt x="6324033" y="5597069"/>
                    <a:pt x="6210683" y="5398754"/>
                    <a:pt x="6085919" y="5273720"/>
                  </a:cubicBezTo>
                  <a:cubicBezTo>
                    <a:pt x="6020389" y="5208055"/>
                    <a:pt x="5997436" y="5108931"/>
                    <a:pt x="5936789" y="5038728"/>
                  </a:cubicBezTo>
                  <a:cubicBezTo>
                    <a:pt x="5893267" y="4988349"/>
                    <a:pt x="5809615" y="4976050"/>
                    <a:pt x="5778109" y="4917399"/>
                  </a:cubicBezTo>
                  <a:cubicBezTo>
                    <a:pt x="5754863" y="4874120"/>
                    <a:pt x="5834412" y="4796919"/>
                    <a:pt x="5792839" y="4770757"/>
                  </a:cubicBezTo>
                  <a:cubicBezTo>
                    <a:pt x="5695932" y="4709771"/>
                    <a:pt x="5554268" y="4769018"/>
                    <a:pt x="5454123" y="4713512"/>
                  </a:cubicBezTo>
                  <a:cubicBezTo>
                    <a:pt x="5402088" y="4684672"/>
                    <a:pt x="5441915" y="4575162"/>
                    <a:pt x="5389413" y="4547175"/>
                  </a:cubicBezTo>
                  <a:cubicBezTo>
                    <a:pt x="5334496" y="4517910"/>
                    <a:pt x="5259337" y="4612988"/>
                    <a:pt x="5205850" y="4581188"/>
                  </a:cubicBezTo>
                  <a:cubicBezTo>
                    <a:pt x="5093218" y="4514209"/>
                    <a:pt x="5041617" y="4376105"/>
                    <a:pt x="4947819" y="4284597"/>
                  </a:cubicBezTo>
                  <a:cubicBezTo>
                    <a:pt x="4890008" y="4228192"/>
                    <a:pt x="4830882" y="4162913"/>
                    <a:pt x="4753470" y="4139826"/>
                  </a:cubicBezTo>
                  <a:cubicBezTo>
                    <a:pt x="4726885" y="4131896"/>
                    <a:pt x="4725568" y="4190922"/>
                    <a:pt x="4726714" y="4218643"/>
                  </a:cubicBezTo>
                  <a:cubicBezTo>
                    <a:pt x="4727794" y="4244881"/>
                    <a:pt x="4757221" y="4264049"/>
                    <a:pt x="4759691" y="4290192"/>
                  </a:cubicBezTo>
                  <a:cubicBezTo>
                    <a:pt x="4761743" y="4311913"/>
                    <a:pt x="4755295" y="4337509"/>
                    <a:pt x="4739366" y="4352419"/>
                  </a:cubicBezTo>
                  <a:cubicBezTo>
                    <a:pt x="4720200" y="4370369"/>
                    <a:pt x="4681798" y="4399038"/>
                    <a:pt x="4665112" y="4378760"/>
                  </a:cubicBezTo>
                  <a:cubicBezTo>
                    <a:pt x="4619486" y="4323316"/>
                    <a:pt x="4639501" y="4230843"/>
                    <a:pt x="4593760" y="4175502"/>
                  </a:cubicBezTo>
                  <a:cubicBezTo>
                    <a:pt x="4571468" y="4148532"/>
                    <a:pt x="4520853" y="4151002"/>
                    <a:pt x="4489219" y="4165959"/>
                  </a:cubicBezTo>
                  <a:cubicBezTo>
                    <a:pt x="4354825" y="4229503"/>
                    <a:pt x="4250762" y="4350839"/>
                    <a:pt x="4111722" y="4403440"/>
                  </a:cubicBezTo>
                  <a:cubicBezTo>
                    <a:pt x="4073808" y="4417778"/>
                    <a:pt x="4041526" y="4339514"/>
                    <a:pt x="4002406" y="4350137"/>
                  </a:cubicBezTo>
                  <a:cubicBezTo>
                    <a:pt x="3937913" y="4367659"/>
                    <a:pt x="3905295" y="4444754"/>
                    <a:pt x="3846018" y="4475619"/>
                  </a:cubicBezTo>
                  <a:cubicBezTo>
                    <a:pt x="3769983" y="4515210"/>
                    <a:pt x="3675051" y="4512704"/>
                    <a:pt x="3602510" y="4558374"/>
                  </a:cubicBezTo>
                  <a:cubicBezTo>
                    <a:pt x="3564784" y="4582123"/>
                    <a:pt x="3571917" y="4650873"/>
                    <a:pt x="3533025" y="4672656"/>
                  </a:cubicBezTo>
                  <a:cubicBezTo>
                    <a:pt x="3489245" y="4697172"/>
                    <a:pt x="3432017" y="4690972"/>
                    <a:pt x="3382748" y="4681468"/>
                  </a:cubicBezTo>
                  <a:cubicBezTo>
                    <a:pt x="3370323" y="4679078"/>
                    <a:pt x="3393319" y="4658434"/>
                    <a:pt x="3397574" y="4646523"/>
                  </a:cubicBezTo>
                  <a:cubicBezTo>
                    <a:pt x="3402208" y="4633549"/>
                    <a:pt x="3406367" y="4620348"/>
                    <a:pt x="3409400" y="4606909"/>
                  </a:cubicBezTo>
                  <a:cubicBezTo>
                    <a:pt x="3414320" y="4585110"/>
                    <a:pt x="3416098" y="4562648"/>
                    <a:pt x="3421430" y="4540948"/>
                  </a:cubicBezTo>
                  <a:cubicBezTo>
                    <a:pt x="3428069" y="4513909"/>
                    <a:pt x="3436822" y="4487414"/>
                    <a:pt x="3445282" y="4460893"/>
                  </a:cubicBezTo>
                  <a:cubicBezTo>
                    <a:pt x="3449263" y="4448416"/>
                    <a:pt x="3453479" y="4435958"/>
                    <a:pt x="3458764" y="4423975"/>
                  </a:cubicBezTo>
                  <a:cubicBezTo>
                    <a:pt x="3466427" y="4406608"/>
                    <a:pt x="3476363" y="4390295"/>
                    <a:pt x="3484072" y="4372951"/>
                  </a:cubicBezTo>
                  <a:cubicBezTo>
                    <a:pt x="3489374" y="4361020"/>
                    <a:pt x="3492473" y="4348175"/>
                    <a:pt x="3497758" y="4336241"/>
                  </a:cubicBezTo>
                  <a:cubicBezTo>
                    <a:pt x="3505342" y="4319114"/>
                    <a:pt x="3514790" y="4302847"/>
                    <a:pt x="3522651" y="4285842"/>
                  </a:cubicBezTo>
                  <a:cubicBezTo>
                    <a:pt x="3525440" y="4279809"/>
                    <a:pt x="3526204" y="4272825"/>
                    <a:pt x="3529702" y="4267178"/>
                  </a:cubicBezTo>
                  <a:cubicBezTo>
                    <a:pt x="3539008" y="4252155"/>
                    <a:pt x="3549444" y="4237768"/>
                    <a:pt x="3560815" y="4224241"/>
                  </a:cubicBezTo>
                  <a:cubicBezTo>
                    <a:pt x="3568113" y="4215557"/>
                    <a:pt x="3578121" y="4209413"/>
                    <a:pt x="3585497" y="4200805"/>
                  </a:cubicBezTo>
                  <a:cubicBezTo>
                    <a:pt x="3589485" y="4196155"/>
                    <a:pt x="3592472" y="4190570"/>
                    <a:pt x="3594623" y="4184830"/>
                  </a:cubicBezTo>
                  <a:cubicBezTo>
                    <a:pt x="3597142" y="4178129"/>
                    <a:pt x="3599510" y="4171046"/>
                    <a:pt x="3599391" y="4163884"/>
                  </a:cubicBezTo>
                  <a:cubicBezTo>
                    <a:pt x="3599292" y="4157805"/>
                    <a:pt x="3595295" y="4152401"/>
                    <a:pt x="3594000" y="4146464"/>
                  </a:cubicBezTo>
                  <a:cubicBezTo>
                    <a:pt x="3592591" y="4139990"/>
                    <a:pt x="3591725" y="4133375"/>
                    <a:pt x="3591307" y="4126762"/>
                  </a:cubicBezTo>
                  <a:cubicBezTo>
                    <a:pt x="3590832" y="4119241"/>
                    <a:pt x="3590457" y="4111635"/>
                    <a:pt x="3591307" y="4104150"/>
                  </a:cubicBezTo>
                  <a:cubicBezTo>
                    <a:pt x="3592120" y="4097020"/>
                    <a:pt x="3594076" y="4090029"/>
                    <a:pt x="3596283" y="4083203"/>
                  </a:cubicBezTo>
                  <a:cubicBezTo>
                    <a:pt x="3600297" y="4070779"/>
                    <a:pt x="3606047" y="4058944"/>
                    <a:pt x="3609975" y="4046493"/>
                  </a:cubicBezTo>
                  <a:cubicBezTo>
                    <a:pt x="3612208" y="4039407"/>
                    <a:pt x="3613552" y="4032047"/>
                    <a:pt x="3614744" y="4024717"/>
                  </a:cubicBezTo>
                  <a:cubicBezTo>
                    <a:pt x="3616032" y="4016827"/>
                    <a:pt x="3617125" y="4008855"/>
                    <a:pt x="3617441" y="4000863"/>
                  </a:cubicBezTo>
                  <a:cubicBezTo>
                    <a:pt x="3618017" y="3986360"/>
                    <a:pt x="3618060" y="3971809"/>
                    <a:pt x="3617441" y="3957310"/>
                  </a:cubicBezTo>
                  <a:cubicBezTo>
                    <a:pt x="3617161" y="3950691"/>
                    <a:pt x="3616443" y="3944006"/>
                    <a:pt x="3614744" y="3937602"/>
                  </a:cubicBezTo>
                  <a:cubicBezTo>
                    <a:pt x="3608484" y="3914014"/>
                    <a:pt x="3596082" y="3891780"/>
                    <a:pt x="3593589" y="3867498"/>
                  </a:cubicBezTo>
                  <a:cubicBezTo>
                    <a:pt x="3592100" y="3852989"/>
                    <a:pt x="3598963" y="3838757"/>
                    <a:pt x="3603126" y="3824775"/>
                  </a:cubicBezTo>
                  <a:cubicBezTo>
                    <a:pt x="3606867" y="3812216"/>
                    <a:pt x="3613779" y="3800703"/>
                    <a:pt x="3617230" y="3788065"/>
                  </a:cubicBezTo>
                  <a:cubicBezTo>
                    <a:pt x="3619354" y="3780294"/>
                    <a:pt x="3619430" y="3772061"/>
                    <a:pt x="3619723" y="3764007"/>
                  </a:cubicBezTo>
                  <a:cubicBezTo>
                    <a:pt x="3620253" y="3749498"/>
                    <a:pt x="3618613" y="3734923"/>
                    <a:pt x="3619723" y="3720447"/>
                  </a:cubicBezTo>
                  <a:cubicBezTo>
                    <a:pt x="3620270" y="3713292"/>
                    <a:pt x="3621498" y="3705925"/>
                    <a:pt x="3624699" y="3699501"/>
                  </a:cubicBezTo>
                  <a:cubicBezTo>
                    <a:pt x="3629994" y="3688858"/>
                    <a:pt x="3636604" y="3678647"/>
                    <a:pt x="3644817" y="3670052"/>
                  </a:cubicBezTo>
                  <a:cubicBezTo>
                    <a:pt x="3648762" y="3665916"/>
                    <a:pt x="3655348" y="3665448"/>
                    <a:pt x="3660170" y="3662379"/>
                  </a:cubicBezTo>
                  <a:cubicBezTo>
                    <a:pt x="3664938" y="3659340"/>
                    <a:pt x="3669413" y="3655764"/>
                    <a:pt x="3673444" y="3651802"/>
                  </a:cubicBezTo>
                  <a:cubicBezTo>
                    <a:pt x="3677679" y="3647640"/>
                    <a:pt x="3680212" y="3641811"/>
                    <a:pt x="3684852" y="3638107"/>
                  </a:cubicBezTo>
                  <a:cubicBezTo>
                    <a:pt x="3689320" y="3634547"/>
                    <a:pt x="3695976" y="3634287"/>
                    <a:pt x="3700198" y="3630438"/>
                  </a:cubicBezTo>
                  <a:cubicBezTo>
                    <a:pt x="3708717" y="3622669"/>
                    <a:pt x="3715866" y="3613387"/>
                    <a:pt x="3722393" y="3603886"/>
                  </a:cubicBezTo>
                  <a:cubicBezTo>
                    <a:pt x="3729401" y="3593685"/>
                    <a:pt x="3735135" y="3582614"/>
                    <a:pt x="3740651" y="3571533"/>
                  </a:cubicBezTo>
                  <a:cubicBezTo>
                    <a:pt x="3743512" y="3565777"/>
                    <a:pt x="3746065" y="3559754"/>
                    <a:pt x="3747494" y="3553488"/>
                  </a:cubicBezTo>
                  <a:cubicBezTo>
                    <a:pt x="3749269" y="3545693"/>
                    <a:pt x="3750184" y="3537632"/>
                    <a:pt x="3750184" y="3529637"/>
                  </a:cubicBezTo>
                  <a:cubicBezTo>
                    <a:pt x="3750184" y="3523011"/>
                    <a:pt x="3748834" y="3516419"/>
                    <a:pt x="3747494" y="3509928"/>
                  </a:cubicBezTo>
                  <a:cubicBezTo>
                    <a:pt x="3746275" y="3504014"/>
                    <a:pt x="3745294" y="3497866"/>
                    <a:pt x="3742511" y="3492509"/>
                  </a:cubicBezTo>
                  <a:cubicBezTo>
                    <a:pt x="3739867" y="3487411"/>
                    <a:pt x="3734687" y="3484026"/>
                    <a:pt x="3731519" y="3479235"/>
                  </a:cubicBezTo>
                  <a:cubicBezTo>
                    <a:pt x="3728295" y="3474361"/>
                    <a:pt x="3726849" y="3468417"/>
                    <a:pt x="3723434" y="3463682"/>
                  </a:cubicBezTo>
                  <a:cubicBezTo>
                    <a:pt x="3713538" y="3449967"/>
                    <a:pt x="3703873" y="3435810"/>
                    <a:pt x="3691695" y="3424068"/>
                  </a:cubicBezTo>
                  <a:cubicBezTo>
                    <a:pt x="3666667" y="3399927"/>
                    <a:pt x="3640974" y="3376060"/>
                    <a:pt x="3612258" y="3356450"/>
                  </a:cubicBezTo>
                  <a:cubicBezTo>
                    <a:pt x="3596276" y="3345541"/>
                    <a:pt x="3577080" y="3340183"/>
                    <a:pt x="3558948" y="3333429"/>
                  </a:cubicBezTo>
                  <a:cubicBezTo>
                    <a:pt x="3546052" y="3328625"/>
                    <a:pt x="3532830" y="3324469"/>
                    <a:pt x="3519332" y="3321818"/>
                  </a:cubicBezTo>
                  <a:cubicBezTo>
                    <a:pt x="3506725" y="3319342"/>
                    <a:pt x="3493800" y="3318360"/>
                    <a:pt x="3480960" y="3318084"/>
                  </a:cubicBezTo>
                  <a:cubicBezTo>
                    <a:pt x="3474416" y="3317942"/>
                    <a:pt x="3467866" y="3319213"/>
                    <a:pt x="3461465" y="3320570"/>
                  </a:cubicBezTo>
                  <a:cubicBezTo>
                    <a:pt x="3455455" y="3321848"/>
                    <a:pt x="3449333" y="3323234"/>
                    <a:pt x="3443830" y="3325961"/>
                  </a:cubicBezTo>
                  <a:cubicBezTo>
                    <a:pt x="3438880" y="3328420"/>
                    <a:pt x="3433634" y="3331325"/>
                    <a:pt x="3430555" y="3335915"/>
                  </a:cubicBezTo>
                  <a:cubicBezTo>
                    <a:pt x="3416902" y="3356246"/>
                    <a:pt x="3405649" y="3378118"/>
                    <a:pt x="3394261" y="3399799"/>
                  </a:cubicBezTo>
                  <a:cubicBezTo>
                    <a:pt x="3391172" y="3405683"/>
                    <a:pt x="3388080" y="3411874"/>
                    <a:pt x="3387204" y="3418466"/>
                  </a:cubicBezTo>
                  <a:cubicBezTo>
                    <a:pt x="3383289" y="3447820"/>
                    <a:pt x="3383806" y="3477671"/>
                    <a:pt x="3379949" y="3507031"/>
                  </a:cubicBezTo>
                  <a:cubicBezTo>
                    <a:pt x="3379090" y="3513597"/>
                    <a:pt x="3376356" y="3519929"/>
                    <a:pt x="3373100" y="3525698"/>
                  </a:cubicBezTo>
                  <a:cubicBezTo>
                    <a:pt x="3364274" y="3541317"/>
                    <a:pt x="3354072" y="3556158"/>
                    <a:pt x="3343853" y="3570907"/>
                  </a:cubicBezTo>
                  <a:cubicBezTo>
                    <a:pt x="3340504" y="3575741"/>
                    <a:pt x="3335640" y="3579453"/>
                    <a:pt x="3332449" y="3584389"/>
                  </a:cubicBezTo>
                  <a:cubicBezTo>
                    <a:pt x="3325863" y="3594574"/>
                    <a:pt x="3321193" y="3605945"/>
                    <a:pt x="3314610" y="3616126"/>
                  </a:cubicBezTo>
                  <a:cubicBezTo>
                    <a:pt x="3311416" y="3621066"/>
                    <a:pt x="3308123" y="3626384"/>
                    <a:pt x="3303203" y="3629608"/>
                  </a:cubicBezTo>
                  <a:cubicBezTo>
                    <a:pt x="3298118" y="3632934"/>
                    <a:pt x="3291845" y="3635344"/>
                    <a:pt x="3285775" y="3634998"/>
                  </a:cubicBezTo>
                  <a:cubicBezTo>
                    <a:pt x="3262470" y="3633665"/>
                    <a:pt x="3239704" y="3627214"/>
                    <a:pt x="3216504" y="3624629"/>
                  </a:cubicBezTo>
                  <a:cubicBezTo>
                    <a:pt x="3209289" y="3623829"/>
                    <a:pt x="3201922" y="3623918"/>
                    <a:pt x="3194720" y="3624833"/>
                  </a:cubicBezTo>
                  <a:cubicBezTo>
                    <a:pt x="3188815" y="3625587"/>
                    <a:pt x="3182525" y="3626410"/>
                    <a:pt x="3177503" y="3629608"/>
                  </a:cubicBezTo>
                  <a:cubicBezTo>
                    <a:pt x="3172541" y="3632769"/>
                    <a:pt x="3168572" y="3637751"/>
                    <a:pt x="3166096" y="3643089"/>
                  </a:cubicBezTo>
                  <a:cubicBezTo>
                    <a:pt x="3157814" y="3660944"/>
                    <a:pt x="3153068" y="3680263"/>
                    <a:pt x="3145566" y="3698464"/>
                  </a:cubicBezTo>
                  <a:cubicBezTo>
                    <a:pt x="3143162" y="3704302"/>
                    <a:pt x="3139991" y="3709847"/>
                    <a:pt x="3136434" y="3715057"/>
                  </a:cubicBezTo>
                  <a:cubicBezTo>
                    <a:pt x="3133260" y="3719706"/>
                    <a:pt x="3131073" y="3727583"/>
                    <a:pt x="3125445" y="3727912"/>
                  </a:cubicBezTo>
                  <a:cubicBezTo>
                    <a:pt x="3119570" y="3728262"/>
                    <a:pt x="3116050" y="3720740"/>
                    <a:pt x="3111963" y="3716509"/>
                  </a:cubicBezTo>
                  <a:cubicBezTo>
                    <a:pt x="3108064" y="3712468"/>
                    <a:pt x="3104672" y="3707924"/>
                    <a:pt x="3101593" y="3703232"/>
                  </a:cubicBezTo>
                  <a:cubicBezTo>
                    <a:pt x="3092221" y="3688963"/>
                    <a:pt x="3084271" y="3673766"/>
                    <a:pt x="3074629" y="3659679"/>
                  </a:cubicBezTo>
                  <a:cubicBezTo>
                    <a:pt x="3068207" y="3650297"/>
                    <a:pt x="3059925" y="3642282"/>
                    <a:pt x="3053467" y="3632924"/>
                  </a:cubicBezTo>
                  <a:cubicBezTo>
                    <a:pt x="3050204" y="3628192"/>
                    <a:pt x="3048899" y="3622274"/>
                    <a:pt x="3045590" y="3617579"/>
                  </a:cubicBezTo>
                  <a:cubicBezTo>
                    <a:pt x="3037304" y="3605833"/>
                    <a:pt x="3027738" y="3595032"/>
                    <a:pt x="3018813" y="3583766"/>
                  </a:cubicBezTo>
                  <a:cubicBezTo>
                    <a:pt x="3010113" y="3572771"/>
                    <a:pt x="3002058" y="3561233"/>
                    <a:pt x="2992695" y="3550791"/>
                  </a:cubicBezTo>
                  <a:cubicBezTo>
                    <a:pt x="2988800" y="3546444"/>
                    <a:pt x="2983290" y="3543770"/>
                    <a:pt x="2979213" y="3539591"/>
                  </a:cubicBezTo>
                  <a:cubicBezTo>
                    <a:pt x="2975298" y="3535567"/>
                    <a:pt x="2972910" y="3530177"/>
                    <a:pt x="2968843" y="3526314"/>
                  </a:cubicBezTo>
                  <a:cubicBezTo>
                    <a:pt x="2960548" y="3518437"/>
                    <a:pt x="2951834" y="3510847"/>
                    <a:pt x="2942290" y="3504538"/>
                  </a:cubicBezTo>
                  <a:cubicBezTo>
                    <a:pt x="2926875" y="3494343"/>
                    <a:pt x="2910900" y="3484813"/>
                    <a:pt x="2894171" y="3476953"/>
                  </a:cubicBezTo>
                  <a:cubicBezTo>
                    <a:pt x="2887621" y="3473877"/>
                    <a:pt x="2880254" y="3471901"/>
                    <a:pt x="2873019" y="3471977"/>
                  </a:cubicBezTo>
                  <a:cubicBezTo>
                    <a:pt x="2866937" y="3472043"/>
                    <a:pt x="2860983" y="3474565"/>
                    <a:pt x="2855592" y="3477371"/>
                  </a:cubicBezTo>
                  <a:cubicBezTo>
                    <a:pt x="2850576" y="3479979"/>
                    <a:pt x="2847731" y="3486311"/>
                    <a:pt x="2842320" y="3487948"/>
                  </a:cubicBezTo>
                  <a:cubicBezTo>
                    <a:pt x="2835372" y="3490045"/>
                    <a:pt x="2827594" y="3489640"/>
                    <a:pt x="2820536" y="3487948"/>
                  </a:cubicBezTo>
                  <a:cubicBezTo>
                    <a:pt x="2814523" y="3486506"/>
                    <a:pt x="2809429" y="3482366"/>
                    <a:pt x="2804360" y="3478823"/>
                  </a:cubicBezTo>
                  <a:cubicBezTo>
                    <a:pt x="2799704" y="3475566"/>
                    <a:pt x="2795278" y="3471868"/>
                    <a:pt x="2791504" y="3467620"/>
                  </a:cubicBezTo>
                  <a:cubicBezTo>
                    <a:pt x="2780238" y="3454959"/>
                    <a:pt x="2768920" y="3442199"/>
                    <a:pt x="2759346" y="3428214"/>
                  </a:cubicBezTo>
                  <a:cubicBezTo>
                    <a:pt x="2752803" y="3418648"/>
                    <a:pt x="2752540" y="3404415"/>
                    <a:pt x="2743378" y="3397312"/>
                  </a:cubicBezTo>
                  <a:cubicBezTo>
                    <a:pt x="2738646" y="3393644"/>
                    <a:pt x="2730867" y="3398788"/>
                    <a:pt x="2726165" y="3402499"/>
                  </a:cubicBezTo>
                  <a:cubicBezTo>
                    <a:pt x="2721373" y="3406279"/>
                    <a:pt x="2722908" y="3417637"/>
                    <a:pt x="2716832" y="3418259"/>
                  </a:cubicBezTo>
                  <a:cubicBezTo>
                    <a:pt x="2704634" y="3419514"/>
                    <a:pt x="2694020" y="3407764"/>
                    <a:pt x="2681780" y="3407060"/>
                  </a:cubicBezTo>
                  <a:cubicBezTo>
                    <a:pt x="2676033" y="3406730"/>
                    <a:pt x="2670583" y="3411176"/>
                    <a:pt x="2666631" y="3415355"/>
                  </a:cubicBezTo>
                  <a:cubicBezTo>
                    <a:pt x="2658484" y="3423979"/>
                    <a:pt x="2655645" y="3437273"/>
                    <a:pt x="2646306" y="3444599"/>
                  </a:cubicBezTo>
                  <a:cubicBezTo>
                    <a:pt x="2641798" y="3448139"/>
                    <a:pt x="2634253" y="3447303"/>
                    <a:pt x="2629093" y="3444804"/>
                  </a:cubicBezTo>
                  <a:cubicBezTo>
                    <a:pt x="2624028" y="3442354"/>
                    <a:pt x="2621518" y="3436308"/>
                    <a:pt x="2618927" y="3431322"/>
                  </a:cubicBezTo>
                  <a:cubicBezTo>
                    <a:pt x="2616203" y="3426090"/>
                    <a:pt x="2613934" y="3420393"/>
                    <a:pt x="2613328" y="3414528"/>
                  </a:cubicBezTo>
                  <a:cubicBezTo>
                    <a:pt x="2611152" y="3393466"/>
                    <a:pt x="2612413" y="3372154"/>
                    <a:pt x="2610631" y="3351060"/>
                  </a:cubicBezTo>
                  <a:cubicBezTo>
                    <a:pt x="2608962" y="3331266"/>
                    <a:pt x="2607862" y="3311198"/>
                    <a:pt x="2602958" y="3291951"/>
                  </a:cubicBezTo>
                  <a:cubicBezTo>
                    <a:pt x="2601552" y="3286429"/>
                    <a:pt x="2595266" y="3283462"/>
                    <a:pt x="2592173" y="3278674"/>
                  </a:cubicBezTo>
                  <a:cubicBezTo>
                    <a:pt x="2589015" y="3273794"/>
                    <a:pt x="2587576" y="3267909"/>
                    <a:pt x="2584289" y="3263118"/>
                  </a:cubicBezTo>
                  <a:cubicBezTo>
                    <a:pt x="2577865" y="3253746"/>
                    <a:pt x="2569648" y="3245675"/>
                    <a:pt x="2563134" y="3236362"/>
                  </a:cubicBezTo>
                  <a:cubicBezTo>
                    <a:pt x="2559943" y="3231805"/>
                    <a:pt x="2557819" y="3226572"/>
                    <a:pt x="2555251" y="3221633"/>
                  </a:cubicBezTo>
                  <a:cubicBezTo>
                    <a:pt x="2552570" y="3216480"/>
                    <a:pt x="2549046" y="3211645"/>
                    <a:pt x="2547370" y="3206084"/>
                  </a:cubicBezTo>
                  <a:cubicBezTo>
                    <a:pt x="2543692" y="3193896"/>
                    <a:pt x="2538482" y="3181456"/>
                    <a:pt x="2539282" y="3168751"/>
                  </a:cubicBezTo>
                  <a:cubicBezTo>
                    <a:pt x="2540662" y="3146820"/>
                    <a:pt x="2550222" y="3126127"/>
                    <a:pt x="2553798" y="3104450"/>
                  </a:cubicBezTo>
                  <a:cubicBezTo>
                    <a:pt x="2557697" y="3080773"/>
                    <a:pt x="2561195" y="3056886"/>
                    <a:pt x="2561682" y="3032900"/>
                  </a:cubicBezTo>
                  <a:cubicBezTo>
                    <a:pt x="2562094" y="3012645"/>
                    <a:pt x="2557714" y="2992562"/>
                    <a:pt x="2556495" y="2972336"/>
                  </a:cubicBezTo>
                  <a:cubicBezTo>
                    <a:pt x="2556061" y="2965095"/>
                    <a:pt x="2557174" y="2957798"/>
                    <a:pt x="2556703" y="2950553"/>
                  </a:cubicBezTo>
                  <a:cubicBezTo>
                    <a:pt x="2556275" y="2943934"/>
                    <a:pt x="2555702" y="2937207"/>
                    <a:pt x="2553798" y="2930851"/>
                  </a:cubicBezTo>
                  <a:cubicBezTo>
                    <a:pt x="2552139" y="2925319"/>
                    <a:pt x="2551045" y="2918328"/>
                    <a:pt x="2546125" y="2915296"/>
                  </a:cubicBezTo>
                  <a:cubicBezTo>
                    <a:pt x="2541245" y="2912286"/>
                    <a:pt x="2533638" y="2912256"/>
                    <a:pt x="2528909" y="2915503"/>
                  </a:cubicBezTo>
                  <a:cubicBezTo>
                    <a:pt x="2519280" y="2922109"/>
                    <a:pt x="2515581" y="2935109"/>
                    <a:pt x="2506509" y="2942469"/>
                  </a:cubicBezTo>
                  <a:cubicBezTo>
                    <a:pt x="2501859" y="2946246"/>
                    <a:pt x="2495273" y="2947955"/>
                    <a:pt x="2489292" y="2947649"/>
                  </a:cubicBezTo>
                  <a:cubicBezTo>
                    <a:pt x="2482591" y="2947303"/>
                    <a:pt x="2476235" y="2943944"/>
                    <a:pt x="2470413" y="2940602"/>
                  </a:cubicBezTo>
                  <a:cubicBezTo>
                    <a:pt x="2465358" y="2937698"/>
                    <a:pt x="2460806" y="2933726"/>
                    <a:pt x="2457144" y="2929195"/>
                  </a:cubicBezTo>
                  <a:cubicBezTo>
                    <a:pt x="2453644" y="2924868"/>
                    <a:pt x="2452439" y="2919036"/>
                    <a:pt x="2449261" y="2914466"/>
                  </a:cubicBezTo>
                  <a:cubicBezTo>
                    <a:pt x="2442734" y="2905097"/>
                    <a:pt x="2435752" y="2895982"/>
                    <a:pt x="2428106" y="2887506"/>
                  </a:cubicBezTo>
                  <a:cubicBezTo>
                    <a:pt x="2424230" y="2883206"/>
                    <a:pt x="2418849" y="2880466"/>
                    <a:pt x="2414828" y="2876304"/>
                  </a:cubicBezTo>
                  <a:cubicBezTo>
                    <a:pt x="2410859" y="2872201"/>
                    <a:pt x="2405004" y="2868479"/>
                    <a:pt x="2404250" y="2862825"/>
                  </a:cubicBezTo>
                  <a:cubicBezTo>
                    <a:pt x="2402241" y="2847727"/>
                    <a:pt x="2406944" y="2832428"/>
                    <a:pt x="2406944" y="2817195"/>
                  </a:cubicBezTo>
                  <a:cubicBezTo>
                    <a:pt x="2406944" y="2810569"/>
                    <a:pt x="2408426" y="2802633"/>
                    <a:pt x="2404250" y="2797487"/>
                  </a:cubicBezTo>
                  <a:cubicBezTo>
                    <a:pt x="2401233" y="2793779"/>
                    <a:pt x="2394621" y="2795270"/>
                    <a:pt x="2389941" y="2796248"/>
                  </a:cubicBezTo>
                  <a:cubicBezTo>
                    <a:pt x="2384313" y="2797417"/>
                    <a:pt x="2377859" y="2799133"/>
                    <a:pt x="2374381" y="2803714"/>
                  </a:cubicBezTo>
                  <a:cubicBezTo>
                    <a:pt x="2363194" y="2818453"/>
                    <a:pt x="2355861" y="2835780"/>
                    <a:pt x="2347420" y="2852248"/>
                  </a:cubicBezTo>
                  <a:cubicBezTo>
                    <a:pt x="2344509" y="2857932"/>
                    <a:pt x="2346709" y="2870867"/>
                    <a:pt x="2340363" y="2870083"/>
                  </a:cubicBezTo>
                  <a:cubicBezTo>
                    <a:pt x="2328962" y="2868674"/>
                    <a:pt x="2317581" y="2858950"/>
                    <a:pt x="2313817" y="2848096"/>
                  </a:cubicBezTo>
                  <a:cubicBezTo>
                    <a:pt x="2308825" y="2833699"/>
                    <a:pt x="2313906" y="2817406"/>
                    <a:pt x="2316929" y="2802469"/>
                  </a:cubicBezTo>
                  <a:cubicBezTo>
                    <a:pt x="2319557" y="2789481"/>
                    <a:pt x="2325406" y="2777320"/>
                    <a:pt x="2330615" y="2765133"/>
                  </a:cubicBezTo>
                  <a:cubicBezTo>
                    <a:pt x="2332960" y="2759644"/>
                    <a:pt x="2337495" y="2755192"/>
                    <a:pt x="2339533" y="2749577"/>
                  </a:cubicBezTo>
                  <a:cubicBezTo>
                    <a:pt x="2342316" y="2741924"/>
                    <a:pt x="2344463" y="2733857"/>
                    <a:pt x="2344927" y="2725726"/>
                  </a:cubicBezTo>
                  <a:cubicBezTo>
                    <a:pt x="2345303" y="2719101"/>
                    <a:pt x="2343933" y="2712380"/>
                    <a:pt x="2342026" y="2706025"/>
                  </a:cubicBezTo>
                  <a:cubicBezTo>
                    <a:pt x="2340370" y="2700486"/>
                    <a:pt x="2336329" y="2695895"/>
                    <a:pt x="2334350" y="2690469"/>
                  </a:cubicBezTo>
                  <a:cubicBezTo>
                    <a:pt x="2330233" y="2679190"/>
                    <a:pt x="2325863" y="2667856"/>
                    <a:pt x="2323772" y="2656037"/>
                  </a:cubicBezTo>
                  <a:cubicBezTo>
                    <a:pt x="2321342" y="2642322"/>
                    <a:pt x="2320891" y="2628278"/>
                    <a:pt x="2320868" y="2614349"/>
                  </a:cubicBezTo>
                  <a:cubicBezTo>
                    <a:pt x="2320825" y="2591861"/>
                    <a:pt x="2323848" y="2569426"/>
                    <a:pt x="2323565" y="2546945"/>
                  </a:cubicBezTo>
                  <a:cubicBezTo>
                    <a:pt x="2323443" y="2536908"/>
                    <a:pt x="2320397" y="2527085"/>
                    <a:pt x="2319626" y="2517078"/>
                  </a:cubicBezTo>
                  <a:cubicBezTo>
                    <a:pt x="2319086" y="2510044"/>
                    <a:pt x="2317927" y="2502760"/>
                    <a:pt x="2319626" y="2495917"/>
                  </a:cubicBezTo>
                  <a:cubicBezTo>
                    <a:pt x="2321138" y="2489822"/>
                    <a:pt x="2324516" y="2483970"/>
                    <a:pt x="2328956" y="2479531"/>
                  </a:cubicBezTo>
                  <a:cubicBezTo>
                    <a:pt x="2333065" y="2475422"/>
                    <a:pt x="2338512" y="2470825"/>
                    <a:pt x="2344308" y="2471237"/>
                  </a:cubicBezTo>
                  <a:cubicBezTo>
                    <a:pt x="2358090" y="2472224"/>
                    <a:pt x="2370107" y="2483183"/>
                    <a:pt x="2383925" y="2483476"/>
                  </a:cubicBezTo>
                  <a:cubicBezTo>
                    <a:pt x="2388654" y="2483579"/>
                    <a:pt x="2392128" y="2476976"/>
                    <a:pt x="2392632" y="2472277"/>
                  </a:cubicBezTo>
                  <a:cubicBezTo>
                    <a:pt x="2393290" y="2466152"/>
                    <a:pt x="2389846" y="2460129"/>
                    <a:pt x="2387037" y="2454647"/>
                  </a:cubicBezTo>
                  <a:cubicBezTo>
                    <a:pt x="2384448" y="2449608"/>
                    <a:pt x="2379588" y="2446019"/>
                    <a:pt x="2376663" y="2441165"/>
                  </a:cubicBezTo>
                  <a:cubicBezTo>
                    <a:pt x="2370785" y="2431388"/>
                    <a:pt x="2363981" y="2421809"/>
                    <a:pt x="2360695" y="2410886"/>
                  </a:cubicBezTo>
                  <a:cubicBezTo>
                    <a:pt x="2358584" y="2403866"/>
                    <a:pt x="2359173" y="2396019"/>
                    <a:pt x="2360902" y="2388899"/>
                  </a:cubicBezTo>
                  <a:cubicBezTo>
                    <a:pt x="2362312" y="2383091"/>
                    <a:pt x="2366003" y="2377940"/>
                    <a:pt x="2369820" y="2373340"/>
                  </a:cubicBezTo>
                  <a:cubicBezTo>
                    <a:pt x="2373518" y="2368891"/>
                    <a:pt x="2377398" y="2363175"/>
                    <a:pt x="2383095" y="2362141"/>
                  </a:cubicBezTo>
                  <a:cubicBezTo>
                    <a:pt x="2388147" y="2361225"/>
                    <a:pt x="2393014" y="2365388"/>
                    <a:pt x="2397196" y="2368368"/>
                  </a:cubicBezTo>
                  <a:cubicBezTo>
                    <a:pt x="2406614" y="2375082"/>
                    <a:pt x="2413899" y="2384576"/>
                    <a:pt x="2423541" y="2390974"/>
                  </a:cubicBezTo>
                  <a:cubicBezTo>
                    <a:pt x="2429097" y="2394659"/>
                    <a:pt x="2435700" y="2396770"/>
                    <a:pt x="2442210" y="2398235"/>
                  </a:cubicBezTo>
                  <a:cubicBezTo>
                    <a:pt x="2449929" y="2399974"/>
                    <a:pt x="2458020" y="2401620"/>
                    <a:pt x="2465852" y="2400514"/>
                  </a:cubicBezTo>
                  <a:cubicBezTo>
                    <a:pt x="2477934" y="2398811"/>
                    <a:pt x="2490520" y="2396335"/>
                    <a:pt x="2500904" y="2389933"/>
                  </a:cubicBezTo>
                  <a:cubicBezTo>
                    <a:pt x="2515446" y="2380973"/>
                    <a:pt x="2524954" y="2365417"/>
                    <a:pt x="2538864" y="2355502"/>
                  </a:cubicBezTo>
                  <a:cubicBezTo>
                    <a:pt x="2543850" y="2351952"/>
                    <a:pt x="2550383" y="2350652"/>
                    <a:pt x="2556495" y="2350319"/>
                  </a:cubicBezTo>
                  <a:cubicBezTo>
                    <a:pt x="2564422" y="2349884"/>
                    <a:pt x="2572325" y="2351854"/>
                    <a:pt x="2580137" y="2353223"/>
                  </a:cubicBezTo>
                  <a:cubicBezTo>
                    <a:pt x="2587336" y="2354481"/>
                    <a:pt x="2594650" y="2355680"/>
                    <a:pt x="2601506" y="2358202"/>
                  </a:cubicBezTo>
                  <a:cubicBezTo>
                    <a:pt x="2613322" y="2362546"/>
                    <a:pt x="2624746" y="2367986"/>
                    <a:pt x="2635936" y="2373758"/>
                  </a:cubicBezTo>
                  <a:cubicBezTo>
                    <a:pt x="2646754" y="2379337"/>
                    <a:pt x="2658125" y="2384411"/>
                    <a:pt x="2667461" y="2392219"/>
                  </a:cubicBezTo>
                  <a:cubicBezTo>
                    <a:pt x="2676083" y="2399427"/>
                    <a:pt x="2680387" y="2410969"/>
                    <a:pt x="2689035" y="2418141"/>
                  </a:cubicBezTo>
                  <a:cubicBezTo>
                    <a:pt x="2698496" y="2425991"/>
                    <a:pt x="2709090" y="2433456"/>
                    <a:pt x="2720978" y="2436601"/>
                  </a:cubicBezTo>
                  <a:cubicBezTo>
                    <a:pt x="2726853" y="2438155"/>
                    <a:pt x="2733653" y="2435007"/>
                    <a:pt x="2738399" y="2431211"/>
                  </a:cubicBezTo>
                  <a:cubicBezTo>
                    <a:pt x="2743032" y="2427496"/>
                    <a:pt x="2745703" y="2421421"/>
                    <a:pt x="2747112" y="2415655"/>
                  </a:cubicBezTo>
                  <a:cubicBezTo>
                    <a:pt x="2748835" y="2408604"/>
                    <a:pt x="2748476" y="2401073"/>
                    <a:pt x="2747531" y="2393878"/>
                  </a:cubicBezTo>
                  <a:cubicBezTo>
                    <a:pt x="2746730" y="2387763"/>
                    <a:pt x="2744771" y="2381714"/>
                    <a:pt x="2741926" y="2376244"/>
                  </a:cubicBezTo>
                  <a:cubicBezTo>
                    <a:pt x="2739291" y="2371183"/>
                    <a:pt x="2735320" y="2366869"/>
                    <a:pt x="2731348" y="2362763"/>
                  </a:cubicBezTo>
                  <a:cubicBezTo>
                    <a:pt x="2727327" y="2358601"/>
                    <a:pt x="2721643" y="2356121"/>
                    <a:pt x="2718073" y="2351564"/>
                  </a:cubicBezTo>
                  <a:cubicBezTo>
                    <a:pt x="2714510" y="2347013"/>
                    <a:pt x="2712488" y="2341392"/>
                    <a:pt x="2710400" y="2336008"/>
                  </a:cubicBezTo>
                  <a:cubicBezTo>
                    <a:pt x="2708191" y="2330304"/>
                    <a:pt x="2705280" y="2324502"/>
                    <a:pt x="2705214" y="2318381"/>
                  </a:cubicBezTo>
                  <a:cubicBezTo>
                    <a:pt x="2705138" y="2311222"/>
                    <a:pt x="2707008" y="2303941"/>
                    <a:pt x="2709982" y="2297434"/>
                  </a:cubicBezTo>
                  <a:cubicBezTo>
                    <a:pt x="2712393" y="2292165"/>
                    <a:pt x="2715564" y="2286004"/>
                    <a:pt x="2720978" y="2283953"/>
                  </a:cubicBezTo>
                  <a:cubicBezTo>
                    <a:pt x="2726958" y="2281684"/>
                    <a:pt x="2733913" y="2284266"/>
                    <a:pt x="2740062" y="2286024"/>
                  </a:cubicBezTo>
                  <a:cubicBezTo>
                    <a:pt x="2752852" y="2289686"/>
                    <a:pt x="2765208" y="2294800"/>
                    <a:pt x="2777399" y="2300128"/>
                  </a:cubicBezTo>
                  <a:cubicBezTo>
                    <a:pt x="2782962" y="2302555"/>
                    <a:pt x="2787582" y="2306859"/>
                    <a:pt x="2793160" y="2309253"/>
                  </a:cubicBezTo>
                  <a:cubicBezTo>
                    <a:pt x="2805197" y="2314413"/>
                    <a:pt x="2817167" y="2320528"/>
                    <a:pt x="2830080" y="2322737"/>
                  </a:cubicBezTo>
                  <a:cubicBezTo>
                    <a:pt x="2833920" y="2323392"/>
                    <a:pt x="2841886" y="2320962"/>
                    <a:pt x="2840450" y="2317340"/>
                  </a:cubicBezTo>
                  <a:cubicBezTo>
                    <a:pt x="2836070" y="2306318"/>
                    <a:pt x="2825759" y="2298610"/>
                    <a:pt x="2817220" y="2290381"/>
                  </a:cubicBezTo>
                  <a:cubicBezTo>
                    <a:pt x="2804686" y="2278299"/>
                    <a:pt x="2791198" y="2267192"/>
                    <a:pt x="2777399" y="2256575"/>
                  </a:cubicBezTo>
                  <a:cubicBezTo>
                    <a:pt x="2772542" y="2252834"/>
                    <a:pt x="2766427" y="2250987"/>
                    <a:pt x="2761424" y="2247450"/>
                  </a:cubicBezTo>
                  <a:cubicBezTo>
                    <a:pt x="2756702" y="2244114"/>
                    <a:pt x="2753409" y="2238842"/>
                    <a:pt x="2748361" y="2236037"/>
                  </a:cubicBezTo>
                  <a:cubicBezTo>
                    <a:pt x="2742634" y="2232856"/>
                    <a:pt x="2736242" y="2230001"/>
                    <a:pt x="2729692" y="2229816"/>
                  </a:cubicBezTo>
                  <a:cubicBezTo>
                    <a:pt x="2723570" y="2229645"/>
                    <a:pt x="2717250" y="2231756"/>
                    <a:pt x="2712057" y="2235003"/>
                  </a:cubicBezTo>
                  <a:cubicBezTo>
                    <a:pt x="2707242" y="2238013"/>
                    <a:pt x="2704097" y="2243199"/>
                    <a:pt x="2700857" y="2247862"/>
                  </a:cubicBezTo>
                  <a:cubicBezTo>
                    <a:pt x="2697294" y="2252992"/>
                    <a:pt x="2696148" y="2259825"/>
                    <a:pt x="2691732" y="2264244"/>
                  </a:cubicBezTo>
                  <a:cubicBezTo>
                    <a:pt x="2688494" y="2267485"/>
                    <a:pt x="2683196" y="2271647"/>
                    <a:pt x="2679079" y="2269638"/>
                  </a:cubicBezTo>
                  <a:cubicBezTo>
                    <a:pt x="2673837" y="2267066"/>
                    <a:pt x="2674634" y="2258650"/>
                    <a:pt x="2670988" y="2254086"/>
                  </a:cubicBezTo>
                  <a:cubicBezTo>
                    <a:pt x="2667379" y="2249564"/>
                    <a:pt x="2663223" y="2244658"/>
                    <a:pt x="2657713" y="2242886"/>
                  </a:cubicBezTo>
                  <a:cubicBezTo>
                    <a:pt x="2650870" y="2240686"/>
                    <a:pt x="2643309" y="2242346"/>
                    <a:pt x="2636140" y="2242886"/>
                  </a:cubicBezTo>
                  <a:cubicBezTo>
                    <a:pt x="2629587" y="2243380"/>
                    <a:pt x="2622941" y="2244108"/>
                    <a:pt x="2616645" y="2245998"/>
                  </a:cubicBezTo>
                  <a:cubicBezTo>
                    <a:pt x="2593632" y="2252900"/>
                    <a:pt x="2571825" y="2263862"/>
                    <a:pt x="2548407" y="2269227"/>
                  </a:cubicBezTo>
                  <a:cubicBezTo>
                    <a:pt x="2540563" y="2271018"/>
                    <a:pt x="2532261" y="2268614"/>
                    <a:pt x="2524348" y="2267149"/>
                  </a:cubicBezTo>
                  <a:cubicBezTo>
                    <a:pt x="2510154" y="2264528"/>
                    <a:pt x="2496432" y="2259608"/>
                    <a:pt x="2482238" y="2256987"/>
                  </a:cubicBezTo>
                  <a:cubicBezTo>
                    <a:pt x="2474325" y="2255528"/>
                    <a:pt x="2466220" y="2254879"/>
                    <a:pt x="2458179" y="2254915"/>
                  </a:cubicBezTo>
                  <a:cubicBezTo>
                    <a:pt x="2451569" y="2254945"/>
                    <a:pt x="2444202" y="2253904"/>
                    <a:pt x="2438476" y="2257197"/>
                  </a:cubicBezTo>
                  <a:cubicBezTo>
                    <a:pt x="2423726" y="2265673"/>
                    <a:pt x="2412394" y="2279115"/>
                    <a:pt x="2398648" y="2289139"/>
                  </a:cubicBezTo>
                  <a:cubicBezTo>
                    <a:pt x="2393956" y="2292560"/>
                    <a:pt x="2389039" y="2296542"/>
                    <a:pt x="2383302" y="2297434"/>
                  </a:cubicBezTo>
                  <a:cubicBezTo>
                    <a:pt x="2376947" y="2298422"/>
                    <a:pt x="2370331" y="2296519"/>
                    <a:pt x="2364219" y="2294530"/>
                  </a:cubicBezTo>
                  <a:cubicBezTo>
                    <a:pt x="2358492" y="2292666"/>
                    <a:pt x="2354128" y="2287341"/>
                    <a:pt x="2348247" y="2286024"/>
                  </a:cubicBezTo>
                  <a:cubicBezTo>
                    <a:pt x="2341097" y="2284424"/>
                    <a:pt x="2333490" y="2284829"/>
                    <a:pt x="2326258" y="2286024"/>
                  </a:cubicBezTo>
                  <a:cubicBezTo>
                    <a:pt x="2307843" y="2289063"/>
                    <a:pt x="2288881" y="2291368"/>
                    <a:pt x="2271708" y="2298676"/>
                  </a:cubicBezTo>
                  <a:cubicBezTo>
                    <a:pt x="2261229" y="2303131"/>
                    <a:pt x="2248208" y="2331480"/>
                    <a:pt x="2245366" y="2320452"/>
                  </a:cubicBezTo>
                  <a:cubicBezTo>
                    <a:pt x="2240633" y="2302103"/>
                    <a:pt x="2257109" y="2284394"/>
                    <a:pt x="2263412" y="2266526"/>
                  </a:cubicBezTo>
                  <a:cubicBezTo>
                    <a:pt x="2270031" y="2247760"/>
                    <a:pt x="2275804" y="2228595"/>
                    <a:pt x="2284156" y="2210526"/>
                  </a:cubicBezTo>
                  <a:cubicBezTo>
                    <a:pt x="2286494" y="2205458"/>
                    <a:pt x="2290406" y="2200809"/>
                    <a:pt x="2295148" y="2197875"/>
                  </a:cubicBezTo>
                  <a:cubicBezTo>
                    <a:pt x="2300411" y="2194625"/>
                    <a:pt x="2306803" y="2192820"/>
                    <a:pt x="2312987" y="2192688"/>
                  </a:cubicBezTo>
                  <a:cubicBezTo>
                    <a:pt x="2320120" y="2192543"/>
                    <a:pt x="2327088" y="2195066"/>
                    <a:pt x="2333938" y="2197045"/>
                  </a:cubicBezTo>
                  <a:cubicBezTo>
                    <a:pt x="2340258" y="2198876"/>
                    <a:pt x="2345820" y="2203766"/>
                    <a:pt x="2352393" y="2204102"/>
                  </a:cubicBezTo>
                  <a:cubicBezTo>
                    <a:pt x="2358508" y="2204411"/>
                    <a:pt x="2365641" y="2203190"/>
                    <a:pt x="2370024" y="2198915"/>
                  </a:cubicBezTo>
                  <a:cubicBezTo>
                    <a:pt x="2374770" y="2194295"/>
                    <a:pt x="2376159" y="2186833"/>
                    <a:pt x="2376871" y="2180247"/>
                  </a:cubicBezTo>
                  <a:cubicBezTo>
                    <a:pt x="2377582" y="2173665"/>
                    <a:pt x="2376048" y="2166898"/>
                    <a:pt x="2374177" y="2160542"/>
                  </a:cubicBezTo>
                  <a:cubicBezTo>
                    <a:pt x="2372547" y="2154997"/>
                    <a:pt x="2369639" y="2149837"/>
                    <a:pt x="2366497" y="2144986"/>
                  </a:cubicBezTo>
                  <a:cubicBezTo>
                    <a:pt x="2363511" y="2140376"/>
                    <a:pt x="2360576" y="2135256"/>
                    <a:pt x="2355920" y="2132338"/>
                  </a:cubicBezTo>
                  <a:cubicBezTo>
                    <a:pt x="2339892" y="2122291"/>
                    <a:pt x="2320825" y="2117441"/>
                    <a:pt x="2305311" y="2106617"/>
                  </a:cubicBezTo>
                  <a:cubicBezTo>
                    <a:pt x="2300723" y="2103419"/>
                    <a:pt x="2298942" y="2097123"/>
                    <a:pt x="2297638" y="2091683"/>
                  </a:cubicBezTo>
                  <a:cubicBezTo>
                    <a:pt x="2294539" y="2078798"/>
                    <a:pt x="2295013" y="2065234"/>
                    <a:pt x="2292244" y="2052276"/>
                  </a:cubicBezTo>
                  <a:cubicBezTo>
                    <a:pt x="2289682" y="2040280"/>
                    <a:pt x="2285901" y="2028528"/>
                    <a:pt x="2281669" y="2017019"/>
                  </a:cubicBezTo>
                  <a:cubicBezTo>
                    <a:pt x="2279651" y="2011533"/>
                    <a:pt x="2276917" y="2006254"/>
                    <a:pt x="2273578" y="2001463"/>
                  </a:cubicBezTo>
                  <a:cubicBezTo>
                    <a:pt x="2267199" y="1992302"/>
                    <a:pt x="2258703" y="1984695"/>
                    <a:pt x="2252627" y="1975327"/>
                  </a:cubicBezTo>
                  <a:cubicBezTo>
                    <a:pt x="2246271" y="1965520"/>
                    <a:pt x="2241118" y="1954933"/>
                    <a:pt x="2236448" y="1944221"/>
                  </a:cubicBezTo>
                  <a:cubicBezTo>
                    <a:pt x="2234037" y="1938689"/>
                    <a:pt x="2232219" y="1932785"/>
                    <a:pt x="2231469" y="1926795"/>
                  </a:cubicBezTo>
                  <a:cubicBezTo>
                    <a:pt x="2230550" y="1919527"/>
                    <a:pt x="2229776" y="1911937"/>
                    <a:pt x="2231469" y="1904811"/>
                  </a:cubicBezTo>
                  <a:cubicBezTo>
                    <a:pt x="2232848" y="1898999"/>
                    <a:pt x="2238022" y="1894741"/>
                    <a:pt x="2240386" y="1889255"/>
                  </a:cubicBezTo>
                  <a:cubicBezTo>
                    <a:pt x="2245642" y="1877061"/>
                    <a:pt x="2245695" y="1862045"/>
                    <a:pt x="2254287" y="1851923"/>
                  </a:cubicBezTo>
                  <a:cubicBezTo>
                    <a:pt x="2258561" y="1846885"/>
                    <a:pt x="2267426" y="1848877"/>
                    <a:pt x="2273990" y="1849641"/>
                  </a:cubicBezTo>
                  <a:cubicBezTo>
                    <a:pt x="2288348" y="1851324"/>
                    <a:pt x="2301988" y="1857192"/>
                    <a:pt x="2316303" y="1859184"/>
                  </a:cubicBezTo>
                  <a:cubicBezTo>
                    <a:pt x="2329808" y="1861064"/>
                    <a:pt x="2343551" y="1861976"/>
                    <a:pt x="2357168" y="1861252"/>
                  </a:cubicBezTo>
                  <a:cubicBezTo>
                    <a:pt x="2363346" y="1860929"/>
                    <a:pt x="2369497" y="1858884"/>
                    <a:pt x="2375007" y="1856072"/>
                  </a:cubicBezTo>
                  <a:cubicBezTo>
                    <a:pt x="2379999" y="1853527"/>
                    <a:pt x="2384896" y="1850105"/>
                    <a:pt x="2388071" y="1845492"/>
                  </a:cubicBezTo>
                  <a:cubicBezTo>
                    <a:pt x="2391838" y="1840015"/>
                    <a:pt x="2388976" y="1829340"/>
                    <a:pt x="2395125" y="1826824"/>
                  </a:cubicBezTo>
                  <a:cubicBezTo>
                    <a:pt x="2400776" y="1824512"/>
                    <a:pt x="2405169" y="1834039"/>
                    <a:pt x="2410889" y="1836159"/>
                  </a:cubicBezTo>
                  <a:cubicBezTo>
                    <a:pt x="2417633" y="1838659"/>
                    <a:pt x="2424858" y="1840154"/>
                    <a:pt x="2432044" y="1840516"/>
                  </a:cubicBezTo>
                  <a:cubicBezTo>
                    <a:pt x="2438640" y="1840852"/>
                    <a:pt x="2445414" y="1840127"/>
                    <a:pt x="2451747" y="1838234"/>
                  </a:cubicBezTo>
                  <a:cubicBezTo>
                    <a:pt x="2457372" y="1836555"/>
                    <a:pt x="2463098" y="1834039"/>
                    <a:pt x="2467304" y="1829939"/>
                  </a:cubicBezTo>
                  <a:cubicBezTo>
                    <a:pt x="2479703" y="1817857"/>
                    <a:pt x="2487395" y="1801139"/>
                    <a:pt x="2500904" y="1790318"/>
                  </a:cubicBezTo>
                  <a:cubicBezTo>
                    <a:pt x="2506031" y="1786215"/>
                    <a:pt x="2514122" y="1789334"/>
                    <a:pt x="2520402" y="1787420"/>
                  </a:cubicBezTo>
                  <a:cubicBezTo>
                    <a:pt x="2525810" y="1785774"/>
                    <a:pt x="2533144" y="1784865"/>
                    <a:pt x="2535548" y="1779744"/>
                  </a:cubicBezTo>
                  <a:cubicBezTo>
                    <a:pt x="2538357" y="1773764"/>
                    <a:pt x="2534800" y="1766467"/>
                    <a:pt x="2533266" y="1760043"/>
                  </a:cubicBezTo>
                  <a:cubicBezTo>
                    <a:pt x="2530433" y="1748155"/>
                    <a:pt x="2524088" y="1737107"/>
                    <a:pt x="2522477" y="1724996"/>
                  </a:cubicBezTo>
                  <a:cubicBezTo>
                    <a:pt x="2521413" y="1716994"/>
                    <a:pt x="2525695" y="1709005"/>
                    <a:pt x="2525382" y="1700937"/>
                  </a:cubicBezTo>
                  <a:cubicBezTo>
                    <a:pt x="2524865" y="1687693"/>
                    <a:pt x="2523113" y="1674409"/>
                    <a:pt x="2519991" y="1661530"/>
                  </a:cubicBezTo>
                  <a:cubicBezTo>
                    <a:pt x="2518637" y="1655942"/>
                    <a:pt x="2516003" y="1650400"/>
                    <a:pt x="2512107" y="1646179"/>
                  </a:cubicBezTo>
                  <a:cubicBezTo>
                    <a:pt x="2504322" y="1637736"/>
                    <a:pt x="2493349" y="1632631"/>
                    <a:pt x="2485561" y="1624195"/>
                  </a:cubicBezTo>
                  <a:cubicBezTo>
                    <a:pt x="2481596" y="1619904"/>
                    <a:pt x="2481138" y="1613190"/>
                    <a:pt x="2477470" y="1608639"/>
                  </a:cubicBezTo>
                  <a:cubicBezTo>
                    <a:pt x="2470383" y="1599850"/>
                    <a:pt x="2462272" y="1591832"/>
                    <a:pt x="2453614" y="1584581"/>
                  </a:cubicBezTo>
                  <a:cubicBezTo>
                    <a:pt x="2448964" y="1580685"/>
                    <a:pt x="2438551" y="1569430"/>
                    <a:pt x="2437853" y="1575456"/>
                  </a:cubicBezTo>
                  <a:cubicBezTo>
                    <a:pt x="2436513" y="1587004"/>
                    <a:pt x="2443656" y="1598734"/>
                    <a:pt x="2450917" y="1607809"/>
                  </a:cubicBezTo>
                  <a:cubicBezTo>
                    <a:pt x="2461860" y="1621478"/>
                    <a:pt x="2480052" y="1628130"/>
                    <a:pt x="2490952" y="1641829"/>
                  </a:cubicBezTo>
                  <a:cubicBezTo>
                    <a:pt x="2498329" y="1651098"/>
                    <a:pt x="2503222" y="1662999"/>
                    <a:pt x="2504227" y="1674804"/>
                  </a:cubicBezTo>
                  <a:cubicBezTo>
                    <a:pt x="2504740" y="1680847"/>
                    <a:pt x="2499471" y="1686356"/>
                    <a:pt x="2495101" y="1690568"/>
                  </a:cubicBezTo>
                  <a:cubicBezTo>
                    <a:pt x="2491755" y="1693788"/>
                    <a:pt x="2486882" y="1695817"/>
                    <a:pt x="2482238" y="1695958"/>
                  </a:cubicBezTo>
                  <a:cubicBezTo>
                    <a:pt x="2474977" y="1696176"/>
                    <a:pt x="2468134" y="1691967"/>
                    <a:pt x="2460876" y="1691602"/>
                  </a:cubicBezTo>
                  <a:cubicBezTo>
                    <a:pt x="2454345" y="1691272"/>
                    <a:pt x="2445589" y="1688885"/>
                    <a:pt x="2441380" y="1693884"/>
                  </a:cubicBezTo>
                  <a:cubicBezTo>
                    <a:pt x="2432825" y="1704036"/>
                    <a:pt x="2429344" y="1718071"/>
                    <a:pt x="2427480" y="1731216"/>
                  </a:cubicBezTo>
                  <a:cubicBezTo>
                    <a:pt x="2425530" y="1744997"/>
                    <a:pt x="2431731" y="1759065"/>
                    <a:pt x="2430180" y="1772898"/>
                  </a:cubicBezTo>
                  <a:cubicBezTo>
                    <a:pt x="2429508" y="1778872"/>
                    <a:pt x="2426535" y="1786004"/>
                    <a:pt x="2421048" y="1788458"/>
                  </a:cubicBezTo>
                  <a:cubicBezTo>
                    <a:pt x="2415911" y="1790756"/>
                    <a:pt x="2409048" y="1787839"/>
                    <a:pt x="2404662" y="1784305"/>
                  </a:cubicBezTo>
                  <a:cubicBezTo>
                    <a:pt x="2400111" y="1780643"/>
                    <a:pt x="2400535" y="1773047"/>
                    <a:pt x="2396577" y="1768756"/>
                  </a:cubicBezTo>
                  <a:cubicBezTo>
                    <a:pt x="2388792" y="1760313"/>
                    <a:pt x="2380026" y="1752423"/>
                    <a:pt x="2370024" y="1746772"/>
                  </a:cubicBezTo>
                  <a:cubicBezTo>
                    <a:pt x="2363725" y="1743216"/>
                    <a:pt x="2356022" y="1742923"/>
                    <a:pt x="2348872" y="1741793"/>
                  </a:cubicBezTo>
                  <a:cubicBezTo>
                    <a:pt x="2334636" y="1739541"/>
                    <a:pt x="2320097" y="1739281"/>
                    <a:pt x="2305933" y="1736607"/>
                  </a:cubicBezTo>
                  <a:cubicBezTo>
                    <a:pt x="2299531" y="1735401"/>
                    <a:pt x="2292326" y="1734526"/>
                    <a:pt x="2287472" y="1730182"/>
                  </a:cubicBezTo>
                  <a:cubicBezTo>
                    <a:pt x="2278551" y="1722197"/>
                    <a:pt x="2272814" y="1711198"/>
                    <a:pt x="2266317" y="1701145"/>
                  </a:cubicBezTo>
                  <a:cubicBezTo>
                    <a:pt x="2263182" y="1696294"/>
                    <a:pt x="2261930" y="1690337"/>
                    <a:pt x="2258644" y="1685586"/>
                  </a:cubicBezTo>
                  <a:cubicBezTo>
                    <a:pt x="2252275" y="1676369"/>
                    <a:pt x="2243920" y="1668627"/>
                    <a:pt x="2237488" y="1659453"/>
                  </a:cubicBezTo>
                  <a:cubicBezTo>
                    <a:pt x="2234136" y="1654668"/>
                    <a:pt x="2228251" y="1649623"/>
                    <a:pt x="2229397" y="1643897"/>
                  </a:cubicBezTo>
                  <a:cubicBezTo>
                    <a:pt x="2230543" y="1638177"/>
                    <a:pt x="2237278" y="1634344"/>
                    <a:pt x="2242879" y="1632697"/>
                  </a:cubicBezTo>
                  <a:cubicBezTo>
                    <a:pt x="2249848" y="1630652"/>
                    <a:pt x="2258937" y="1637999"/>
                    <a:pt x="2264657" y="1633527"/>
                  </a:cubicBezTo>
                  <a:cubicBezTo>
                    <a:pt x="2269804" y="1629503"/>
                    <a:pt x="2266834" y="1620563"/>
                    <a:pt x="2266735" y="1614029"/>
                  </a:cubicBezTo>
                  <a:cubicBezTo>
                    <a:pt x="2266633" y="1607335"/>
                    <a:pt x="2265447" y="1600667"/>
                    <a:pt x="2264035" y="1594124"/>
                  </a:cubicBezTo>
                  <a:cubicBezTo>
                    <a:pt x="2262740" y="1588114"/>
                    <a:pt x="2259167" y="1582611"/>
                    <a:pt x="2258644" y="1576493"/>
                  </a:cubicBezTo>
                  <a:cubicBezTo>
                    <a:pt x="2258107" y="1570253"/>
                    <a:pt x="2259444" y="1563911"/>
                    <a:pt x="2260926" y="1557825"/>
                  </a:cubicBezTo>
                  <a:cubicBezTo>
                    <a:pt x="2262493" y="1551394"/>
                    <a:pt x="2264558" y="1544950"/>
                    <a:pt x="2267769" y="1539157"/>
                  </a:cubicBezTo>
                  <a:cubicBezTo>
                    <a:pt x="2270578" y="1534096"/>
                    <a:pt x="2274619" y="1529723"/>
                    <a:pt x="2278765" y="1525676"/>
                  </a:cubicBezTo>
                  <a:cubicBezTo>
                    <a:pt x="2282819" y="1521728"/>
                    <a:pt x="2287182" y="1517852"/>
                    <a:pt x="2292244" y="1515307"/>
                  </a:cubicBezTo>
                  <a:cubicBezTo>
                    <a:pt x="2297654" y="1512583"/>
                    <a:pt x="2304280" y="1512883"/>
                    <a:pt x="2309668" y="1510120"/>
                  </a:cubicBezTo>
                  <a:cubicBezTo>
                    <a:pt x="2314700" y="1507538"/>
                    <a:pt x="2320137" y="1504453"/>
                    <a:pt x="2322942" y="1499543"/>
                  </a:cubicBezTo>
                  <a:cubicBezTo>
                    <a:pt x="2329545" y="1487998"/>
                    <a:pt x="2329364" y="1473071"/>
                    <a:pt x="2337047" y="1462211"/>
                  </a:cubicBezTo>
                  <a:cubicBezTo>
                    <a:pt x="2339905" y="1458177"/>
                    <a:pt x="2348484" y="1455233"/>
                    <a:pt x="2351563" y="1459099"/>
                  </a:cubicBezTo>
                  <a:cubicBezTo>
                    <a:pt x="2365941" y="1477138"/>
                    <a:pt x="2369092" y="1502490"/>
                    <a:pt x="2383506" y="1520493"/>
                  </a:cubicBezTo>
                  <a:cubicBezTo>
                    <a:pt x="2386619" y="1524372"/>
                    <a:pt x="2389388" y="1511954"/>
                    <a:pt x="2389941" y="1507012"/>
                  </a:cubicBezTo>
                  <a:cubicBezTo>
                    <a:pt x="2391568" y="1492519"/>
                    <a:pt x="2388716" y="1477780"/>
                    <a:pt x="2389941" y="1463245"/>
                  </a:cubicBezTo>
                  <a:cubicBezTo>
                    <a:pt x="2391209" y="1448166"/>
                    <a:pt x="2397436" y="1433579"/>
                    <a:pt x="2397407" y="1418444"/>
                  </a:cubicBezTo>
                  <a:cubicBezTo>
                    <a:pt x="2397371" y="1398581"/>
                    <a:pt x="2393537" y="1378830"/>
                    <a:pt x="2389727" y="1359335"/>
                  </a:cubicBezTo>
                  <a:cubicBezTo>
                    <a:pt x="2387369" y="1347277"/>
                    <a:pt x="2383961" y="1335297"/>
                    <a:pt x="2378945" y="1324078"/>
                  </a:cubicBezTo>
                  <a:cubicBezTo>
                    <a:pt x="2367179" y="1297774"/>
                    <a:pt x="2350934" y="1273593"/>
                    <a:pt x="2339533" y="1247131"/>
                  </a:cubicBezTo>
                  <a:cubicBezTo>
                    <a:pt x="2332351" y="1230446"/>
                    <a:pt x="2327981" y="1212644"/>
                    <a:pt x="2323360" y="1195069"/>
                  </a:cubicBezTo>
                  <a:cubicBezTo>
                    <a:pt x="2321678" y="1188661"/>
                    <a:pt x="2320762" y="1181993"/>
                    <a:pt x="2320660" y="1175368"/>
                  </a:cubicBezTo>
                  <a:cubicBezTo>
                    <a:pt x="2320561" y="1168838"/>
                    <a:pt x="2320762" y="1162097"/>
                    <a:pt x="2322738" y="1155873"/>
                  </a:cubicBezTo>
                  <a:cubicBezTo>
                    <a:pt x="2324572" y="1150088"/>
                    <a:pt x="2327082" y="1143851"/>
                    <a:pt x="2331860" y="1140110"/>
                  </a:cubicBezTo>
                  <a:cubicBezTo>
                    <a:pt x="2336681" y="1136336"/>
                    <a:pt x="2344710" y="1138747"/>
                    <a:pt x="2349495" y="1134924"/>
                  </a:cubicBezTo>
                  <a:cubicBezTo>
                    <a:pt x="2358656" y="1127607"/>
                    <a:pt x="2363435" y="1115864"/>
                    <a:pt x="2372102" y="1107964"/>
                  </a:cubicBezTo>
                  <a:cubicBezTo>
                    <a:pt x="2376252" y="1104177"/>
                    <a:pt x="2381685" y="1101365"/>
                    <a:pt x="2387241" y="1100496"/>
                  </a:cubicBezTo>
                  <a:cubicBezTo>
                    <a:pt x="2393626" y="1099498"/>
                    <a:pt x="2400647" y="1099890"/>
                    <a:pt x="2406532" y="1102567"/>
                  </a:cubicBezTo>
                  <a:cubicBezTo>
                    <a:pt x="2417209" y="1107421"/>
                    <a:pt x="2425069" y="1117250"/>
                    <a:pt x="2435571" y="1122479"/>
                  </a:cubicBezTo>
                  <a:cubicBezTo>
                    <a:pt x="2441999" y="1125677"/>
                    <a:pt x="2449369" y="1128071"/>
                    <a:pt x="2456519" y="1127458"/>
                  </a:cubicBezTo>
                  <a:cubicBezTo>
                    <a:pt x="2462341" y="1126964"/>
                    <a:pt x="2467422" y="1122894"/>
                    <a:pt x="2472079" y="1119368"/>
                  </a:cubicBezTo>
                  <a:cubicBezTo>
                    <a:pt x="2490520" y="1105412"/>
                    <a:pt x="2509749" y="1092043"/>
                    <a:pt x="2525589" y="1075193"/>
                  </a:cubicBezTo>
                  <a:cubicBezTo>
                    <a:pt x="2533960" y="1066285"/>
                    <a:pt x="2536358" y="1053074"/>
                    <a:pt x="2543639" y="1043251"/>
                  </a:cubicBezTo>
                  <a:cubicBezTo>
                    <a:pt x="2547037" y="1038664"/>
                    <a:pt x="2551658" y="1034320"/>
                    <a:pt x="2557121" y="1032674"/>
                  </a:cubicBezTo>
                  <a:cubicBezTo>
                    <a:pt x="2564000" y="1030596"/>
                    <a:pt x="2571700" y="1030981"/>
                    <a:pt x="2578688" y="1032674"/>
                  </a:cubicBezTo>
                  <a:cubicBezTo>
                    <a:pt x="2584642" y="1034119"/>
                    <a:pt x="2589723" y="1038170"/>
                    <a:pt x="2594660" y="1041799"/>
                  </a:cubicBezTo>
                  <a:cubicBezTo>
                    <a:pt x="2603867" y="1048566"/>
                    <a:pt x="2613022" y="1055596"/>
                    <a:pt x="2621001" y="1063779"/>
                  </a:cubicBezTo>
                  <a:cubicBezTo>
                    <a:pt x="2628935" y="1071916"/>
                    <a:pt x="2634520" y="1082124"/>
                    <a:pt x="2642157" y="1090538"/>
                  </a:cubicBezTo>
                  <a:cubicBezTo>
                    <a:pt x="2646112" y="1094894"/>
                    <a:pt x="2650278" y="1099521"/>
                    <a:pt x="2655645" y="1101941"/>
                  </a:cubicBezTo>
                  <a:cubicBezTo>
                    <a:pt x="2662130" y="1104869"/>
                    <a:pt x="2669503" y="1106733"/>
                    <a:pt x="2676593" y="1106094"/>
                  </a:cubicBezTo>
                  <a:cubicBezTo>
                    <a:pt x="2682320" y="1105577"/>
                    <a:pt x="2688010" y="1102620"/>
                    <a:pt x="2692143" y="1098625"/>
                  </a:cubicBezTo>
                  <a:cubicBezTo>
                    <a:pt x="2696642" y="1094288"/>
                    <a:pt x="2700198" y="1088397"/>
                    <a:pt x="2701275" y="1082239"/>
                  </a:cubicBezTo>
                  <a:cubicBezTo>
                    <a:pt x="2702388" y="1075904"/>
                    <a:pt x="2700528" y="1069226"/>
                    <a:pt x="2698371" y="1063163"/>
                  </a:cubicBezTo>
                  <a:cubicBezTo>
                    <a:pt x="2692456" y="1046537"/>
                    <a:pt x="2683690" y="1031044"/>
                    <a:pt x="2677209" y="1014628"/>
                  </a:cubicBezTo>
                  <a:cubicBezTo>
                    <a:pt x="2674969" y="1008951"/>
                    <a:pt x="2671044" y="1002981"/>
                    <a:pt x="2672236" y="996998"/>
                  </a:cubicBezTo>
                  <a:cubicBezTo>
                    <a:pt x="2673376" y="991271"/>
                    <a:pt x="2678510" y="986645"/>
                    <a:pt x="2683436" y="983516"/>
                  </a:cubicBezTo>
                  <a:cubicBezTo>
                    <a:pt x="2688445" y="980335"/>
                    <a:pt x="2694761" y="978254"/>
                    <a:pt x="2700653" y="978956"/>
                  </a:cubicBezTo>
                  <a:cubicBezTo>
                    <a:pt x="2714421" y="980599"/>
                    <a:pt x="2726968" y="988262"/>
                    <a:pt x="2740681" y="990359"/>
                  </a:cubicBezTo>
                  <a:cubicBezTo>
                    <a:pt x="2747149" y="991347"/>
                    <a:pt x="2753923" y="989977"/>
                    <a:pt x="2760183" y="988077"/>
                  </a:cubicBezTo>
                  <a:cubicBezTo>
                    <a:pt x="2765745" y="986398"/>
                    <a:pt x="2770770" y="983121"/>
                    <a:pt x="2775529" y="979782"/>
                  </a:cubicBezTo>
                  <a:cubicBezTo>
                    <a:pt x="2784783" y="973282"/>
                    <a:pt x="2792367" y="964421"/>
                    <a:pt x="2802082" y="958628"/>
                  </a:cubicBezTo>
                  <a:cubicBezTo>
                    <a:pt x="2807337" y="955497"/>
                    <a:pt x="2813703" y="952250"/>
                    <a:pt x="2819706" y="953445"/>
                  </a:cubicBezTo>
                  <a:cubicBezTo>
                    <a:pt x="2832056" y="955902"/>
                    <a:pt x="2843190" y="962774"/>
                    <a:pt x="2854140" y="968995"/>
                  </a:cubicBezTo>
                  <a:cubicBezTo>
                    <a:pt x="2869677" y="977820"/>
                    <a:pt x="2883435" y="989559"/>
                    <a:pt x="2898940" y="998450"/>
                  </a:cubicBezTo>
                  <a:cubicBezTo>
                    <a:pt x="2904762" y="1001789"/>
                    <a:pt x="2911124" y="1004993"/>
                    <a:pt x="2917819" y="1005500"/>
                  </a:cubicBezTo>
                  <a:cubicBezTo>
                    <a:pt x="2931561" y="1006541"/>
                    <a:pt x="2945906" y="1007008"/>
                    <a:pt x="2959095" y="1003011"/>
                  </a:cubicBezTo>
                  <a:cubicBezTo>
                    <a:pt x="2975722" y="997973"/>
                    <a:pt x="2989386" y="985808"/>
                    <a:pt x="3005351" y="978956"/>
                  </a:cubicBezTo>
                  <a:cubicBezTo>
                    <a:pt x="3016521" y="974158"/>
                    <a:pt x="3028215" y="970243"/>
                    <a:pt x="3040199" y="968165"/>
                  </a:cubicBezTo>
                  <a:cubicBezTo>
                    <a:pt x="3053908" y="965790"/>
                    <a:pt x="3068062" y="964098"/>
                    <a:pt x="3081884" y="965679"/>
                  </a:cubicBezTo>
                  <a:cubicBezTo>
                    <a:pt x="3095570" y="967249"/>
                    <a:pt x="3108611" y="972633"/>
                    <a:pt x="3121500" y="977504"/>
                  </a:cubicBezTo>
                  <a:cubicBezTo>
                    <a:pt x="3127181" y="979647"/>
                    <a:pt x="3133484" y="981883"/>
                    <a:pt x="3137271" y="986625"/>
                  </a:cubicBezTo>
                  <a:cubicBezTo>
                    <a:pt x="3141114" y="991443"/>
                    <a:pt x="3137245" y="1001723"/>
                    <a:pt x="3142866" y="1004259"/>
                  </a:cubicBezTo>
                  <a:cubicBezTo>
                    <a:pt x="3149729" y="1007358"/>
                    <a:pt x="3159295" y="1004147"/>
                    <a:pt x="3164858" y="999072"/>
                  </a:cubicBezTo>
                  <a:cubicBezTo>
                    <a:pt x="3173828" y="990889"/>
                    <a:pt x="3179150" y="979018"/>
                    <a:pt x="3183108" y="967542"/>
                  </a:cubicBezTo>
                  <a:cubicBezTo>
                    <a:pt x="3185492" y="960624"/>
                    <a:pt x="3183783" y="952869"/>
                    <a:pt x="3183312" y="945559"/>
                  </a:cubicBezTo>
                  <a:cubicBezTo>
                    <a:pt x="3182888" y="939012"/>
                    <a:pt x="3182861" y="932156"/>
                    <a:pt x="3180408" y="926064"/>
                  </a:cubicBezTo>
                  <a:cubicBezTo>
                    <a:pt x="3173924" y="909948"/>
                    <a:pt x="3166237" y="894169"/>
                    <a:pt x="3156766" y="879607"/>
                  </a:cubicBezTo>
                  <a:cubicBezTo>
                    <a:pt x="3153654" y="874822"/>
                    <a:pt x="3147005" y="873357"/>
                    <a:pt x="3143284" y="869030"/>
                  </a:cubicBezTo>
                  <a:cubicBezTo>
                    <a:pt x="3124803" y="847540"/>
                    <a:pt x="3107290" y="825201"/>
                    <a:pt x="3090393" y="802446"/>
                  </a:cubicBezTo>
                  <a:cubicBezTo>
                    <a:pt x="3086912" y="797757"/>
                    <a:pt x="3084442" y="792334"/>
                    <a:pt x="3082302" y="786897"/>
                  </a:cubicBezTo>
                  <a:cubicBezTo>
                    <a:pt x="3080066" y="781217"/>
                    <a:pt x="3078116" y="775319"/>
                    <a:pt x="3077323" y="769263"/>
                  </a:cubicBezTo>
                  <a:cubicBezTo>
                    <a:pt x="3076374" y="762068"/>
                    <a:pt x="3076315" y="754702"/>
                    <a:pt x="3077115" y="747487"/>
                  </a:cubicBezTo>
                  <a:cubicBezTo>
                    <a:pt x="3077909" y="740358"/>
                    <a:pt x="3079555" y="733248"/>
                    <a:pt x="3082094" y="726540"/>
                  </a:cubicBezTo>
                  <a:cubicBezTo>
                    <a:pt x="3084228" y="720896"/>
                    <a:pt x="3087617" y="715769"/>
                    <a:pt x="3091015" y="710777"/>
                  </a:cubicBezTo>
                  <a:cubicBezTo>
                    <a:pt x="3094272" y="705992"/>
                    <a:pt x="3097164" y="700483"/>
                    <a:pt x="3102005" y="697296"/>
                  </a:cubicBezTo>
                  <a:cubicBezTo>
                    <a:pt x="3107135" y="693917"/>
                    <a:pt x="3113623" y="693170"/>
                    <a:pt x="3119636" y="691899"/>
                  </a:cubicBezTo>
                  <a:cubicBezTo>
                    <a:pt x="3126110" y="690535"/>
                    <a:pt x="3132736" y="689014"/>
                    <a:pt x="3139339" y="689412"/>
                  </a:cubicBezTo>
                  <a:cubicBezTo>
                    <a:pt x="3146571" y="689847"/>
                    <a:pt x="3153868" y="691484"/>
                    <a:pt x="3160501" y="694391"/>
                  </a:cubicBezTo>
                  <a:cubicBezTo>
                    <a:pt x="3171671" y="699294"/>
                    <a:pt x="3182377" y="705446"/>
                    <a:pt x="3192230" y="712641"/>
                  </a:cubicBezTo>
                  <a:cubicBezTo>
                    <a:pt x="3196669" y="715881"/>
                    <a:pt x="3198922" y="721413"/>
                    <a:pt x="3202808" y="725292"/>
                  </a:cubicBezTo>
                  <a:cubicBezTo>
                    <a:pt x="3206901" y="729386"/>
                    <a:pt x="3212262" y="732142"/>
                    <a:pt x="3216086" y="736495"/>
                  </a:cubicBezTo>
                  <a:cubicBezTo>
                    <a:pt x="3227322" y="749288"/>
                    <a:pt x="3236181" y="764103"/>
                    <a:pt x="3247822" y="776524"/>
                  </a:cubicBezTo>
                  <a:cubicBezTo>
                    <a:pt x="3255771" y="785010"/>
                    <a:pt x="3266168" y="790895"/>
                    <a:pt x="3274575" y="798926"/>
                  </a:cubicBezTo>
                  <a:cubicBezTo>
                    <a:pt x="3278662" y="802828"/>
                    <a:pt x="3281231" y="808133"/>
                    <a:pt x="3285159" y="812194"/>
                  </a:cubicBezTo>
                  <a:cubicBezTo>
                    <a:pt x="3289144" y="816316"/>
                    <a:pt x="3293132" y="820762"/>
                    <a:pt x="3298223" y="823396"/>
                  </a:cubicBezTo>
                  <a:cubicBezTo>
                    <a:pt x="3303285" y="826011"/>
                    <a:pt x="3309117" y="827753"/>
                    <a:pt x="3314814" y="827545"/>
                  </a:cubicBezTo>
                  <a:cubicBezTo>
                    <a:pt x="3320890" y="827322"/>
                    <a:pt x="3328349" y="826824"/>
                    <a:pt x="3332242" y="822155"/>
                  </a:cubicBezTo>
                  <a:cubicBezTo>
                    <a:pt x="3340379" y="812395"/>
                    <a:pt x="3344713" y="799730"/>
                    <a:pt x="3348210" y="787513"/>
                  </a:cubicBezTo>
                  <a:cubicBezTo>
                    <a:pt x="3350209" y="780535"/>
                    <a:pt x="3350522" y="772681"/>
                    <a:pt x="3348417" y="765737"/>
                  </a:cubicBezTo>
                  <a:cubicBezTo>
                    <a:pt x="3345118" y="754883"/>
                    <a:pt x="3338387" y="745330"/>
                    <a:pt x="3332449" y="735665"/>
                  </a:cubicBezTo>
                  <a:cubicBezTo>
                    <a:pt x="3329439" y="730762"/>
                    <a:pt x="3325863" y="726112"/>
                    <a:pt x="3321657" y="722184"/>
                  </a:cubicBezTo>
                  <a:cubicBezTo>
                    <a:pt x="3309005" y="710365"/>
                    <a:pt x="3294719" y="700378"/>
                    <a:pt x="3282041" y="688582"/>
                  </a:cubicBezTo>
                  <a:cubicBezTo>
                    <a:pt x="3277875" y="684703"/>
                    <a:pt x="3273871" y="680370"/>
                    <a:pt x="3271259" y="675309"/>
                  </a:cubicBezTo>
                  <a:cubicBezTo>
                    <a:pt x="3268450" y="669865"/>
                    <a:pt x="3264917" y="663691"/>
                    <a:pt x="3266072" y="657678"/>
                  </a:cubicBezTo>
                  <a:cubicBezTo>
                    <a:pt x="3267179" y="651945"/>
                    <a:pt x="3271628" y="645679"/>
                    <a:pt x="3277272" y="644197"/>
                  </a:cubicBezTo>
                  <a:cubicBezTo>
                    <a:pt x="3284277" y="642356"/>
                    <a:pt x="3292151" y="645570"/>
                    <a:pt x="3298428" y="649176"/>
                  </a:cubicBezTo>
                  <a:cubicBezTo>
                    <a:pt x="3308465" y="654938"/>
                    <a:pt x="3315680" y="664692"/>
                    <a:pt x="3324980" y="671574"/>
                  </a:cubicBezTo>
                  <a:cubicBezTo>
                    <a:pt x="3329831" y="675167"/>
                    <a:pt x="3334823" y="679306"/>
                    <a:pt x="3340744" y="680495"/>
                  </a:cubicBezTo>
                  <a:cubicBezTo>
                    <a:pt x="3354121" y="683185"/>
                    <a:pt x="3368496" y="686768"/>
                    <a:pt x="3381606" y="682981"/>
                  </a:cubicBezTo>
                  <a:cubicBezTo>
                    <a:pt x="3403914" y="676537"/>
                    <a:pt x="3423241" y="662321"/>
                    <a:pt x="3443418" y="650832"/>
                  </a:cubicBezTo>
                  <a:cubicBezTo>
                    <a:pt x="3448335" y="648040"/>
                    <a:pt x="3452626" y="644184"/>
                    <a:pt x="3456689" y="640255"/>
                  </a:cubicBezTo>
                  <a:cubicBezTo>
                    <a:pt x="3460740" y="636340"/>
                    <a:pt x="3464056" y="631706"/>
                    <a:pt x="3467685" y="627399"/>
                  </a:cubicBezTo>
                  <a:cubicBezTo>
                    <a:pt x="3471446" y="622937"/>
                    <a:pt x="3475576" y="618726"/>
                    <a:pt x="3478885" y="613918"/>
                  </a:cubicBezTo>
                  <a:cubicBezTo>
                    <a:pt x="3482307" y="608942"/>
                    <a:pt x="3487135" y="604151"/>
                    <a:pt x="3487803" y="598155"/>
                  </a:cubicBezTo>
                  <a:cubicBezTo>
                    <a:pt x="3490237" y="576451"/>
                    <a:pt x="3486186" y="554384"/>
                    <a:pt x="3488011" y="532615"/>
                  </a:cubicBezTo>
                  <a:cubicBezTo>
                    <a:pt x="3488564" y="526016"/>
                    <a:pt x="3491073" y="519384"/>
                    <a:pt x="3494854" y="513947"/>
                  </a:cubicBezTo>
                  <a:cubicBezTo>
                    <a:pt x="3498111" y="509261"/>
                    <a:pt x="3503515" y="506423"/>
                    <a:pt x="3508336" y="503370"/>
                  </a:cubicBezTo>
                  <a:cubicBezTo>
                    <a:pt x="3513164" y="500314"/>
                    <a:pt x="3518377" y="497815"/>
                    <a:pt x="3523688" y="495697"/>
                  </a:cubicBezTo>
                  <a:cubicBezTo>
                    <a:pt x="3529333" y="493445"/>
                    <a:pt x="3535086" y="491146"/>
                    <a:pt x="3541109" y="490300"/>
                  </a:cubicBezTo>
                  <a:cubicBezTo>
                    <a:pt x="3554759" y="488370"/>
                    <a:pt x="3568607" y="486991"/>
                    <a:pt x="3582389" y="487396"/>
                  </a:cubicBezTo>
                  <a:cubicBezTo>
                    <a:pt x="3589680" y="487613"/>
                    <a:pt x="3596806" y="489948"/>
                    <a:pt x="3603748" y="492171"/>
                  </a:cubicBezTo>
                  <a:cubicBezTo>
                    <a:pt x="3616265" y="496178"/>
                    <a:pt x="3628608" y="500838"/>
                    <a:pt x="3640674" y="506064"/>
                  </a:cubicBezTo>
                  <a:cubicBezTo>
                    <a:pt x="3646210" y="508461"/>
                    <a:pt x="3652431" y="510466"/>
                    <a:pt x="3656435" y="514981"/>
                  </a:cubicBezTo>
                  <a:cubicBezTo>
                    <a:pt x="3667796" y="527797"/>
                    <a:pt x="3675209" y="543702"/>
                    <a:pt x="3685886" y="557088"/>
                  </a:cubicBezTo>
                  <a:cubicBezTo>
                    <a:pt x="3689462" y="561570"/>
                    <a:pt x="3694237" y="565037"/>
                    <a:pt x="3698956" y="568287"/>
                  </a:cubicBezTo>
                  <a:cubicBezTo>
                    <a:pt x="3704024" y="571775"/>
                    <a:pt x="3709158" y="575726"/>
                    <a:pt x="3715132" y="577208"/>
                  </a:cubicBezTo>
                  <a:cubicBezTo>
                    <a:pt x="3722041" y="578924"/>
                    <a:pt x="3729513" y="578983"/>
                    <a:pt x="3736498" y="577620"/>
                  </a:cubicBezTo>
                  <a:cubicBezTo>
                    <a:pt x="3742231" y="576503"/>
                    <a:pt x="3748505" y="574422"/>
                    <a:pt x="3752262" y="569947"/>
                  </a:cubicBezTo>
                  <a:cubicBezTo>
                    <a:pt x="3760176" y="560523"/>
                    <a:pt x="3762932" y="547601"/>
                    <a:pt x="3770101" y="537594"/>
                  </a:cubicBezTo>
                  <a:cubicBezTo>
                    <a:pt x="3773388" y="533000"/>
                    <a:pt x="3777692" y="528176"/>
                    <a:pt x="3783172" y="526806"/>
                  </a:cubicBezTo>
                  <a:cubicBezTo>
                    <a:pt x="3789462" y="525235"/>
                    <a:pt x="3796759" y="526411"/>
                    <a:pt x="3802456" y="529503"/>
                  </a:cubicBezTo>
                  <a:cubicBezTo>
                    <a:pt x="3812586" y="535005"/>
                    <a:pt x="3819307" y="545470"/>
                    <a:pt x="3829006" y="551697"/>
                  </a:cubicBezTo>
                  <a:cubicBezTo>
                    <a:pt x="3834581" y="555274"/>
                    <a:pt x="3842402" y="554543"/>
                    <a:pt x="3847675" y="558540"/>
                  </a:cubicBezTo>
                  <a:cubicBezTo>
                    <a:pt x="3861308" y="568883"/>
                    <a:pt x="3871204" y="583616"/>
                    <a:pt x="3884805" y="594005"/>
                  </a:cubicBezTo>
                  <a:cubicBezTo>
                    <a:pt x="3889968" y="597950"/>
                    <a:pt x="3896565" y="600588"/>
                    <a:pt x="3903055" y="600848"/>
                  </a:cubicBezTo>
                  <a:cubicBezTo>
                    <a:pt x="3909256" y="601095"/>
                    <a:pt x="3915395" y="598332"/>
                    <a:pt x="3920894" y="595458"/>
                  </a:cubicBezTo>
                  <a:cubicBezTo>
                    <a:pt x="3925890" y="592840"/>
                    <a:pt x="3930418" y="589073"/>
                    <a:pt x="3933958" y="584673"/>
                  </a:cubicBezTo>
                  <a:cubicBezTo>
                    <a:pt x="3937133" y="580728"/>
                    <a:pt x="3940884" y="576039"/>
                    <a:pt x="3940597" y="570981"/>
                  </a:cubicBezTo>
                  <a:cubicBezTo>
                    <a:pt x="3940268" y="565179"/>
                    <a:pt x="3935941" y="560164"/>
                    <a:pt x="3932299" y="555636"/>
                  </a:cubicBezTo>
                  <a:cubicBezTo>
                    <a:pt x="3928709" y="551167"/>
                    <a:pt x="3924227" y="547252"/>
                    <a:pt x="3919235" y="544436"/>
                  </a:cubicBezTo>
                  <a:cubicBezTo>
                    <a:pt x="3913416" y="541150"/>
                    <a:pt x="3906194" y="540850"/>
                    <a:pt x="3900355" y="537594"/>
                  </a:cubicBezTo>
                  <a:cubicBezTo>
                    <a:pt x="3895389" y="534824"/>
                    <a:pt x="3890321" y="531413"/>
                    <a:pt x="3887291" y="526598"/>
                  </a:cubicBezTo>
                  <a:cubicBezTo>
                    <a:pt x="3884624" y="522354"/>
                    <a:pt x="3880267" y="515004"/>
                    <a:pt x="3884182" y="511872"/>
                  </a:cubicBezTo>
                  <a:cubicBezTo>
                    <a:pt x="3889850" y="507338"/>
                    <a:pt x="3898886" y="510025"/>
                    <a:pt x="3905960" y="511665"/>
                  </a:cubicBezTo>
                  <a:cubicBezTo>
                    <a:pt x="3911838" y="513028"/>
                    <a:pt x="3915731" y="519838"/>
                    <a:pt x="3921721" y="520586"/>
                  </a:cubicBezTo>
                  <a:cubicBezTo>
                    <a:pt x="3927695" y="521326"/>
                    <a:pt x="3936257" y="521096"/>
                    <a:pt x="3939145" y="515811"/>
                  </a:cubicBezTo>
                  <a:cubicBezTo>
                    <a:pt x="3942079" y="510443"/>
                    <a:pt x="3934752" y="504252"/>
                    <a:pt x="3933958" y="498184"/>
                  </a:cubicBezTo>
                  <a:cubicBezTo>
                    <a:pt x="3933010" y="490988"/>
                    <a:pt x="3932246" y="483457"/>
                    <a:pt x="3933958" y="476407"/>
                  </a:cubicBezTo>
                  <a:cubicBezTo>
                    <a:pt x="3935394" y="470509"/>
                    <a:pt x="3939155" y="465267"/>
                    <a:pt x="3943090" y="460647"/>
                  </a:cubicBezTo>
                  <a:cubicBezTo>
                    <a:pt x="3946818" y="456264"/>
                    <a:pt x="3950862" y="450564"/>
                    <a:pt x="3956572" y="449856"/>
                  </a:cubicBezTo>
                  <a:cubicBezTo>
                    <a:pt x="3963014" y="449059"/>
                    <a:pt x="3969481" y="453004"/>
                    <a:pt x="3974820" y="456702"/>
                  </a:cubicBezTo>
                  <a:cubicBezTo>
                    <a:pt x="3979506" y="459946"/>
                    <a:pt x="3982664" y="465096"/>
                    <a:pt x="3985611" y="469976"/>
                  </a:cubicBezTo>
                  <a:cubicBezTo>
                    <a:pt x="3991555" y="479819"/>
                    <a:pt x="3997417" y="489879"/>
                    <a:pt x="4001372" y="500673"/>
                  </a:cubicBezTo>
                  <a:cubicBezTo>
                    <a:pt x="4003648" y="506890"/>
                    <a:pt x="4002660" y="513904"/>
                    <a:pt x="4004066" y="520378"/>
                  </a:cubicBezTo>
                  <a:cubicBezTo>
                    <a:pt x="4005367" y="526381"/>
                    <a:pt x="4007171" y="532308"/>
                    <a:pt x="4009463" y="538005"/>
                  </a:cubicBezTo>
                  <a:cubicBezTo>
                    <a:pt x="4011611" y="543337"/>
                    <a:pt x="4014255" y="548510"/>
                    <a:pt x="4017341" y="553354"/>
                  </a:cubicBezTo>
                  <a:cubicBezTo>
                    <a:pt x="4020357" y="558089"/>
                    <a:pt x="4023403" y="563032"/>
                    <a:pt x="4027714" y="566631"/>
                  </a:cubicBezTo>
                  <a:cubicBezTo>
                    <a:pt x="4032436" y="570576"/>
                    <a:pt x="4038107" y="573444"/>
                    <a:pt x="4043893" y="575545"/>
                  </a:cubicBezTo>
                  <a:cubicBezTo>
                    <a:pt x="4050608" y="577979"/>
                    <a:pt x="4057705" y="579747"/>
                    <a:pt x="4064844" y="580112"/>
                  </a:cubicBezTo>
                  <a:cubicBezTo>
                    <a:pt x="4071450" y="580448"/>
                    <a:pt x="4078409" y="580089"/>
                    <a:pt x="4084544" y="577620"/>
                  </a:cubicBezTo>
                  <a:cubicBezTo>
                    <a:pt x="4089833" y="575496"/>
                    <a:pt x="4093705" y="570777"/>
                    <a:pt x="4097822" y="566835"/>
                  </a:cubicBezTo>
                  <a:cubicBezTo>
                    <a:pt x="4101961" y="562880"/>
                    <a:pt x="4107230" y="559347"/>
                    <a:pt x="4109229" y="553979"/>
                  </a:cubicBezTo>
                  <a:cubicBezTo>
                    <a:pt x="4114320" y="540320"/>
                    <a:pt x="4113474" y="524906"/>
                    <a:pt x="4118565" y="511247"/>
                  </a:cubicBezTo>
                  <a:cubicBezTo>
                    <a:pt x="4120564" y="505879"/>
                    <a:pt x="4126690" y="503087"/>
                    <a:pt x="4129969" y="498391"/>
                  </a:cubicBezTo>
                  <a:cubicBezTo>
                    <a:pt x="4133440" y="493422"/>
                    <a:pt x="4136622" y="488120"/>
                    <a:pt x="4138683" y="482423"/>
                  </a:cubicBezTo>
                  <a:cubicBezTo>
                    <a:pt x="4141219" y="475426"/>
                    <a:pt x="4143695" y="468089"/>
                    <a:pt x="4143659" y="460647"/>
                  </a:cubicBezTo>
                  <a:cubicBezTo>
                    <a:pt x="4143629" y="454591"/>
                    <a:pt x="4140847" y="448792"/>
                    <a:pt x="4138472" y="443221"/>
                  </a:cubicBezTo>
                  <a:cubicBezTo>
                    <a:pt x="4134405" y="433665"/>
                    <a:pt x="4130328" y="423937"/>
                    <a:pt x="4124374" y="415428"/>
                  </a:cubicBezTo>
                  <a:cubicBezTo>
                    <a:pt x="4121111" y="410772"/>
                    <a:pt x="4114831" y="408895"/>
                    <a:pt x="4111304" y="404433"/>
                  </a:cubicBezTo>
                  <a:cubicBezTo>
                    <a:pt x="4104836" y="396250"/>
                    <a:pt x="4097588" y="387919"/>
                    <a:pt x="4094710" y="377888"/>
                  </a:cubicBezTo>
                  <a:cubicBezTo>
                    <a:pt x="4090965" y="364838"/>
                    <a:pt x="4091476" y="350804"/>
                    <a:pt x="4092013" y="337234"/>
                  </a:cubicBezTo>
                  <a:cubicBezTo>
                    <a:pt x="4092306" y="329778"/>
                    <a:pt x="4097950" y="322876"/>
                    <a:pt x="4097199" y="315457"/>
                  </a:cubicBezTo>
                  <a:cubicBezTo>
                    <a:pt x="4095958" y="303283"/>
                    <a:pt x="4087155" y="292611"/>
                    <a:pt x="4086204" y="280407"/>
                  </a:cubicBezTo>
                  <a:cubicBezTo>
                    <a:pt x="4085703" y="273995"/>
                    <a:pt x="4088410" y="266807"/>
                    <a:pt x="4093053" y="262361"/>
                  </a:cubicBezTo>
                  <a:cubicBezTo>
                    <a:pt x="4097552" y="258058"/>
                    <a:pt x="4104695" y="256118"/>
                    <a:pt x="4110886" y="256763"/>
                  </a:cubicBezTo>
                  <a:cubicBezTo>
                    <a:pt x="4116925" y="257396"/>
                    <a:pt x="4121763" y="262299"/>
                    <a:pt x="4126657" y="265888"/>
                  </a:cubicBezTo>
                  <a:cubicBezTo>
                    <a:pt x="4135910" y="272691"/>
                    <a:pt x="4143517" y="281698"/>
                    <a:pt x="4153203" y="287872"/>
                  </a:cubicBezTo>
                  <a:cubicBezTo>
                    <a:pt x="4158788" y="291428"/>
                    <a:pt x="4165960" y="291728"/>
                    <a:pt x="4171868" y="294715"/>
                  </a:cubicBezTo>
                  <a:cubicBezTo>
                    <a:pt x="4182818" y="300254"/>
                    <a:pt x="4193817" y="305993"/>
                    <a:pt x="4203608" y="313383"/>
                  </a:cubicBezTo>
                  <a:cubicBezTo>
                    <a:pt x="4208122" y="316791"/>
                    <a:pt x="4211333" y="321773"/>
                    <a:pt x="4214185" y="326657"/>
                  </a:cubicBezTo>
                  <a:cubicBezTo>
                    <a:pt x="4222915" y="341610"/>
                    <a:pt x="4229100" y="357999"/>
                    <a:pt x="4238245" y="372705"/>
                  </a:cubicBezTo>
                  <a:cubicBezTo>
                    <a:pt x="4244166" y="382229"/>
                    <a:pt x="4252814" y="389819"/>
                    <a:pt x="4259193" y="399042"/>
                  </a:cubicBezTo>
                  <a:cubicBezTo>
                    <a:pt x="4262463" y="403771"/>
                    <a:pt x="4262054" y="411595"/>
                    <a:pt x="4267076" y="414394"/>
                  </a:cubicBezTo>
                  <a:cubicBezTo>
                    <a:pt x="4274114" y="418319"/>
                    <a:pt x="4283098" y="417457"/>
                    <a:pt x="4291136" y="416880"/>
                  </a:cubicBezTo>
                  <a:cubicBezTo>
                    <a:pt x="4309262" y="415580"/>
                    <a:pt x="4326926" y="409860"/>
                    <a:pt x="4345065" y="408790"/>
                  </a:cubicBezTo>
                  <a:cubicBezTo>
                    <a:pt x="4350666" y="408460"/>
                    <a:pt x="4355840" y="412899"/>
                    <a:pt x="4361451" y="412731"/>
                  </a:cubicBezTo>
                  <a:cubicBezTo>
                    <a:pt x="4367619" y="412547"/>
                    <a:pt x="4373580" y="410090"/>
                    <a:pt x="4379290" y="407756"/>
                  </a:cubicBezTo>
                  <a:cubicBezTo>
                    <a:pt x="4384638" y="405569"/>
                    <a:pt x="4388926" y="401018"/>
                    <a:pt x="4394429" y="399250"/>
                  </a:cubicBezTo>
                  <a:cubicBezTo>
                    <a:pt x="4400738" y="397221"/>
                    <a:pt x="4407522" y="396951"/>
                    <a:pt x="4414138" y="396556"/>
                  </a:cubicBezTo>
                  <a:cubicBezTo>
                    <a:pt x="4421311" y="396128"/>
                    <a:pt x="4428641" y="395427"/>
                    <a:pt x="4435702" y="396760"/>
                  </a:cubicBezTo>
                  <a:cubicBezTo>
                    <a:pt x="4442347" y="398018"/>
                    <a:pt x="4449098" y="400277"/>
                    <a:pt x="4454581" y="404229"/>
                  </a:cubicBezTo>
                  <a:cubicBezTo>
                    <a:pt x="4473227" y="417644"/>
                    <a:pt x="4487730" y="436671"/>
                    <a:pt x="4507476" y="448404"/>
                  </a:cubicBezTo>
                  <a:cubicBezTo>
                    <a:pt x="4513713" y="452115"/>
                    <a:pt x="4522308" y="450715"/>
                    <a:pt x="4529253" y="448611"/>
                  </a:cubicBezTo>
                  <a:cubicBezTo>
                    <a:pt x="4534657" y="446975"/>
                    <a:pt x="4539989" y="442967"/>
                    <a:pt x="4542317" y="437827"/>
                  </a:cubicBezTo>
                  <a:cubicBezTo>
                    <a:pt x="4545647" y="430480"/>
                    <a:pt x="4546068" y="421767"/>
                    <a:pt x="4545018" y="413772"/>
                  </a:cubicBezTo>
                  <a:cubicBezTo>
                    <a:pt x="4544270" y="408072"/>
                    <a:pt x="4539291" y="403745"/>
                    <a:pt x="4537131" y="398420"/>
                  </a:cubicBezTo>
                  <a:cubicBezTo>
                    <a:pt x="4534852" y="392786"/>
                    <a:pt x="4534562" y="386384"/>
                    <a:pt x="4531740" y="381000"/>
                  </a:cubicBezTo>
                  <a:cubicBezTo>
                    <a:pt x="4529141" y="376038"/>
                    <a:pt x="4521445" y="373525"/>
                    <a:pt x="4521162" y="367930"/>
                  </a:cubicBezTo>
                  <a:cubicBezTo>
                    <a:pt x="4520856" y="361815"/>
                    <a:pt x="4525160" y="355309"/>
                    <a:pt x="4530287" y="351963"/>
                  </a:cubicBezTo>
                  <a:cubicBezTo>
                    <a:pt x="4535780" y="348380"/>
                    <a:pt x="4543236" y="349045"/>
                    <a:pt x="4549786" y="349263"/>
                  </a:cubicBezTo>
                  <a:cubicBezTo>
                    <a:pt x="4564171" y="349740"/>
                    <a:pt x="4579560" y="348216"/>
                    <a:pt x="4592722" y="354037"/>
                  </a:cubicBezTo>
                  <a:cubicBezTo>
                    <a:pt x="4607594" y="360610"/>
                    <a:pt x="4617404" y="375267"/>
                    <a:pt x="4630472" y="384939"/>
                  </a:cubicBezTo>
                  <a:cubicBezTo>
                    <a:pt x="4635293" y="388508"/>
                    <a:pt x="4640611" y="391548"/>
                    <a:pt x="4646233" y="393652"/>
                  </a:cubicBezTo>
                  <a:cubicBezTo>
                    <a:pt x="4653095" y="396214"/>
                    <a:pt x="4660281" y="398595"/>
                    <a:pt x="4667598" y="398838"/>
                  </a:cubicBezTo>
                  <a:cubicBezTo>
                    <a:pt x="4681387" y="399289"/>
                    <a:pt x="4695086" y="395275"/>
                    <a:pt x="4708875" y="395726"/>
                  </a:cubicBezTo>
                  <a:cubicBezTo>
                    <a:pt x="4716195" y="395967"/>
                    <a:pt x="4723378" y="398348"/>
                    <a:pt x="4730241" y="400913"/>
                  </a:cubicBezTo>
                  <a:cubicBezTo>
                    <a:pt x="4735862" y="403017"/>
                    <a:pt x="4740453" y="407344"/>
                    <a:pt x="4746005" y="409619"/>
                  </a:cubicBezTo>
                  <a:cubicBezTo>
                    <a:pt x="4751307" y="411796"/>
                    <a:pt x="4757452" y="411641"/>
                    <a:pt x="4762596" y="414183"/>
                  </a:cubicBezTo>
                  <a:cubicBezTo>
                    <a:pt x="4779005" y="422284"/>
                    <a:pt x="4793874" y="433296"/>
                    <a:pt x="4810304" y="441357"/>
                  </a:cubicBezTo>
                  <a:cubicBezTo>
                    <a:pt x="4827464" y="449774"/>
                    <a:pt x="4844868" y="458098"/>
                    <a:pt x="4863195" y="463545"/>
                  </a:cubicBezTo>
                  <a:cubicBezTo>
                    <a:pt x="4870150" y="465606"/>
                    <a:pt x="4877988" y="461569"/>
                    <a:pt x="4884972" y="463545"/>
                  </a:cubicBezTo>
                  <a:cubicBezTo>
                    <a:pt x="4893340" y="465913"/>
                    <a:pt x="4899113" y="475637"/>
                    <a:pt x="4907790" y="476196"/>
                  </a:cubicBezTo>
                  <a:cubicBezTo>
                    <a:pt x="4913972" y="476595"/>
                    <a:pt x="4922079" y="472097"/>
                    <a:pt x="4923344" y="466038"/>
                  </a:cubicBezTo>
                  <a:cubicBezTo>
                    <a:pt x="4926512" y="450834"/>
                    <a:pt x="4920469" y="435087"/>
                    <a:pt x="4919610" y="419581"/>
                  </a:cubicBezTo>
                  <a:cubicBezTo>
                    <a:pt x="4919158" y="411371"/>
                    <a:pt x="4918068" y="403010"/>
                    <a:pt x="4919405" y="394897"/>
                  </a:cubicBezTo>
                  <a:cubicBezTo>
                    <a:pt x="4920393" y="388907"/>
                    <a:pt x="4922620" y="382798"/>
                    <a:pt x="4926459" y="378096"/>
                  </a:cubicBezTo>
                  <a:cubicBezTo>
                    <a:pt x="4930059" y="373690"/>
                    <a:pt x="4935539" y="370993"/>
                    <a:pt x="4940771" y="368764"/>
                  </a:cubicBezTo>
                  <a:cubicBezTo>
                    <a:pt x="4946880" y="366165"/>
                    <a:pt x="4953463" y="364542"/>
                    <a:pt x="4960063" y="363785"/>
                  </a:cubicBezTo>
                  <a:cubicBezTo>
                    <a:pt x="4967956" y="362879"/>
                    <a:pt x="4976041" y="362721"/>
                    <a:pt x="4983915" y="363785"/>
                  </a:cubicBezTo>
                  <a:cubicBezTo>
                    <a:pt x="5011314" y="367496"/>
                    <a:pt x="5038094" y="375613"/>
                    <a:pt x="5065634" y="378096"/>
                  </a:cubicBezTo>
                  <a:cubicBezTo>
                    <a:pt x="5072267" y="378689"/>
                    <a:pt x="5078817" y="375550"/>
                    <a:pt x="5084925" y="372909"/>
                  </a:cubicBezTo>
                  <a:cubicBezTo>
                    <a:pt x="5090148" y="370650"/>
                    <a:pt x="5094821" y="367167"/>
                    <a:pt x="5099237" y="363580"/>
                  </a:cubicBezTo>
                  <a:cubicBezTo>
                    <a:pt x="5103713" y="359945"/>
                    <a:pt x="5110197" y="356965"/>
                    <a:pt x="5111471" y="351337"/>
                  </a:cubicBezTo>
                  <a:cubicBezTo>
                    <a:pt x="5112914" y="344979"/>
                    <a:pt x="5109426" y="338182"/>
                    <a:pt x="5106288" y="332465"/>
                  </a:cubicBezTo>
                  <a:cubicBezTo>
                    <a:pt x="5103512" y="327411"/>
                    <a:pt x="5098895" y="323443"/>
                    <a:pt x="5094258" y="320021"/>
                  </a:cubicBezTo>
                  <a:cubicBezTo>
                    <a:pt x="5080358" y="309767"/>
                    <a:pt x="5064864" y="301781"/>
                    <a:pt x="5050907" y="291606"/>
                  </a:cubicBezTo>
                  <a:cubicBezTo>
                    <a:pt x="5046409" y="288323"/>
                    <a:pt x="5041713" y="284691"/>
                    <a:pt x="5039082" y="279781"/>
                  </a:cubicBezTo>
                  <a:cubicBezTo>
                    <a:pt x="5035914" y="273880"/>
                    <a:pt x="5034866" y="266949"/>
                    <a:pt x="5034109" y="260287"/>
                  </a:cubicBezTo>
                  <a:cubicBezTo>
                    <a:pt x="5033203" y="252321"/>
                    <a:pt x="5033539" y="244224"/>
                    <a:pt x="5034109" y="236229"/>
                  </a:cubicBezTo>
                  <a:cubicBezTo>
                    <a:pt x="5035126" y="221944"/>
                    <a:pt x="5038584" y="207827"/>
                    <a:pt x="5038877" y="193506"/>
                  </a:cubicBezTo>
                  <a:cubicBezTo>
                    <a:pt x="5039194" y="178200"/>
                    <a:pt x="5038854" y="162697"/>
                    <a:pt x="5035973" y="147664"/>
                  </a:cubicBezTo>
                  <a:cubicBezTo>
                    <a:pt x="5029765" y="115245"/>
                    <a:pt x="5017706" y="84097"/>
                    <a:pt x="5011709" y="51638"/>
                  </a:cubicBezTo>
                  <a:cubicBezTo>
                    <a:pt x="5010379" y="44453"/>
                    <a:pt x="5012473" y="36958"/>
                    <a:pt x="5014195" y="29862"/>
                  </a:cubicBezTo>
                  <a:cubicBezTo>
                    <a:pt x="5015605" y="24047"/>
                    <a:pt x="5016095" y="16628"/>
                    <a:pt x="5021038" y="13265"/>
                  </a:cubicBezTo>
                  <a:cubicBezTo>
                    <a:pt x="5027088" y="9143"/>
                    <a:pt x="5037102" y="5790"/>
                    <a:pt x="5042816" y="10364"/>
                  </a:cubicBezTo>
                  <a:cubicBezTo>
                    <a:pt x="5056509" y="21330"/>
                    <a:pt x="5062996" y="39115"/>
                    <a:pt x="5072069" y="54125"/>
                  </a:cubicBezTo>
                  <a:cubicBezTo>
                    <a:pt x="5075191" y="59288"/>
                    <a:pt x="5077394" y="64995"/>
                    <a:pt x="5079324" y="70718"/>
                  </a:cubicBezTo>
                  <a:cubicBezTo>
                    <a:pt x="5081415" y="76925"/>
                    <a:pt x="5081122" y="83955"/>
                    <a:pt x="5084096" y="89800"/>
                  </a:cubicBezTo>
                  <a:cubicBezTo>
                    <a:pt x="5089266" y="99949"/>
                    <a:pt x="5094798" y="110530"/>
                    <a:pt x="5103387" y="118008"/>
                  </a:cubicBezTo>
                  <a:cubicBezTo>
                    <a:pt x="5120857" y="133212"/>
                    <a:pt x="5142282" y="143225"/>
                    <a:pt x="5161050" y="156796"/>
                  </a:cubicBezTo>
                  <a:cubicBezTo>
                    <a:pt x="5165558" y="160056"/>
                    <a:pt x="5169493" y="164142"/>
                    <a:pt x="5173080" y="168407"/>
                  </a:cubicBezTo>
                  <a:cubicBezTo>
                    <a:pt x="5176854" y="172892"/>
                    <a:pt x="5180404" y="177690"/>
                    <a:pt x="5183031" y="182929"/>
                  </a:cubicBezTo>
                  <a:cubicBezTo>
                    <a:pt x="5188452" y="193723"/>
                    <a:pt x="5191241" y="205775"/>
                    <a:pt x="5197139" y="216316"/>
                  </a:cubicBezTo>
                  <a:cubicBezTo>
                    <a:pt x="5205682" y="231589"/>
                    <a:pt x="5215110" y="246522"/>
                    <a:pt x="5226178" y="260079"/>
                  </a:cubicBezTo>
                  <a:cubicBezTo>
                    <a:pt x="5229774" y="264489"/>
                    <a:pt x="5235419" y="266830"/>
                    <a:pt x="5240487" y="269412"/>
                  </a:cubicBezTo>
                  <a:cubicBezTo>
                    <a:pt x="5245904" y="272174"/>
                    <a:pt x="5251496" y="275085"/>
                    <a:pt x="5257496" y="276050"/>
                  </a:cubicBezTo>
                  <a:cubicBezTo>
                    <a:pt x="5265482" y="277331"/>
                    <a:pt x="5273902" y="277947"/>
                    <a:pt x="5281763" y="276050"/>
                  </a:cubicBezTo>
                  <a:cubicBezTo>
                    <a:pt x="5294238" y="273034"/>
                    <a:pt x="5306169" y="267676"/>
                    <a:pt x="5317441" y="261532"/>
                  </a:cubicBezTo>
                  <a:cubicBezTo>
                    <a:pt x="5322378" y="258841"/>
                    <a:pt x="5326593" y="254613"/>
                    <a:pt x="5329682" y="249914"/>
                  </a:cubicBezTo>
                  <a:cubicBezTo>
                    <a:pt x="5333103" y="244701"/>
                    <a:pt x="5336097" y="238715"/>
                    <a:pt x="5336525" y="232494"/>
                  </a:cubicBezTo>
                  <a:cubicBezTo>
                    <a:pt x="5337566" y="217508"/>
                    <a:pt x="5336373" y="202327"/>
                    <a:pt x="5334032" y="187489"/>
                  </a:cubicBezTo>
                  <a:cubicBezTo>
                    <a:pt x="5333090" y="181529"/>
                    <a:pt x="5329794" y="176125"/>
                    <a:pt x="5326777" y="170899"/>
                  </a:cubicBezTo>
                  <a:cubicBezTo>
                    <a:pt x="5320991" y="160869"/>
                    <a:pt x="5313496" y="151879"/>
                    <a:pt x="5307690" y="141862"/>
                  </a:cubicBezTo>
                  <a:cubicBezTo>
                    <a:pt x="5304621" y="136557"/>
                    <a:pt x="5302207" y="130854"/>
                    <a:pt x="5300225" y="125058"/>
                  </a:cubicBezTo>
                  <a:cubicBezTo>
                    <a:pt x="5298127" y="118927"/>
                    <a:pt x="5295473" y="112670"/>
                    <a:pt x="5295456" y="106186"/>
                  </a:cubicBezTo>
                  <a:cubicBezTo>
                    <a:pt x="5295413" y="91592"/>
                    <a:pt x="5302648" y="76984"/>
                    <a:pt x="5300017" y="62634"/>
                  </a:cubicBezTo>
                  <a:cubicBezTo>
                    <a:pt x="5298990" y="56999"/>
                    <a:pt x="5289775" y="57124"/>
                    <a:pt x="5285708" y="53091"/>
                  </a:cubicBezTo>
                  <a:cubicBezTo>
                    <a:pt x="5281546" y="48964"/>
                    <a:pt x="5276218" y="44417"/>
                    <a:pt x="5275747" y="38569"/>
                  </a:cubicBezTo>
                  <a:cubicBezTo>
                    <a:pt x="5275266" y="32526"/>
                    <a:pt x="5279886" y="27047"/>
                    <a:pt x="5283215" y="21979"/>
                  </a:cubicBezTo>
                  <a:cubicBezTo>
                    <a:pt x="5286331" y="17233"/>
                    <a:pt x="5290487" y="13183"/>
                    <a:pt x="5294834" y="9531"/>
                  </a:cubicBezTo>
                  <a:cubicBezTo>
                    <a:pt x="5299191" y="5873"/>
                    <a:pt x="5303518" y="1022"/>
                    <a:pt x="5309142" y="199"/>
                  </a:cubicBezTo>
                  <a:cubicBezTo>
                    <a:pt x="5315729" y="-763"/>
                    <a:pt x="5322526" y="1934"/>
                    <a:pt x="5328641" y="4556"/>
                  </a:cubicBezTo>
                  <a:cubicBezTo>
                    <a:pt x="5334009" y="6861"/>
                    <a:pt x="5338448" y="10990"/>
                    <a:pt x="5342950" y="14718"/>
                  </a:cubicBezTo>
                  <a:cubicBezTo>
                    <a:pt x="5347244" y="18267"/>
                    <a:pt x="5351443" y="22035"/>
                    <a:pt x="5354986" y="26335"/>
                  </a:cubicBezTo>
                  <a:cubicBezTo>
                    <a:pt x="5358668" y="30797"/>
                    <a:pt x="5360219" y="36981"/>
                    <a:pt x="5364523" y="40851"/>
                  </a:cubicBezTo>
                  <a:cubicBezTo>
                    <a:pt x="5377340" y="52356"/>
                    <a:pt x="5392904" y="60539"/>
                    <a:pt x="5405799" y="71962"/>
                  </a:cubicBezTo>
                  <a:cubicBezTo>
                    <a:pt x="5410002" y="75684"/>
                    <a:pt x="5412682" y="80909"/>
                    <a:pt x="5415333" y="85862"/>
                  </a:cubicBezTo>
                  <a:cubicBezTo>
                    <a:pt x="5418310" y="91404"/>
                    <a:pt x="5423049" y="97009"/>
                    <a:pt x="5422595" y="103282"/>
                  </a:cubicBezTo>
                  <a:cubicBezTo>
                    <a:pt x="5422189" y="108883"/>
                    <a:pt x="5412501" y="111590"/>
                    <a:pt x="5413054" y="117181"/>
                  </a:cubicBezTo>
                  <a:cubicBezTo>
                    <a:pt x="5414269" y="129415"/>
                    <a:pt x="5425196" y="139093"/>
                    <a:pt x="5427370" y="151191"/>
                  </a:cubicBezTo>
                  <a:cubicBezTo>
                    <a:pt x="5430192" y="166905"/>
                    <a:pt x="5426553" y="183179"/>
                    <a:pt x="5427781" y="199100"/>
                  </a:cubicBezTo>
                  <a:cubicBezTo>
                    <a:pt x="5428282" y="205568"/>
                    <a:pt x="5430452" y="211847"/>
                    <a:pt x="5432550" y="217979"/>
                  </a:cubicBezTo>
                  <a:cubicBezTo>
                    <a:pt x="5434532" y="223771"/>
                    <a:pt x="5436096" y="230074"/>
                    <a:pt x="5440019" y="234776"/>
                  </a:cubicBezTo>
                  <a:cubicBezTo>
                    <a:pt x="5443664" y="239149"/>
                    <a:pt x="5449305" y="241438"/>
                    <a:pt x="5454334" y="244112"/>
                  </a:cubicBezTo>
                  <a:cubicBezTo>
                    <a:pt x="5459715" y="246977"/>
                    <a:pt x="5465135" y="250303"/>
                    <a:pt x="5471132" y="251366"/>
                  </a:cubicBezTo>
                  <a:cubicBezTo>
                    <a:pt x="5479029" y="252766"/>
                    <a:pt x="5487295" y="252766"/>
                    <a:pt x="5495192" y="251366"/>
                  </a:cubicBezTo>
                  <a:cubicBezTo>
                    <a:pt x="5501195" y="250303"/>
                    <a:pt x="5506902" y="247471"/>
                    <a:pt x="5511994" y="244112"/>
                  </a:cubicBezTo>
                  <a:cubicBezTo>
                    <a:pt x="5516604" y="241072"/>
                    <a:pt x="5521214" y="237365"/>
                    <a:pt x="5523819" y="232494"/>
                  </a:cubicBezTo>
                  <a:cubicBezTo>
                    <a:pt x="5532490" y="216270"/>
                    <a:pt x="5540394" y="199390"/>
                    <a:pt x="5545389" y="181681"/>
                  </a:cubicBezTo>
                  <a:cubicBezTo>
                    <a:pt x="5546924" y="176231"/>
                    <a:pt x="5542705" y="170534"/>
                    <a:pt x="5542896" y="164877"/>
                  </a:cubicBezTo>
                  <a:cubicBezTo>
                    <a:pt x="5543397" y="150496"/>
                    <a:pt x="5542640" y="135507"/>
                    <a:pt x="5547461" y="121946"/>
                  </a:cubicBezTo>
                  <a:cubicBezTo>
                    <a:pt x="5549417" y="116441"/>
                    <a:pt x="5555993" y="112640"/>
                    <a:pt x="5561776" y="111784"/>
                  </a:cubicBezTo>
                  <a:cubicBezTo>
                    <a:pt x="5568296" y="110813"/>
                    <a:pt x="5574800" y="114369"/>
                    <a:pt x="5580856" y="116967"/>
                  </a:cubicBezTo>
                  <a:cubicBezTo>
                    <a:pt x="5586195" y="119256"/>
                    <a:pt x="5591075" y="122641"/>
                    <a:pt x="5595583" y="126303"/>
                  </a:cubicBezTo>
                  <a:cubicBezTo>
                    <a:pt x="5599983" y="129879"/>
                    <a:pt x="5604274" y="133817"/>
                    <a:pt x="5607409" y="138540"/>
                  </a:cubicBezTo>
                  <a:cubicBezTo>
                    <a:pt x="5610794" y="143644"/>
                    <a:pt x="5613136" y="149469"/>
                    <a:pt x="5614875" y="155344"/>
                  </a:cubicBezTo>
                  <a:cubicBezTo>
                    <a:pt x="5620473" y="174209"/>
                    <a:pt x="5619343" y="195663"/>
                    <a:pt x="5629391" y="212582"/>
                  </a:cubicBezTo>
                  <a:cubicBezTo>
                    <a:pt x="5632707" y="218163"/>
                    <a:pt x="5642521" y="213863"/>
                    <a:pt x="5648890" y="212582"/>
                  </a:cubicBezTo>
                  <a:cubicBezTo>
                    <a:pt x="5654738" y="211400"/>
                    <a:pt x="5661071" y="209565"/>
                    <a:pt x="5665276" y="205327"/>
                  </a:cubicBezTo>
                  <a:cubicBezTo>
                    <a:pt x="5669590" y="200977"/>
                    <a:pt x="5671273" y="194474"/>
                    <a:pt x="5672742" y="188523"/>
                  </a:cubicBezTo>
                  <a:cubicBezTo>
                    <a:pt x="5674487" y="181447"/>
                    <a:pt x="5675294" y="174021"/>
                    <a:pt x="5674816" y="166747"/>
                  </a:cubicBezTo>
                  <a:cubicBezTo>
                    <a:pt x="5674395" y="160276"/>
                    <a:pt x="5670796" y="154319"/>
                    <a:pt x="5670051" y="147875"/>
                  </a:cubicBezTo>
                  <a:cubicBezTo>
                    <a:pt x="5669132" y="139916"/>
                    <a:pt x="5669004" y="131782"/>
                    <a:pt x="5669837" y="123810"/>
                  </a:cubicBezTo>
                  <a:cubicBezTo>
                    <a:pt x="5670532" y="117162"/>
                    <a:pt x="5671431" y="110194"/>
                    <a:pt x="5674612" y="104316"/>
                  </a:cubicBezTo>
                  <a:cubicBezTo>
                    <a:pt x="5677257" y="99419"/>
                    <a:pt x="5681139" y="93564"/>
                    <a:pt x="5686642" y="92705"/>
                  </a:cubicBezTo>
                  <a:cubicBezTo>
                    <a:pt x="5692705" y="91756"/>
                    <a:pt x="5698336" y="96696"/>
                    <a:pt x="5703651" y="99755"/>
                  </a:cubicBezTo>
                  <a:cubicBezTo>
                    <a:pt x="5708038" y="102277"/>
                    <a:pt x="5710725" y="107536"/>
                    <a:pt x="5715470" y="109295"/>
                  </a:cubicBezTo>
                  <a:cubicBezTo>
                    <a:pt x="5727859" y="113882"/>
                    <a:pt x="5741387" y="114675"/>
                    <a:pt x="5754053" y="118420"/>
                  </a:cubicBezTo>
                  <a:cubicBezTo>
                    <a:pt x="5759901" y="120148"/>
                    <a:pt x="5766139" y="121811"/>
                    <a:pt x="5770854" y="125681"/>
                  </a:cubicBezTo>
                  <a:cubicBezTo>
                    <a:pt x="5775359" y="129372"/>
                    <a:pt x="5777833" y="135072"/>
                    <a:pt x="5780602" y="140196"/>
                  </a:cubicBezTo>
                  <a:cubicBezTo>
                    <a:pt x="5783461" y="145481"/>
                    <a:pt x="5783401" y="152545"/>
                    <a:pt x="5787653" y="156796"/>
                  </a:cubicBezTo>
                  <a:cubicBezTo>
                    <a:pt x="5795889" y="165031"/>
                    <a:pt x="5808959" y="167570"/>
                    <a:pt x="5816692" y="176290"/>
                  </a:cubicBezTo>
                  <a:cubicBezTo>
                    <a:pt x="5821009" y="181157"/>
                    <a:pt x="5820531" y="188761"/>
                    <a:pt x="5821671" y="195162"/>
                  </a:cubicBezTo>
                  <a:cubicBezTo>
                    <a:pt x="5822949" y="202347"/>
                    <a:pt x="5819919" y="210860"/>
                    <a:pt x="5823953" y="216938"/>
                  </a:cubicBezTo>
                  <a:cubicBezTo>
                    <a:pt x="5827358" y="222072"/>
                    <a:pt x="5834972" y="222754"/>
                    <a:pt x="5840956" y="224199"/>
                  </a:cubicBezTo>
                  <a:cubicBezTo>
                    <a:pt x="5847977" y="225899"/>
                    <a:pt x="5855310" y="226304"/>
                    <a:pt x="5862529" y="226274"/>
                  </a:cubicBezTo>
                  <a:cubicBezTo>
                    <a:pt x="5869685" y="226244"/>
                    <a:pt x="5876851" y="225276"/>
                    <a:pt x="5883895" y="223995"/>
                  </a:cubicBezTo>
                  <a:cubicBezTo>
                    <a:pt x="5890504" y="222790"/>
                    <a:pt x="5896748" y="219820"/>
                    <a:pt x="5903394" y="218809"/>
                  </a:cubicBezTo>
                  <a:cubicBezTo>
                    <a:pt x="5924865" y="215532"/>
                    <a:pt x="5946418" y="212312"/>
                    <a:pt x="5968110" y="211130"/>
                  </a:cubicBezTo>
                  <a:cubicBezTo>
                    <a:pt x="5992055" y="209826"/>
                    <a:pt x="6016098" y="210813"/>
                    <a:pt x="6040082" y="211340"/>
                  </a:cubicBezTo>
                  <a:cubicBezTo>
                    <a:pt x="6047367" y="211502"/>
                    <a:pt x="6054868" y="211166"/>
                    <a:pt x="6061860" y="213204"/>
                  </a:cubicBezTo>
                  <a:cubicBezTo>
                    <a:pt x="6073540" y="216616"/>
                    <a:pt x="6084549" y="222131"/>
                    <a:pt x="6095460" y="227515"/>
                  </a:cubicBezTo>
                  <a:cubicBezTo>
                    <a:pt x="6100564" y="230031"/>
                    <a:pt x="6105491" y="233100"/>
                    <a:pt x="6109772" y="236851"/>
                  </a:cubicBezTo>
                  <a:cubicBezTo>
                    <a:pt x="6118410" y="244425"/>
                    <a:pt x="6125404" y="253754"/>
                    <a:pt x="6134042" y="261327"/>
                  </a:cubicBezTo>
                  <a:cubicBezTo>
                    <a:pt x="6138323" y="265078"/>
                    <a:pt x="6143316" y="268025"/>
                    <a:pt x="6148354" y="270656"/>
                  </a:cubicBezTo>
                  <a:cubicBezTo>
                    <a:pt x="6153784" y="273498"/>
                    <a:pt x="6159235" y="277391"/>
                    <a:pt x="6165363" y="277713"/>
                  </a:cubicBezTo>
                  <a:cubicBezTo>
                    <a:pt x="6186917" y="278859"/>
                    <a:pt x="6208490" y="275013"/>
                    <a:pt x="6230080" y="275013"/>
                  </a:cubicBezTo>
                  <a:cubicBezTo>
                    <a:pt x="6237253" y="275013"/>
                    <a:pt x="6245061" y="274437"/>
                    <a:pt x="6251439" y="277713"/>
                  </a:cubicBezTo>
                  <a:cubicBezTo>
                    <a:pt x="6271966" y="288241"/>
                    <a:pt x="6290555" y="302236"/>
                    <a:pt x="6309313" y="315665"/>
                  </a:cubicBezTo>
                  <a:cubicBezTo>
                    <a:pt x="6314006" y="319020"/>
                    <a:pt x="6316920" y="324463"/>
                    <a:pt x="6321547" y="327905"/>
                  </a:cubicBezTo>
                  <a:cubicBezTo>
                    <a:pt x="6330748" y="334747"/>
                    <a:pt x="6340015" y="341926"/>
                    <a:pt x="6350586" y="346365"/>
                  </a:cubicBezTo>
                  <a:cubicBezTo>
                    <a:pt x="6357202" y="349141"/>
                    <a:pt x="6364829" y="349892"/>
                    <a:pt x="6371952" y="349059"/>
                  </a:cubicBezTo>
                  <a:cubicBezTo>
                    <a:pt x="6385125" y="347511"/>
                    <a:pt x="6397866" y="343243"/>
                    <a:pt x="6410528" y="339308"/>
                  </a:cubicBezTo>
                  <a:cubicBezTo>
                    <a:pt x="6416380" y="337494"/>
                    <a:pt x="6421972" y="334807"/>
                    <a:pt x="6427333" y="331843"/>
                  </a:cubicBezTo>
                  <a:cubicBezTo>
                    <a:pt x="6432378" y="329050"/>
                    <a:pt x="6436540" y="324783"/>
                    <a:pt x="6441645" y="322096"/>
                  </a:cubicBezTo>
                  <a:cubicBezTo>
                    <a:pt x="6446967" y="319290"/>
                    <a:pt x="6453161" y="318338"/>
                    <a:pt x="6458443" y="315457"/>
                  </a:cubicBezTo>
                  <a:cubicBezTo>
                    <a:pt x="6463610" y="312635"/>
                    <a:pt x="6469113" y="309714"/>
                    <a:pt x="6472758" y="305088"/>
                  </a:cubicBezTo>
                  <a:cubicBezTo>
                    <a:pt x="6476509" y="300319"/>
                    <a:pt x="6476005" y="293016"/>
                    <a:pt x="6479809" y="288290"/>
                  </a:cubicBezTo>
                  <a:cubicBezTo>
                    <a:pt x="6483425" y="283799"/>
                    <a:pt x="6488375" y="279053"/>
                    <a:pt x="6494118" y="278543"/>
                  </a:cubicBezTo>
                  <a:cubicBezTo>
                    <a:pt x="6508654" y="277242"/>
                    <a:pt x="6523298" y="280595"/>
                    <a:pt x="6537676" y="283104"/>
                  </a:cubicBezTo>
                  <a:cubicBezTo>
                    <a:pt x="6550674" y="285373"/>
                    <a:pt x="6563557" y="288606"/>
                    <a:pt x="6576051" y="292851"/>
                  </a:cubicBezTo>
                  <a:cubicBezTo>
                    <a:pt x="6587627" y="296786"/>
                    <a:pt x="6598912" y="301749"/>
                    <a:pt x="6609654" y="307580"/>
                  </a:cubicBezTo>
                  <a:cubicBezTo>
                    <a:pt x="6615055" y="310514"/>
                    <a:pt x="6619682" y="314776"/>
                    <a:pt x="6624171" y="318984"/>
                  </a:cubicBezTo>
                  <a:cubicBezTo>
                    <a:pt x="6636500" y="330555"/>
                    <a:pt x="6646584" y="344649"/>
                    <a:pt x="6660053" y="354867"/>
                  </a:cubicBezTo>
                  <a:cubicBezTo>
                    <a:pt x="6674065" y="365497"/>
                    <a:pt x="6691637" y="370706"/>
                    <a:pt x="6705897" y="381000"/>
                  </a:cubicBezTo>
                  <a:cubicBezTo>
                    <a:pt x="6715210" y="387724"/>
                    <a:pt x="6722586" y="396839"/>
                    <a:pt x="6730160" y="405474"/>
                  </a:cubicBezTo>
                  <a:cubicBezTo>
                    <a:pt x="6733964" y="409807"/>
                    <a:pt x="6735947" y="415599"/>
                    <a:pt x="6739908" y="419785"/>
                  </a:cubicBezTo>
                  <a:cubicBezTo>
                    <a:pt x="6759236" y="440198"/>
                    <a:pt x="6778461" y="460874"/>
                    <a:pt x="6799857" y="479101"/>
                  </a:cubicBezTo>
                  <a:cubicBezTo>
                    <a:pt x="6813181" y="490448"/>
                    <a:pt x="6829031" y="498467"/>
                    <a:pt x="6843619" y="508138"/>
                  </a:cubicBezTo>
                  <a:cubicBezTo>
                    <a:pt x="6848315" y="511247"/>
                    <a:pt x="6852725" y="514876"/>
                    <a:pt x="6857724" y="517474"/>
                  </a:cubicBezTo>
                  <a:cubicBezTo>
                    <a:pt x="6863144" y="520289"/>
                    <a:pt x="6869355" y="521432"/>
                    <a:pt x="6874733" y="524316"/>
                  </a:cubicBezTo>
                  <a:cubicBezTo>
                    <a:pt x="6879850" y="527056"/>
                    <a:pt x="6883805" y="531778"/>
                    <a:pt x="6889045" y="534271"/>
                  </a:cubicBezTo>
                  <a:cubicBezTo>
                    <a:pt x="6905524" y="542115"/>
                    <a:pt x="6922292" y="549580"/>
                    <a:pt x="6939657" y="555218"/>
                  </a:cubicBezTo>
                  <a:cubicBezTo>
                    <a:pt x="6958553" y="561356"/>
                    <a:pt x="6977815" y="567006"/>
                    <a:pt x="6997524" y="569529"/>
                  </a:cubicBezTo>
                  <a:cubicBezTo>
                    <a:pt x="7027739" y="573391"/>
                    <a:pt x="7058342" y="573526"/>
                    <a:pt x="7088790" y="574304"/>
                  </a:cubicBezTo>
                  <a:cubicBezTo>
                    <a:pt x="7112768" y="574916"/>
                    <a:pt x="7136851" y="575545"/>
                    <a:pt x="7160762" y="573681"/>
                  </a:cubicBezTo>
                  <a:cubicBezTo>
                    <a:pt x="7204202" y="570293"/>
                    <a:pt x="7247082" y="560463"/>
                    <a:pt x="7290607" y="558540"/>
                  </a:cubicBezTo>
                  <a:cubicBezTo>
                    <a:pt x="7345728" y="556107"/>
                    <a:pt x="7400990" y="562745"/>
                    <a:pt x="7456124" y="560611"/>
                  </a:cubicBezTo>
                  <a:cubicBezTo>
                    <a:pt x="7492296" y="559212"/>
                    <a:pt x="7527915" y="550986"/>
                    <a:pt x="7563985" y="547963"/>
                  </a:cubicBezTo>
                  <a:cubicBezTo>
                    <a:pt x="7579894" y="546630"/>
                    <a:pt x="7595971" y="546399"/>
                    <a:pt x="7611896" y="547548"/>
                  </a:cubicBezTo>
                  <a:cubicBezTo>
                    <a:pt x="7625803" y="548546"/>
                    <a:pt x="7639766" y="550568"/>
                    <a:pt x="7653173" y="554391"/>
                  </a:cubicBezTo>
                  <a:cubicBezTo>
                    <a:pt x="7664903" y="557737"/>
                    <a:pt x="7675309" y="564744"/>
                    <a:pt x="7686773" y="568913"/>
                  </a:cubicBezTo>
                  <a:cubicBezTo>
                    <a:pt x="7692852" y="571123"/>
                    <a:pt x="7699514" y="571429"/>
                    <a:pt x="7705652" y="573474"/>
                  </a:cubicBezTo>
                  <a:cubicBezTo>
                    <a:pt x="7711587" y="575450"/>
                    <a:pt x="7716852" y="579243"/>
                    <a:pt x="7722869" y="580942"/>
                  </a:cubicBezTo>
                  <a:cubicBezTo>
                    <a:pt x="7741877" y="586310"/>
                    <a:pt x="7761003" y="591648"/>
                    <a:pt x="7780529" y="594628"/>
                  </a:cubicBezTo>
                  <a:cubicBezTo>
                    <a:pt x="7816272" y="600091"/>
                    <a:pt x="7852273" y="604434"/>
                    <a:pt x="7888386" y="606245"/>
                  </a:cubicBezTo>
                  <a:cubicBezTo>
                    <a:pt x="7911668" y="607408"/>
                    <a:pt x="7935026" y="605122"/>
                    <a:pt x="7958286" y="603545"/>
                  </a:cubicBezTo>
                  <a:cubicBezTo>
                    <a:pt x="7972726" y="602570"/>
                    <a:pt x="7986979" y="599353"/>
                    <a:pt x="8001429" y="598566"/>
                  </a:cubicBezTo>
                  <a:cubicBezTo>
                    <a:pt x="8017371" y="597697"/>
                    <a:pt x="8033416" y="597489"/>
                    <a:pt x="8049345" y="598566"/>
                  </a:cubicBezTo>
                  <a:cubicBezTo>
                    <a:pt x="8056000" y="599014"/>
                    <a:pt x="8062603" y="600766"/>
                    <a:pt x="8068840" y="603130"/>
                  </a:cubicBezTo>
                  <a:cubicBezTo>
                    <a:pt x="8091635" y="611777"/>
                    <a:pt x="8113271" y="623388"/>
                    <a:pt x="8136251" y="631545"/>
                  </a:cubicBezTo>
                  <a:cubicBezTo>
                    <a:pt x="8148636" y="635941"/>
                    <a:pt x="8161502" y="639909"/>
                    <a:pt x="8174626" y="640673"/>
                  </a:cubicBezTo>
                  <a:cubicBezTo>
                    <a:pt x="8189053" y="641516"/>
                    <a:pt x="8203470" y="638447"/>
                    <a:pt x="8217763" y="636317"/>
                  </a:cubicBezTo>
                  <a:cubicBezTo>
                    <a:pt x="8224395" y="635329"/>
                    <a:pt x="8231011" y="633761"/>
                    <a:pt x="8237268" y="631338"/>
                  </a:cubicBezTo>
                  <a:cubicBezTo>
                    <a:pt x="8254234" y="624758"/>
                    <a:pt x="8271296" y="618103"/>
                    <a:pt x="8287254" y="609354"/>
                  </a:cubicBezTo>
                  <a:cubicBezTo>
                    <a:pt x="8292224" y="606634"/>
                    <a:pt x="8294921" y="600944"/>
                    <a:pt x="8299284" y="597325"/>
                  </a:cubicBezTo>
                  <a:cubicBezTo>
                    <a:pt x="8303799" y="593587"/>
                    <a:pt x="8310274" y="592053"/>
                    <a:pt x="8313801" y="587367"/>
                  </a:cubicBezTo>
                  <a:cubicBezTo>
                    <a:pt x="8320845" y="578002"/>
                    <a:pt x="8323173" y="565650"/>
                    <a:pt x="8330187" y="556258"/>
                  </a:cubicBezTo>
                  <a:cubicBezTo>
                    <a:pt x="8333661" y="551609"/>
                    <a:pt x="8340412" y="550426"/>
                    <a:pt x="8344499" y="546300"/>
                  </a:cubicBezTo>
                  <a:cubicBezTo>
                    <a:pt x="8348490" y="542266"/>
                    <a:pt x="8350914" y="536929"/>
                    <a:pt x="8354039" y="532197"/>
                  </a:cubicBezTo>
                  <a:cubicBezTo>
                    <a:pt x="8357270" y="527323"/>
                    <a:pt x="8361324" y="522864"/>
                    <a:pt x="8363583" y="517474"/>
                  </a:cubicBezTo>
                  <a:cubicBezTo>
                    <a:pt x="8370838" y="500153"/>
                    <a:pt x="8375708" y="481906"/>
                    <a:pt x="8382456" y="464378"/>
                  </a:cubicBezTo>
                  <a:cubicBezTo>
                    <a:pt x="8384979" y="457828"/>
                    <a:pt x="8385983" y="440797"/>
                    <a:pt x="8391377" y="445295"/>
                  </a:cubicBezTo>
                  <a:cubicBezTo>
                    <a:pt x="8466839" y="508257"/>
                    <a:pt x="8544992" y="570928"/>
                    <a:pt x="8604186" y="649380"/>
                  </a:cubicBezTo>
                  <a:cubicBezTo>
                    <a:pt x="8628404" y="681476"/>
                    <a:pt x="8627933" y="726564"/>
                    <a:pt x="8633637" y="766359"/>
                  </a:cubicBezTo>
                  <a:cubicBezTo>
                    <a:pt x="8634450" y="772052"/>
                    <a:pt x="8625236" y="757165"/>
                    <a:pt x="8619532" y="756408"/>
                  </a:cubicBezTo>
                  <a:cubicBezTo>
                    <a:pt x="8605191" y="754498"/>
                    <a:pt x="8590187" y="755054"/>
                    <a:pt x="8576182" y="758690"/>
                  </a:cubicBezTo>
                  <a:cubicBezTo>
                    <a:pt x="8564807" y="761640"/>
                    <a:pt x="8556051" y="770999"/>
                    <a:pt x="8545279" y="775698"/>
                  </a:cubicBezTo>
                  <a:cubicBezTo>
                    <a:pt x="8539137" y="778372"/>
                    <a:pt x="8532044" y="778283"/>
                    <a:pt x="8525783" y="780670"/>
                  </a:cubicBezTo>
                  <a:cubicBezTo>
                    <a:pt x="8514428" y="785004"/>
                    <a:pt x="8504098" y="791889"/>
                    <a:pt x="8492598" y="795811"/>
                  </a:cubicBezTo>
                  <a:cubicBezTo>
                    <a:pt x="8480081" y="800079"/>
                    <a:pt x="8467047" y="802871"/>
                    <a:pt x="8454016" y="805147"/>
                  </a:cubicBezTo>
                  <a:cubicBezTo>
                    <a:pt x="8439760" y="807639"/>
                    <a:pt x="8425053" y="807234"/>
                    <a:pt x="8410872" y="810126"/>
                  </a:cubicBezTo>
                  <a:cubicBezTo>
                    <a:pt x="8404899" y="811344"/>
                    <a:pt x="8398754" y="813478"/>
                    <a:pt x="8394074" y="817380"/>
                  </a:cubicBezTo>
                  <a:cubicBezTo>
                    <a:pt x="8389589" y="821124"/>
                    <a:pt x="8383421" y="826370"/>
                    <a:pt x="8384531" y="832109"/>
                  </a:cubicBezTo>
                  <a:cubicBezTo>
                    <a:pt x="8385631" y="837770"/>
                    <a:pt x="8393405" y="839940"/>
                    <a:pt x="8398842" y="841857"/>
                  </a:cubicBezTo>
                  <a:cubicBezTo>
                    <a:pt x="8411284" y="846246"/>
                    <a:pt x="8424753" y="847089"/>
                    <a:pt x="8437425" y="850774"/>
                  </a:cubicBezTo>
                  <a:cubicBezTo>
                    <a:pt x="8443339" y="852496"/>
                    <a:pt x="8448450" y="856560"/>
                    <a:pt x="8454427" y="858035"/>
                  </a:cubicBezTo>
                  <a:cubicBezTo>
                    <a:pt x="8461442" y="859770"/>
                    <a:pt x="8468911" y="858924"/>
                    <a:pt x="8476001" y="860317"/>
                  </a:cubicBezTo>
                  <a:cubicBezTo>
                    <a:pt x="8488996" y="862869"/>
                    <a:pt x="8503429" y="862721"/>
                    <a:pt x="8514583" y="869860"/>
                  </a:cubicBezTo>
                  <a:cubicBezTo>
                    <a:pt x="8519286" y="872863"/>
                    <a:pt x="8519167" y="881366"/>
                    <a:pt x="8516862" y="886450"/>
                  </a:cubicBezTo>
                  <a:cubicBezTo>
                    <a:pt x="8514471" y="891735"/>
                    <a:pt x="8507855" y="894053"/>
                    <a:pt x="8502553" y="896405"/>
                  </a:cubicBezTo>
                  <a:cubicBezTo>
                    <a:pt x="8496484" y="899095"/>
                    <a:pt x="8489799" y="900218"/>
                    <a:pt x="8483262" y="901383"/>
                  </a:cubicBezTo>
                  <a:cubicBezTo>
                    <a:pt x="8476218" y="902635"/>
                    <a:pt x="8469052" y="903504"/>
                    <a:pt x="8461896" y="903665"/>
                  </a:cubicBezTo>
                  <a:cubicBezTo>
                    <a:pt x="8429900" y="904393"/>
                    <a:pt x="8397779" y="901624"/>
                    <a:pt x="8365865" y="904077"/>
                  </a:cubicBezTo>
                  <a:cubicBezTo>
                    <a:pt x="8352558" y="905098"/>
                    <a:pt x="8339336" y="908756"/>
                    <a:pt x="8327078" y="914035"/>
                  </a:cubicBezTo>
                  <a:cubicBezTo>
                    <a:pt x="8316547" y="918569"/>
                    <a:pt x="8308673" y="927935"/>
                    <a:pt x="8298448" y="933114"/>
                  </a:cubicBezTo>
                  <a:cubicBezTo>
                    <a:pt x="8283049" y="940915"/>
                    <a:pt x="8264871" y="943207"/>
                    <a:pt x="8250536" y="952820"/>
                  </a:cubicBezTo>
                  <a:cubicBezTo>
                    <a:pt x="8241058" y="959175"/>
                    <a:pt x="8234238" y="969353"/>
                    <a:pt x="8229177" y="979578"/>
                  </a:cubicBezTo>
                  <a:cubicBezTo>
                    <a:pt x="8225995" y="985996"/>
                    <a:pt x="8225455" y="993876"/>
                    <a:pt x="8226684" y="1000936"/>
                  </a:cubicBezTo>
                  <a:cubicBezTo>
                    <a:pt x="8228854" y="1013407"/>
                    <a:pt x="8239464" y="1024165"/>
                    <a:pt x="8239132" y="1036816"/>
                  </a:cubicBezTo>
                  <a:cubicBezTo>
                    <a:pt x="8238806" y="1049046"/>
                    <a:pt x="8230270" y="1059676"/>
                    <a:pt x="8224820" y="1070628"/>
                  </a:cubicBezTo>
                  <a:cubicBezTo>
                    <a:pt x="8222291" y="1075703"/>
                    <a:pt x="8217446" y="1079490"/>
                    <a:pt x="8215276" y="1084729"/>
                  </a:cubicBezTo>
                  <a:cubicBezTo>
                    <a:pt x="8212671" y="1091012"/>
                    <a:pt x="8210666" y="1097832"/>
                    <a:pt x="8210715" y="1104641"/>
                  </a:cubicBezTo>
                  <a:cubicBezTo>
                    <a:pt x="8210873" y="1126899"/>
                    <a:pt x="8217522" y="1149017"/>
                    <a:pt x="8215899" y="1171219"/>
                  </a:cubicBezTo>
                  <a:cubicBezTo>
                    <a:pt x="8214453" y="1191029"/>
                    <a:pt x="8207468" y="1210108"/>
                    <a:pt x="8201590" y="1229086"/>
                  </a:cubicBezTo>
                  <a:cubicBezTo>
                    <a:pt x="8197981" y="1240753"/>
                    <a:pt x="8189965" y="1250941"/>
                    <a:pt x="8187485" y="1262891"/>
                  </a:cubicBezTo>
                  <a:cubicBezTo>
                    <a:pt x="8185908" y="1270505"/>
                    <a:pt x="8192010" y="1278678"/>
                    <a:pt x="8189764" y="1286120"/>
                  </a:cubicBezTo>
                  <a:cubicBezTo>
                    <a:pt x="8143789" y="1438482"/>
                    <a:pt x="8119815" y="1600989"/>
                    <a:pt x="8043328" y="1740552"/>
                  </a:cubicBezTo>
                  <a:cubicBezTo>
                    <a:pt x="8028512" y="1767584"/>
                    <a:pt x="7983844" y="1724314"/>
                    <a:pt x="7954136" y="1716075"/>
                  </a:cubicBezTo>
                  <a:cubicBezTo>
                    <a:pt x="7922799" y="1707382"/>
                    <a:pt x="7891906" y="1696887"/>
                    <a:pt x="7860180" y="1689738"/>
                  </a:cubicBezTo>
                  <a:cubicBezTo>
                    <a:pt x="7846075" y="1686564"/>
                    <a:pt x="7831470" y="1686017"/>
                    <a:pt x="7817036" y="1685174"/>
                  </a:cubicBezTo>
                  <a:cubicBezTo>
                    <a:pt x="7808958" y="1684706"/>
                    <a:pt x="7800851" y="1686079"/>
                    <a:pt x="7792766" y="1685793"/>
                  </a:cubicBezTo>
                  <a:cubicBezTo>
                    <a:pt x="7785610" y="1685533"/>
                    <a:pt x="7778559" y="1683511"/>
                    <a:pt x="7771403" y="1683511"/>
                  </a:cubicBezTo>
                  <a:cubicBezTo>
                    <a:pt x="7740148" y="1683511"/>
                    <a:pt x="7708850" y="1683998"/>
                    <a:pt x="7677647" y="1685793"/>
                  </a:cubicBezTo>
                  <a:cubicBezTo>
                    <a:pt x="7663102" y="1686626"/>
                    <a:pt x="7648549" y="1688361"/>
                    <a:pt x="7634300" y="1691394"/>
                  </a:cubicBezTo>
                  <a:cubicBezTo>
                    <a:pt x="7602090" y="1698257"/>
                    <a:pt x="7570212" y="1706670"/>
                    <a:pt x="7538473" y="1715453"/>
                  </a:cubicBezTo>
                  <a:cubicBezTo>
                    <a:pt x="7526215" y="1718844"/>
                    <a:pt x="7514627" y="1724456"/>
                    <a:pt x="7502380" y="1727900"/>
                  </a:cubicBezTo>
                  <a:cubicBezTo>
                    <a:pt x="7476990" y="1735042"/>
                    <a:pt x="7450984" y="1739900"/>
                    <a:pt x="7425640" y="1747190"/>
                  </a:cubicBezTo>
                  <a:cubicBezTo>
                    <a:pt x="7419666" y="1748906"/>
                    <a:pt x="7414561" y="1753015"/>
                    <a:pt x="7408627" y="1754856"/>
                  </a:cubicBezTo>
                  <a:cubicBezTo>
                    <a:pt x="7396041" y="1758765"/>
                    <a:pt x="7382881" y="1760635"/>
                    <a:pt x="7370252" y="1764399"/>
                  </a:cubicBezTo>
                  <a:cubicBezTo>
                    <a:pt x="7364519" y="1766102"/>
                    <a:pt x="7359411" y="1769596"/>
                    <a:pt x="7353661" y="1771242"/>
                  </a:cubicBezTo>
                  <a:cubicBezTo>
                    <a:pt x="7328255" y="1778519"/>
                    <a:pt x="7302278" y="1783752"/>
                    <a:pt x="7276915" y="1791155"/>
                  </a:cubicBezTo>
                  <a:cubicBezTo>
                    <a:pt x="7270977" y="1792890"/>
                    <a:pt x="7265336" y="1795653"/>
                    <a:pt x="7259912" y="1798620"/>
                  </a:cubicBezTo>
                  <a:cubicBezTo>
                    <a:pt x="7249275" y="1804442"/>
                    <a:pt x="7239528" y="1811838"/>
                    <a:pt x="7228795" y="1817495"/>
                  </a:cubicBezTo>
                  <a:cubicBezTo>
                    <a:pt x="7217990" y="1823192"/>
                    <a:pt x="7206013" y="1826583"/>
                    <a:pt x="7195399" y="1832633"/>
                  </a:cubicBezTo>
                  <a:cubicBezTo>
                    <a:pt x="7180360" y="1841211"/>
                    <a:pt x="7165455" y="1850299"/>
                    <a:pt x="7152048" y="1861252"/>
                  </a:cubicBezTo>
                  <a:cubicBezTo>
                    <a:pt x="7138840" y="1872046"/>
                    <a:pt x="7125884" y="1883677"/>
                    <a:pt x="7115962" y="1897550"/>
                  </a:cubicBezTo>
                  <a:cubicBezTo>
                    <a:pt x="7108912" y="1907406"/>
                    <a:pt x="7108230" y="1920723"/>
                    <a:pt x="7102062" y="1931151"/>
                  </a:cubicBezTo>
                  <a:cubicBezTo>
                    <a:pt x="7090025" y="1951499"/>
                    <a:pt x="7074291" y="1969478"/>
                    <a:pt x="7061615" y="1989434"/>
                  </a:cubicBezTo>
                  <a:cubicBezTo>
                    <a:pt x="7058345" y="1994584"/>
                    <a:pt x="7057282" y="2000886"/>
                    <a:pt x="7054354" y="2006234"/>
                  </a:cubicBezTo>
                  <a:cubicBezTo>
                    <a:pt x="7051660" y="2011161"/>
                    <a:pt x="7047198" y="2015043"/>
                    <a:pt x="7044817" y="2020127"/>
                  </a:cubicBezTo>
                  <a:cubicBezTo>
                    <a:pt x="7034371" y="2042427"/>
                    <a:pt x="7024327" y="2064987"/>
                    <a:pt x="7015986" y="2088157"/>
                  </a:cubicBezTo>
                  <a:cubicBezTo>
                    <a:pt x="7011576" y="2100410"/>
                    <a:pt x="7009129" y="2113325"/>
                    <a:pt x="7006653" y="2126115"/>
                  </a:cubicBezTo>
                  <a:cubicBezTo>
                    <a:pt x="7005253" y="2133346"/>
                    <a:pt x="7004509" y="2140735"/>
                    <a:pt x="7004367" y="2148102"/>
                  </a:cubicBezTo>
                  <a:cubicBezTo>
                    <a:pt x="7003890" y="2172018"/>
                    <a:pt x="7004097" y="2195952"/>
                    <a:pt x="7004782" y="2219865"/>
                  </a:cubicBezTo>
                  <a:cubicBezTo>
                    <a:pt x="7004990" y="2227159"/>
                    <a:pt x="7005635" y="2234486"/>
                    <a:pt x="7007064" y="2241641"/>
                  </a:cubicBezTo>
                  <a:cubicBezTo>
                    <a:pt x="7009653" y="2254576"/>
                    <a:pt x="7011550" y="2267916"/>
                    <a:pt x="7016812" y="2280008"/>
                  </a:cubicBezTo>
                  <a:cubicBezTo>
                    <a:pt x="7021442" y="2290644"/>
                    <a:pt x="7028667" y="2300115"/>
                    <a:pt x="7036311" y="2308841"/>
                  </a:cubicBezTo>
                  <a:cubicBezTo>
                    <a:pt x="7040108" y="2313178"/>
                    <a:pt x="7045400" y="2316141"/>
                    <a:pt x="7050620" y="2318588"/>
                  </a:cubicBezTo>
                  <a:cubicBezTo>
                    <a:pt x="7072786" y="2328971"/>
                    <a:pt x="7095999" y="2336989"/>
                    <a:pt x="7118241" y="2347207"/>
                  </a:cubicBezTo>
                  <a:cubicBezTo>
                    <a:pt x="7123434" y="2349588"/>
                    <a:pt x="7128430" y="2352604"/>
                    <a:pt x="7132757" y="2356332"/>
                  </a:cubicBezTo>
                  <a:cubicBezTo>
                    <a:pt x="7141425" y="2363794"/>
                    <a:pt x="7150073" y="2371526"/>
                    <a:pt x="7157031" y="2380601"/>
                  </a:cubicBezTo>
                  <a:cubicBezTo>
                    <a:pt x="7160686" y="2385369"/>
                    <a:pt x="7160169" y="2392630"/>
                    <a:pt x="7164078" y="2397194"/>
                  </a:cubicBezTo>
                  <a:cubicBezTo>
                    <a:pt x="7178924" y="2414532"/>
                    <a:pt x="7197122" y="2428754"/>
                    <a:pt x="7212616" y="2445522"/>
                  </a:cubicBezTo>
                  <a:cubicBezTo>
                    <a:pt x="7216479" y="2449701"/>
                    <a:pt x="7218293" y="2455473"/>
                    <a:pt x="7221952" y="2459830"/>
                  </a:cubicBezTo>
                  <a:cubicBezTo>
                    <a:pt x="7225532" y="2464101"/>
                    <a:pt x="7230860" y="2466761"/>
                    <a:pt x="7234186" y="2471237"/>
                  </a:cubicBezTo>
                  <a:cubicBezTo>
                    <a:pt x="7244619" y="2485248"/>
                    <a:pt x="7254702" y="2499645"/>
                    <a:pt x="7263021" y="2515003"/>
                  </a:cubicBezTo>
                  <a:cubicBezTo>
                    <a:pt x="7271764" y="2531139"/>
                    <a:pt x="7279925" y="2547831"/>
                    <a:pt x="7285217" y="2565405"/>
                  </a:cubicBezTo>
                  <a:cubicBezTo>
                    <a:pt x="7296364" y="2602425"/>
                    <a:pt x="7301567" y="2641051"/>
                    <a:pt x="7312181" y="2678232"/>
                  </a:cubicBezTo>
                  <a:cubicBezTo>
                    <a:pt x="7313739" y="2683708"/>
                    <a:pt x="7317885" y="2688157"/>
                    <a:pt x="7321510" y="2692543"/>
                  </a:cubicBezTo>
                  <a:cubicBezTo>
                    <a:pt x="7325185" y="2696989"/>
                    <a:pt x="7330912" y="2699676"/>
                    <a:pt x="7333958" y="2704572"/>
                  </a:cubicBezTo>
                  <a:cubicBezTo>
                    <a:pt x="7346446" y="2724666"/>
                    <a:pt x="7356493" y="2746192"/>
                    <a:pt x="7367766" y="2766997"/>
                  </a:cubicBezTo>
                  <a:lnTo>
                    <a:pt x="8042706" y="4299113"/>
                  </a:lnTo>
                  <a:close/>
                  <a:moveTo>
                    <a:pt x="1196868" y="1388580"/>
                  </a:moveTo>
                  <a:cubicBezTo>
                    <a:pt x="1211625" y="1405094"/>
                    <a:pt x="1223585" y="1424085"/>
                    <a:pt x="1238971" y="1440016"/>
                  </a:cubicBezTo>
                  <a:cubicBezTo>
                    <a:pt x="1243183" y="1444379"/>
                    <a:pt x="1249278" y="1446579"/>
                    <a:pt x="1254946" y="1448729"/>
                  </a:cubicBezTo>
                  <a:cubicBezTo>
                    <a:pt x="1261743" y="1451311"/>
                    <a:pt x="1269304" y="1451538"/>
                    <a:pt x="1276101" y="1454120"/>
                  </a:cubicBezTo>
                  <a:cubicBezTo>
                    <a:pt x="1281762" y="1456274"/>
                    <a:pt x="1287097" y="1459376"/>
                    <a:pt x="1292070" y="1462833"/>
                  </a:cubicBezTo>
                  <a:cubicBezTo>
                    <a:pt x="1296897" y="1466185"/>
                    <a:pt x="1303342" y="1468925"/>
                    <a:pt x="1305348" y="1474444"/>
                  </a:cubicBezTo>
                  <a:cubicBezTo>
                    <a:pt x="1307488" y="1480332"/>
                    <a:pt x="1306036" y="1487596"/>
                    <a:pt x="1303065" y="1493112"/>
                  </a:cubicBezTo>
                  <a:cubicBezTo>
                    <a:pt x="1297572" y="1503314"/>
                    <a:pt x="1287127" y="1510120"/>
                    <a:pt x="1280870" y="1519867"/>
                  </a:cubicBezTo>
                  <a:cubicBezTo>
                    <a:pt x="1277323" y="1525390"/>
                    <a:pt x="1274761" y="1531808"/>
                    <a:pt x="1274026" y="1538331"/>
                  </a:cubicBezTo>
                  <a:cubicBezTo>
                    <a:pt x="1273272" y="1544973"/>
                    <a:pt x="1276259" y="1551562"/>
                    <a:pt x="1276519" y="1558243"/>
                  </a:cubicBezTo>
                  <a:cubicBezTo>
                    <a:pt x="1277082" y="1572746"/>
                    <a:pt x="1275284" y="1587340"/>
                    <a:pt x="1276519" y="1601796"/>
                  </a:cubicBezTo>
                  <a:cubicBezTo>
                    <a:pt x="1277020" y="1607697"/>
                    <a:pt x="1278670" y="1613720"/>
                    <a:pt x="1281706" y="1618804"/>
                  </a:cubicBezTo>
                  <a:cubicBezTo>
                    <a:pt x="1287578" y="1628657"/>
                    <a:pt x="1293140" y="1639883"/>
                    <a:pt x="1302858" y="1645971"/>
                  </a:cubicBezTo>
                  <a:cubicBezTo>
                    <a:pt x="1314595" y="1653328"/>
                    <a:pt x="1329299" y="1654487"/>
                    <a:pt x="1342886" y="1657174"/>
                  </a:cubicBezTo>
                  <a:cubicBezTo>
                    <a:pt x="1365655" y="1661682"/>
                    <a:pt x="1388542" y="1667580"/>
                    <a:pt x="1411756" y="1667543"/>
                  </a:cubicBezTo>
                  <a:cubicBezTo>
                    <a:pt x="1431024" y="1667514"/>
                    <a:pt x="1449413" y="1658889"/>
                    <a:pt x="1468585" y="1656966"/>
                  </a:cubicBezTo>
                  <a:cubicBezTo>
                    <a:pt x="1476535" y="1656173"/>
                    <a:pt x="1484962" y="1656644"/>
                    <a:pt x="1492441" y="1659453"/>
                  </a:cubicBezTo>
                  <a:cubicBezTo>
                    <a:pt x="1497848" y="1661488"/>
                    <a:pt x="1501905" y="1666338"/>
                    <a:pt x="1505505" y="1670859"/>
                  </a:cubicBezTo>
                  <a:cubicBezTo>
                    <a:pt x="1512559" y="1679721"/>
                    <a:pt x="1516007" y="1691424"/>
                    <a:pt x="1524174" y="1699274"/>
                  </a:cubicBezTo>
                  <a:cubicBezTo>
                    <a:pt x="1528942" y="1703855"/>
                    <a:pt x="1536131" y="1705337"/>
                    <a:pt x="1542635" y="1706535"/>
                  </a:cubicBezTo>
                  <a:cubicBezTo>
                    <a:pt x="1549837" y="1707862"/>
                    <a:pt x="1557398" y="1705524"/>
                    <a:pt x="1564617" y="1706740"/>
                  </a:cubicBezTo>
                  <a:cubicBezTo>
                    <a:pt x="1571061" y="1707829"/>
                    <a:pt x="1578066" y="1709186"/>
                    <a:pt x="1583081" y="1713378"/>
                  </a:cubicBezTo>
                  <a:cubicBezTo>
                    <a:pt x="1587567" y="1717122"/>
                    <a:pt x="1587843" y="1724130"/>
                    <a:pt x="1591169" y="1728934"/>
                  </a:cubicBezTo>
                  <a:cubicBezTo>
                    <a:pt x="1597561" y="1738148"/>
                    <a:pt x="1606410" y="1745626"/>
                    <a:pt x="1612120" y="1755274"/>
                  </a:cubicBezTo>
                  <a:cubicBezTo>
                    <a:pt x="1615272" y="1760599"/>
                    <a:pt x="1616905" y="1766932"/>
                    <a:pt x="1617304" y="1773106"/>
                  </a:cubicBezTo>
                  <a:cubicBezTo>
                    <a:pt x="1617817" y="1781078"/>
                    <a:pt x="1617040" y="1789284"/>
                    <a:pt x="1614817" y="1796957"/>
                  </a:cubicBezTo>
                  <a:cubicBezTo>
                    <a:pt x="1613161" y="1802696"/>
                    <a:pt x="1607615" y="1806793"/>
                    <a:pt x="1605900" y="1812513"/>
                  </a:cubicBezTo>
                  <a:cubicBezTo>
                    <a:pt x="1603601" y="1820182"/>
                    <a:pt x="1603476" y="1828375"/>
                    <a:pt x="1602995" y="1836367"/>
                  </a:cubicBezTo>
                  <a:cubicBezTo>
                    <a:pt x="1602646" y="1842162"/>
                    <a:pt x="1602442" y="1848060"/>
                    <a:pt x="1603407" y="1853787"/>
                  </a:cubicBezTo>
                  <a:cubicBezTo>
                    <a:pt x="1604395" y="1859648"/>
                    <a:pt x="1606558" y="1865292"/>
                    <a:pt x="1608804" y="1870795"/>
                  </a:cubicBezTo>
                  <a:cubicBezTo>
                    <a:pt x="1610997" y="1876175"/>
                    <a:pt x="1612624" y="1882188"/>
                    <a:pt x="1616681" y="1886351"/>
                  </a:cubicBezTo>
                  <a:cubicBezTo>
                    <a:pt x="1628840" y="1898821"/>
                    <a:pt x="1644291" y="1907739"/>
                    <a:pt x="1656716" y="1919952"/>
                  </a:cubicBezTo>
                  <a:cubicBezTo>
                    <a:pt x="1664712" y="1927812"/>
                    <a:pt x="1671298" y="1937059"/>
                    <a:pt x="1677664" y="1946289"/>
                  </a:cubicBezTo>
                  <a:cubicBezTo>
                    <a:pt x="1681016" y="1951153"/>
                    <a:pt x="1683575" y="1956567"/>
                    <a:pt x="1685755" y="1962053"/>
                  </a:cubicBezTo>
                  <a:cubicBezTo>
                    <a:pt x="1688017" y="1967743"/>
                    <a:pt x="1690151" y="1973611"/>
                    <a:pt x="1690942" y="1979683"/>
                  </a:cubicBezTo>
                  <a:cubicBezTo>
                    <a:pt x="1692723" y="1993418"/>
                    <a:pt x="1691600" y="2007439"/>
                    <a:pt x="1693428" y="2021168"/>
                  </a:cubicBezTo>
                  <a:cubicBezTo>
                    <a:pt x="1694238" y="2027253"/>
                    <a:pt x="1695420" y="2033678"/>
                    <a:pt x="1698819" y="2038795"/>
                  </a:cubicBezTo>
                  <a:cubicBezTo>
                    <a:pt x="1702000" y="2043586"/>
                    <a:pt x="1708290" y="2045460"/>
                    <a:pt x="1712301" y="2049583"/>
                  </a:cubicBezTo>
                  <a:cubicBezTo>
                    <a:pt x="1716223" y="2053610"/>
                    <a:pt x="1719951" y="2058036"/>
                    <a:pt x="1722467" y="2063064"/>
                  </a:cubicBezTo>
                  <a:cubicBezTo>
                    <a:pt x="1725213" y="2068554"/>
                    <a:pt x="1727729" y="2074553"/>
                    <a:pt x="1727858" y="2080691"/>
                  </a:cubicBezTo>
                  <a:cubicBezTo>
                    <a:pt x="1728013" y="2087834"/>
                    <a:pt x="1727087" y="2095582"/>
                    <a:pt x="1723297" y="2101638"/>
                  </a:cubicBezTo>
                  <a:cubicBezTo>
                    <a:pt x="1714053" y="2116407"/>
                    <a:pt x="1706640" y="2137623"/>
                    <a:pt x="1689694" y="2141670"/>
                  </a:cubicBezTo>
                  <a:cubicBezTo>
                    <a:pt x="1678589" y="2144321"/>
                    <a:pt x="1676794" y="2122598"/>
                    <a:pt x="1668538" y="2114708"/>
                  </a:cubicBezTo>
                  <a:cubicBezTo>
                    <a:pt x="1664119" y="2110480"/>
                    <a:pt x="1657404" y="2109462"/>
                    <a:pt x="1652359" y="2105995"/>
                  </a:cubicBezTo>
                  <a:cubicBezTo>
                    <a:pt x="1637873" y="2096030"/>
                    <a:pt x="1625635" y="2082595"/>
                    <a:pt x="1610042" y="2074471"/>
                  </a:cubicBezTo>
                  <a:cubicBezTo>
                    <a:pt x="1605017" y="2071853"/>
                    <a:pt x="1595411" y="2069950"/>
                    <a:pt x="1593033" y="2075093"/>
                  </a:cubicBezTo>
                  <a:cubicBezTo>
                    <a:pt x="1587349" y="2087409"/>
                    <a:pt x="1595421" y="2102932"/>
                    <a:pt x="1590965" y="2115742"/>
                  </a:cubicBezTo>
                  <a:cubicBezTo>
                    <a:pt x="1589602" y="2119677"/>
                    <a:pt x="1582176" y="2118771"/>
                    <a:pt x="1578517" y="2116782"/>
                  </a:cubicBezTo>
                  <a:cubicBezTo>
                    <a:pt x="1573544" y="2114072"/>
                    <a:pt x="1573660" y="2104608"/>
                    <a:pt x="1568147" y="2103301"/>
                  </a:cubicBezTo>
                  <a:cubicBezTo>
                    <a:pt x="1559216" y="2101184"/>
                    <a:pt x="1550101" y="2108869"/>
                    <a:pt x="1540975" y="2107865"/>
                  </a:cubicBezTo>
                  <a:cubicBezTo>
                    <a:pt x="1534850" y="2107187"/>
                    <a:pt x="1531063" y="2099656"/>
                    <a:pt x="1525000" y="2098526"/>
                  </a:cubicBezTo>
                  <a:cubicBezTo>
                    <a:pt x="1518559" y="2097321"/>
                    <a:pt x="1511314" y="2098194"/>
                    <a:pt x="1505505" y="2101226"/>
                  </a:cubicBezTo>
                  <a:cubicBezTo>
                    <a:pt x="1495438" y="2106482"/>
                    <a:pt x="1485143" y="2113068"/>
                    <a:pt x="1478959" y="2122584"/>
                  </a:cubicBezTo>
                  <a:cubicBezTo>
                    <a:pt x="1476232" y="2126790"/>
                    <a:pt x="1478504" y="2133784"/>
                    <a:pt x="1482067" y="2137314"/>
                  </a:cubicBezTo>
                  <a:cubicBezTo>
                    <a:pt x="1486714" y="2141911"/>
                    <a:pt x="1495517" y="2139757"/>
                    <a:pt x="1500532" y="2143949"/>
                  </a:cubicBezTo>
                  <a:cubicBezTo>
                    <a:pt x="1505011" y="2147697"/>
                    <a:pt x="1508097" y="2153693"/>
                    <a:pt x="1508614" y="2159508"/>
                  </a:cubicBezTo>
                  <a:cubicBezTo>
                    <a:pt x="1509269" y="2166839"/>
                    <a:pt x="1504398" y="2173741"/>
                    <a:pt x="1503848" y="2181077"/>
                  </a:cubicBezTo>
                  <a:cubicBezTo>
                    <a:pt x="1502883" y="2193894"/>
                    <a:pt x="1504988" y="2206828"/>
                    <a:pt x="1504053" y="2219651"/>
                  </a:cubicBezTo>
                  <a:cubicBezTo>
                    <a:pt x="1503536" y="2226777"/>
                    <a:pt x="1505047" y="2236113"/>
                    <a:pt x="1499492" y="2240604"/>
                  </a:cubicBezTo>
                  <a:cubicBezTo>
                    <a:pt x="1494476" y="2244661"/>
                    <a:pt x="1486414" y="2237212"/>
                    <a:pt x="1480200" y="2238941"/>
                  </a:cubicBezTo>
                  <a:cubicBezTo>
                    <a:pt x="1469152" y="2242010"/>
                    <a:pt x="1460721" y="2252123"/>
                    <a:pt x="1449502" y="2254497"/>
                  </a:cubicBezTo>
                  <a:cubicBezTo>
                    <a:pt x="1435232" y="2257520"/>
                    <a:pt x="1420311" y="2255373"/>
                    <a:pt x="1405739" y="2254705"/>
                  </a:cubicBezTo>
                  <a:cubicBezTo>
                    <a:pt x="1397789" y="2254339"/>
                    <a:pt x="1389836" y="2253216"/>
                    <a:pt x="1382091" y="2251389"/>
                  </a:cubicBezTo>
                  <a:cubicBezTo>
                    <a:pt x="1375732" y="2249890"/>
                    <a:pt x="1368645" y="2248942"/>
                    <a:pt x="1363630" y="2244750"/>
                  </a:cubicBezTo>
                  <a:cubicBezTo>
                    <a:pt x="1359144" y="2241006"/>
                    <a:pt x="1356803" y="2234897"/>
                    <a:pt x="1355542" y="2229194"/>
                  </a:cubicBezTo>
                  <a:cubicBezTo>
                    <a:pt x="1353964" y="2222111"/>
                    <a:pt x="1353655" y="2214478"/>
                    <a:pt x="1355334" y="2207418"/>
                  </a:cubicBezTo>
                  <a:cubicBezTo>
                    <a:pt x="1356727" y="2201573"/>
                    <a:pt x="1360531" y="2196406"/>
                    <a:pt x="1364459" y="2191862"/>
                  </a:cubicBezTo>
                  <a:cubicBezTo>
                    <a:pt x="1368128" y="2187617"/>
                    <a:pt x="1373022" y="2184528"/>
                    <a:pt x="1377737" y="2181489"/>
                  </a:cubicBezTo>
                  <a:cubicBezTo>
                    <a:pt x="1382591" y="2178357"/>
                    <a:pt x="1388341" y="2176698"/>
                    <a:pt x="1393087" y="2173398"/>
                  </a:cubicBezTo>
                  <a:cubicBezTo>
                    <a:pt x="1402495" y="2166852"/>
                    <a:pt x="1412062" y="2160259"/>
                    <a:pt x="1420051" y="2152040"/>
                  </a:cubicBezTo>
                  <a:cubicBezTo>
                    <a:pt x="1424214" y="2147756"/>
                    <a:pt x="1427866" y="2142359"/>
                    <a:pt x="1428969" y="2136484"/>
                  </a:cubicBezTo>
                  <a:cubicBezTo>
                    <a:pt x="1429934" y="2131357"/>
                    <a:pt x="1429512" y="2124860"/>
                    <a:pt x="1425860" y="2121139"/>
                  </a:cubicBezTo>
                  <a:cubicBezTo>
                    <a:pt x="1421279" y="2116476"/>
                    <a:pt x="1413899" y="2115172"/>
                    <a:pt x="1407399" y="2114500"/>
                  </a:cubicBezTo>
                  <a:cubicBezTo>
                    <a:pt x="1400806" y="2113825"/>
                    <a:pt x="1393926" y="2114971"/>
                    <a:pt x="1387689" y="2117194"/>
                  </a:cubicBezTo>
                  <a:cubicBezTo>
                    <a:pt x="1376858" y="2121050"/>
                    <a:pt x="1366337" y="2126141"/>
                    <a:pt x="1356786" y="2132546"/>
                  </a:cubicBezTo>
                  <a:cubicBezTo>
                    <a:pt x="1342494" y="2142122"/>
                    <a:pt x="1329394" y="2153456"/>
                    <a:pt x="1316547" y="2164899"/>
                  </a:cubicBezTo>
                  <a:cubicBezTo>
                    <a:pt x="1312260" y="2168719"/>
                    <a:pt x="1308604" y="2173313"/>
                    <a:pt x="1305552" y="2178173"/>
                  </a:cubicBezTo>
                  <a:cubicBezTo>
                    <a:pt x="1295857" y="2193617"/>
                    <a:pt x="1286027" y="2209117"/>
                    <a:pt x="1278383" y="2225671"/>
                  </a:cubicBezTo>
                  <a:cubicBezTo>
                    <a:pt x="1270081" y="2243657"/>
                    <a:pt x="1265500" y="2263181"/>
                    <a:pt x="1257850" y="2281460"/>
                  </a:cubicBezTo>
                  <a:cubicBezTo>
                    <a:pt x="1255516" y="2287035"/>
                    <a:pt x="1250625" y="2291355"/>
                    <a:pt x="1248514" y="2297016"/>
                  </a:cubicBezTo>
                  <a:cubicBezTo>
                    <a:pt x="1236695" y="2328658"/>
                    <a:pt x="1227926" y="2361390"/>
                    <a:pt x="1216159" y="2393048"/>
                  </a:cubicBezTo>
                  <a:cubicBezTo>
                    <a:pt x="1214065" y="2398679"/>
                    <a:pt x="1210498" y="2403695"/>
                    <a:pt x="1207034" y="2408604"/>
                  </a:cubicBezTo>
                  <a:cubicBezTo>
                    <a:pt x="1203701" y="2413333"/>
                    <a:pt x="1200336" y="2418246"/>
                    <a:pt x="1195834" y="2421875"/>
                  </a:cubicBezTo>
                  <a:cubicBezTo>
                    <a:pt x="1191329" y="2425497"/>
                    <a:pt x="1185339" y="2426831"/>
                    <a:pt x="1180481" y="2429966"/>
                  </a:cubicBezTo>
                  <a:cubicBezTo>
                    <a:pt x="1175766" y="2433005"/>
                    <a:pt x="1172034" y="2437471"/>
                    <a:pt x="1167207" y="2440335"/>
                  </a:cubicBezTo>
                  <a:cubicBezTo>
                    <a:pt x="1157182" y="2446279"/>
                    <a:pt x="1147250" y="2452918"/>
                    <a:pt x="1136096" y="2456303"/>
                  </a:cubicBezTo>
                  <a:cubicBezTo>
                    <a:pt x="1123474" y="2460136"/>
                    <a:pt x="1110038" y="2460630"/>
                    <a:pt x="1096891" y="2461700"/>
                  </a:cubicBezTo>
                  <a:cubicBezTo>
                    <a:pt x="1089653" y="2462290"/>
                    <a:pt x="1082359" y="2460847"/>
                    <a:pt x="1075114" y="2461282"/>
                  </a:cubicBezTo>
                  <a:cubicBezTo>
                    <a:pt x="1068557" y="2461677"/>
                    <a:pt x="1062169" y="2464647"/>
                    <a:pt x="1055619" y="2464186"/>
                  </a:cubicBezTo>
                  <a:cubicBezTo>
                    <a:pt x="1040312" y="2463116"/>
                    <a:pt x="1024673" y="2461773"/>
                    <a:pt x="1010193" y="2456721"/>
                  </a:cubicBezTo>
                  <a:cubicBezTo>
                    <a:pt x="986308" y="2448390"/>
                    <a:pt x="963924" y="2436127"/>
                    <a:pt x="941537" y="2424368"/>
                  </a:cubicBezTo>
                  <a:cubicBezTo>
                    <a:pt x="936443" y="2421691"/>
                    <a:pt x="931210" y="2418388"/>
                    <a:pt x="928055" y="2413580"/>
                  </a:cubicBezTo>
                  <a:cubicBezTo>
                    <a:pt x="924696" y="2408463"/>
                    <a:pt x="922628" y="2402068"/>
                    <a:pt x="922869" y="2395953"/>
                  </a:cubicBezTo>
                  <a:cubicBezTo>
                    <a:pt x="923069" y="2390921"/>
                    <a:pt x="925826" y="2385906"/>
                    <a:pt x="929300" y="2382261"/>
                  </a:cubicBezTo>
                  <a:cubicBezTo>
                    <a:pt x="937138" y="2374035"/>
                    <a:pt x="948222" y="2369342"/>
                    <a:pt x="956054" y="2361107"/>
                  </a:cubicBezTo>
                  <a:cubicBezTo>
                    <a:pt x="960331" y="2356602"/>
                    <a:pt x="963562" y="2350777"/>
                    <a:pt x="964971" y="2344721"/>
                  </a:cubicBezTo>
                  <a:cubicBezTo>
                    <a:pt x="966625" y="2337654"/>
                    <a:pt x="967672" y="2329682"/>
                    <a:pt x="964971" y="2322945"/>
                  </a:cubicBezTo>
                  <a:cubicBezTo>
                    <a:pt x="962874" y="2317706"/>
                    <a:pt x="955464" y="2316543"/>
                    <a:pt x="951907" y="2312157"/>
                  </a:cubicBezTo>
                  <a:cubicBezTo>
                    <a:pt x="948209" y="2307593"/>
                    <a:pt x="944817" y="2302350"/>
                    <a:pt x="943612" y="2296601"/>
                  </a:cubicBezTo>
                  <a:cubicBezTo>
                    <a:pt x="942107" y="2289432"/>
                    <a:pt x="944900" y="2281888"/>
                    <a:pt x="944024" y="2274617"/>
                  </a:cubicBezTo>
                  <a:cubicBezTo>
                    <a:pt x="943293" y="2268538"/>
                    <a:pt x="941119" y="2262670"/>
                    <a:pt x="938837" y="2256987"/>
                  </a:cubicBezTo>
                  <a:cubicBezTo>
                    <a:pt x="936743" y="2251764"/>
                    <a:pt x="933110" y="2247249"/>
                    <a:pt x="930960" y="2242053"/>
                  </a:cubicBezTo>
                  <a:cubicBezTo>
                    <a:pt x="928602" y="2236360"/>
                    <a:pt x="927937" y="2230024"/>
                    <a:pt x="925355" y="2224426"/>
                  </a:cubicBezTo>
                  <a:cubicBezTo>
                    <a:pt x="918093" y="2208682"/>
                    <a:pt x="907868" y="2194302"/>
                    <a:pt x="901503" y="2178173"/>
                  </a:cubicBezTo>
                  <a:cubicBezTo>
                    <a:pt x="899049" y="2171966"/>
                    <a:pt x="898433" y="2164892"/>
                    <a:pt x="899220" y="2158260"/>
                  </a:cubicBezTo>
                  <a:cubicBezTo>
                    <a:pt x="899991" y="2151747"/>
                    <a:pt x="903278" y="2145737"/>
                    <a:pt x="906064" y="2139800"/>
                  </a:cubicBezTo>
                  <a:cubicBezTo>
                    <a:pt x="908616" y="2134360"/>
                    <a:pt x="914059" y="2130152"/>
                    <a:pt x="915196" y="2124251"/>
                  </a:cubicBezTo>
                  <a:cubicBezTo>
                    <a:pt x="918087" y="2109222"/>
                    <a:pt x="918482" y="2093702"/>
                    <a:pt x="917889" y="2078409"/>
                  </a:cubicBezTo>
                  <a:cubicBezTo>
                    <a:pt x="917652" y="2072294"/>
                    <a:pt x="915248" y="2066344"/>
                    <a:pt x="912703" y="2060782"/>
                  </a:cubicBezTo>
                  <a:cubicBezTo>
                    <a:pt x="905471" y="2044986"/>
                    <a:pt x="897426" y="2029515"/>
                    <a:pt x="888643" y="2014529"/>
                  </a:cubicBezTo>
                  <a:cubicBezTo>
                    <a:pt x="885837" y="2009745"/>
                    <a:pt x="880907" y="2006435"/>
                    <a:pt x="878065" y="2001673"/>
                  </a:cubicBezTo>
                  <a:cubicBezTo>
                    <a:pt x="872082" y="1991637"/>
                    <a:pt x="868446" y="1980296"/>
                    <a:pt x="862304" y="1970354"/>
                  </a:cubicBezTo>
                  <a:cubicBezTo>
                    <a:pt x="853406" y="1955967"/>
                    <a:pt x="844274" y="1941528"/>
                    <a:pt x="833058" y="1928869"/>
                  </a:cubicBezTo>
                  <a:cubicBezTo>
                    <a:pt x="828948" y="1924233"/>
                    <a:pt x="823057" y="1920993"/>
                    <a:pt x="817083" y="1919326"/>
                  </a:cubicBezTo>
                  <a:cubicBezTo>
                    <a:pt x="802438" y="1915246"/>
                    <a:pt x="787267" y="1911269"/>
                    <a:pt x="772075" y="1911861"/>
                  </a:cubicBezTo>
                  <a:cubicBezTo>
                    <a:pt x="759947" y="1912332"/>
                    <a:pt x="749356" y="1921967"/>
                    <a:pt x="737227" y="1922438"/>
                  </a:cubicBezTo>
                  <a:cubicBezTo>
                    <a:pt x="721898" y="1923031"/>
                    <a:pt x="706822" y="1911832"/>
                    <a:pt x="691808" y="1914973"/>
                  </a:cubicBezTo>
                  <a:cubicBezTo>
                    <a:pt x="675178" y="1918451"/>
                    <a:pt x="663790" y="1934744"/>
                    <a:pt x="648039" y="1941106"/>
                  </a:cubicBezTo>
                  <a:cubicBezTo>
                    <a:pt x="641242" y="1943849"/>
                    <a:pt x="633204" y="1943121"/>
                    <a:pt x="626051" y="1941521"/>
                  </a:cubicBezTo>
                  <a:cubicBezTo>
                    <a:pt x="620107" y="1940194"/>
                    <a:pt x="615065" y="1936107"/>
                    <a:pt x="610079" y="1932604"/>
                  </a:cubicBezTo>
                  <a:cubicBezTo>
                    <a:pt x="605271" y="1929222"/>
                    <a:pt x="602189" y="1923350"/>
                    <a:pt x="596804" y="1920986"/>
                  </a:cubicBezTo>
                  <a:cubicBezTo>
                    <a:pt x="584211" y="1915454"/>
                    <a:pt x="570100" y="1914124"/>
                    <a:pt x="557188" y="1909375"/>
                  </a:cubicBezTo>
                  <a:cubicBezTo>
                    <a:pt x="551415" y="1907251"/>
                    <a:pt x="546034" y="1904014"/>
                    <a:pt x="541012" y="1900454"/>
                  </a:cubicBezTo>
                  <a:cubicBezTo>
                    <a:pt x="536296" y="1897122"/>
                    <a:pt x="531999" y="1893138"/>
                    <a:pt x="528149" y="1888837"/>
                  </a:cubicBezTo>
                  <a:cubicBezTo>
                    <a:pt x="520571" y="1880384"/>
                    <a:pt x="514532" y="1870594"/>
                    <a:pt x="506790" y="1862292"/>
                  </a:cubicBezTo>
                  <a:cubicBezTo>
                    <a:pt x="502868" y="1858091"/>
                    <a:pt x="497322" y="1855627"/>
                    <a:pt x="493308" y="1851505"/>
                  </a:cubicBezTo>
                  <a:cubicBezTo>
                    <a:pt x="489313" y="1847408"/>
                    <a:pt x="487716" y="1840957"/>
                    <a:pt x="482934" y="1837819"/>
                  </a:cubicBezTo>
                  <a:cubicBezTo>
                    <a:pt x="472393" y="1830887"/>
                    <a:pt x="460340" y="1826429"/>
                    <a:pt x="448504" y="1822056"/>
                  </a:cubicBezTo>
                  <a:cubicBezTo>
                    <a:pt x="435598" y="1817281"/>
                    <a:pt x="420829" y="1817271"/>
                    <a:pt x="408888" y="1810438"/>
                  </a:cubicBezTo>
                  <a:cubicBezTo>
                    <a:pt x="398962" y="1804764"/>
                    <a:pt x="390901" y="1795570"/>
                    <a:pt x="385036" y="1785757"/>
                  </a:cubicBezTo>
                  <a:cubicBezTo>
                    <a:pt x="381637" y="1780074"/>
                    <a:pt x="381594" y="1772642"/>
                    <a:pt x="382335" y="1766056"/>
                  </a:cubicBezTo>
                  <a:cubicBezTo>
                    <a:pt x="382888" y="1761113"/>
                    <a:pt x="385121" y="1755963"/>
                    <a:pt x="388767" y="1752574"/>
                  </a:cubicBezTo>
                  <a:cubicBezTo>
                    <a:pt x="396351" y="1745531"/>
                    <a:pt x="404554" y="1735385"/>
                    <a:pt x="414901" y="1735777"/>
                  </a:cubicBezTo>
                  <a:cubicBezTo>
                    <a:pt x="450263" y="1737130"/>
                    <a:pt x="484064" y="1750898"/>
                    <a:pt x="518820" y="1757553"/>
                  </a:cubicBezTo>
                  <a:cubicBezTo>
                    <a:pt x="526674" y="1759061"/>
                    <a:pt x="534676" y="1760270"/>
                    <a:pt x="542672" y="1760247"/>
                  </a:cubicBezTo>
                  <a:cubicBezTo>
                    <a:pt x="556460" y="1760207"/>
                    <a:pt x="570364" y="1759730"/>
                    <a:pt x="583945" y="1757342"/>
                  </a:cubicBezTo>
                  <a:cubicBezTo>
                    <a:pt x="596027" y="1755222"/>
                    <a:pt x="607277" y="1749611"/>
                    <a:pt x="619204" y="1746772"/>
                  </a:cubicBezTo>
                  <a:cubicBezTo>
                    <a:pt x="625573" y="1745254"/>
                    <a:pt x="632160" y="1744539"/>
                    <a:pt x="638703" y="1744286"/>
                  </a:cubicBezTo>
                  <a:cubicBezTo>
                    <a:pt x="653213" y="1743716"/>
                    <a:pt x="667772" y="1745191"/>
                    <a:pt x="682265" y="1744286"/>
                  </a:cubicBezTo>
                  <a:cubicBezTo>
                    <a:pt x="695411" y="1743463"/>
                    <a:pt x="708327" y="1740130"/>
                    <a:pt x="721463" y="1739099"/>
                  </a:cubicBezTo>
                  <a:cubicBezTo>
                    <a:pt x="728701" y="1738536"/>
                    <a:pt x="736256" y="1737529"/>
                    <a:pt x="743241" y="1739511"/>
                  </a:cubicBezTo>
                  <a:cubicBezTo>
                    <a:pt x="755353" y="1742952"/>
                    <a:pt x="765384" y="1752340"/>
                    <a:pt x="777677" y="1755060"/>
                  </a:cubicBezTo>
                  <a:cubicBezTo>
                    <a:pt x="795756" y="1759065"/>
                    <a:pt x="814567" y="1760395"/>
                    <a:pt x="833058" y="1759417"/>
                  </a:cubicBezTo>
                  <a:cubicBezTo>
                    <a:pt x="838831" y="1759117"/>
                    <a:pt x="843899" y="1754952"/>
                    <a:pt x="848404" y="1751329"/>
                  </a:cubicBezTo>
                  <a:cubicBezTo>
                    <a:pt x="852906" y="1747701"/>
                    <a:pt x="854654" y="1741052"/>
                    <a:pt x="859604" y="1738059"/>
                  </a:cubicBezTo>
                  <a:cubicBezTo>
                    <a:pt x="869763" y="1731914"/>
                    <a:pt x="881042" y="1727370"/>
                    <a:pt x="892581" y="1724577"/>
                  </a:cubicBezTo>
                  <a:cubicBezTo>
                    <a:pt x="899639" y="1722872"/>
                    <a:pt x="907312" y="1723086"/>
                    <a:pt x="914366" y="1724788"/>
                  </a:cubicBezTo>
                  <a:cubicBezTo>
                    <a:pt x="920287" y="1726217"/>
                    <a:pt x="924285" y="1732998"/>
                    <a:pt x="930334" y="1733709"/>
                  </a:cubicBezTo>
                  <a:cubicBezTo>
                    <a:pt x="936331" y="1734414"/>
                    <a:pt x="948855" y="1734667"/>
                    <a:pt x="947755" y="1728730"/>
                  </a:cubicBezTo>
                  <a:cubicBezTo>
                    <a:pt x="944623" y="1711837"/>
                    <a:pt x="927426" y="1700568"/>
                    <a:pt x="921209" y="1684552"/>
                  </a:cubicBezTo>
                  <a:cubicBezTo>
                    <a:pt x="918923" y="1678654"/>
                    <a:pt x="918370" y="1669654"/>
                    <a:pt x="923287" y="1665673"/>
                  </a:cubicBezTo>
                  <a:cubicBezTo>
                    <a:pt x="927690" y="1662107"/>
                    <a:pt x="935491" y="1665815"/>
                    <a:pt x="939878" y="1669407"/>
                  </a:cubicBezTo>
                  <a:cubicBezTo>
                    <a:pt x="948756" y="1676681"/>
                    <a:pt x="952326" y="1689102"/>
                    <a:pt x="961033" y="1696581"/>
                  </a:cubicBezTo>
                  <a:cubicBezTo>
                    <a:pt x="966012" y="1700855"/>
                    <a:pt x="972938" y="1703664"/>
                    <a:pt x="979494" y="1703423"/>
                  </a:cubicBezTo>
                  <a:cubicBezTo>
                    <a:pt x="985267" y="1703213"/>
                    <a:pt x="991636" y="1700144"/>
                    <a:pt x="994840" y="1695336"/>
                  </a:cubicBezTo>
                  <a:cubicBezTo>
                    <a:pt x="998314" y="1690113"/>
                    <a:pt x="998305" y="1682866"/>
                    <a:pt x="997333" y="1676668"/>
                  </a:cubicBezTo>
                  <a:cubicBezTo>
                    <a:pt x="996428" y="1670866"/>
                    <a:pt x="990842" y="1666608"/>
                    <a:pt x="989449" y="1660905"/>
                  </a:cubicBezTo>
                  <a:cubicBezTo>
                    <a:pt x="986304" y="1648023"/>
                    <a:pt x="984368" y="1634749"/>
                    <a:pt x="983851" y="1621498"/>
                  </a:cubicBezTo>
                  <a:cubicBezTo>
                    <a:pt x="983538" y="1613489"/>
                    <a:pt x="982952" y="1604582"/>
                    <a:pt x="986963" y="1597644"/>
                  </a:cubicBezTo>
                  <a:cubicBezTo>
                    <a:pt x="989848" y="1592642"/>
                    <a:pt x="996698" y="1590943"/>
                    <a:pt x="1002306" y="1589560"/>
                  </a:cubicBezTo>
                  <a:cubicBezTo>
                    <a:pt x="1015113" y="1586398"/>
                    <a:pt x="1028536" y="1586540"/>
                    <a:pt x="1041511" y="1584162"/>
                  </a:cubicBezTo>
                  <a:cubicBezTo>
                    <a:pt x="1047451" y="1583076"/>
                    <a:pt x="1053396" y="1581600"/>
                    <a:pt x="1058935" y="1579190"/>
                  </a:cubicBezTo>
                  <a:cubicBezTo>
                    <a:pt x="1069506" y="1574586"/>
                    <a:pt x="1079705" y="1569090"/>
                    <a:pt x="1089630" y="1563216"/>
                  </a:cubicBezTo>
                  <a:cubicBezTo>
                    <a:pt x="1094471" y="1560354"/>
                    <a:pt x="1100590" y="1558082"/>
                    <a:pt x="1103112" y="1553057"/>
                  </a:cubicBezTo>
                  <a:cubicBezTo>
                    <a:pt x="1109379" y="1540570"/>
                    <a:pt x="1112643" y="1526605"/>
                    <a:pt x="1114938" y="1512820"/>
                  </a:cubicBezTo>
                  <a:cubicBezTo>
                    <a:pt x="1117434" y="1497798"/>
                    <a:pt x="1115735" y="1482324"/>
                    <a:pt x="1117431" y="1467190"/>
                  </a:cubicBezTo>
                  <a:cubicBezTo>
                    <a:pt x="1118224" y="1460057"/>
                    <a:pt x="1121281" y="1453326"/>
                    <a:pt x="1122403" y="1446243"/>
                  </a:cubicBezTo>
                  <a:cubicBezTo>
                    <a:pt x="1127366" y="1415006"/>
                    <a:pt x="1124603" y="1381912"/>
                    <a:pt x="1135678" y="1352285"/>
                  </a:cubicBezTo>
                  <a:cubicBezTo>
                    <a:pt x="1138220" y="1345489"/>
                    <a:pt x="1150738" y="1349753"/>
                    <a:pt x="1157459" y="1352493"/>
                  </a:cubicBezTo>
                  <a:cubicBezTo>
                    <a:pt x="1164707" y="1355443"/>
                    <a:pt x="1169104" y="1362968"/>
                    <a:pt x="1174880" y="1368253"/>
                  </a:cubicBezTo>
                  <a:cubicBezTo>
                    <a:pt x="1182240" y="1374994"/>
                    <a:pt x="1190226" y="1381135"/>
                    <a:pt x="1196868" y="1388580"/>
                  </a:cubicBezTo>
                  <a:close/>
                  <a:moveTo>
                    <a:pt x="4356683" y="66776"/>
                  </a:moveTo>
                  <a:cubicBezTo>
                    <a:pt x="4365367" y="74356"/>
                    <a:pt x="4375437" y="80475"/>
                    <a:pt x="4383229" y="88971"/>
                  </a:cubicBezTo>
                  <a:cubicBezTo>
                    <a:pt x="4387115" y="93205"/>
                    <a:pt x="4387833" y="99600"/>
                    <a:pt x="4391113" y="104316"/>
                  </a:cubicBezTo>
                  <a:cubicBezTo>
                    <a:pt x="4397544" y="113559"/>
                    <a:pt x="4408405" y="120086"/>
                    <a:pt x="4412268" y="130660"/>
                  </a:cubicBezTo>
                  <a:cubicBezTo>
                    <a:pt x="4414072" y="135606"/>
                    <a:pt x="4411309" y="145152"/>
                    <a:pt x="4406047" y="145178"/>
                  </a:cubicBezTo>
                  <a:cubicBezTo>
                    <a:pt x="4392789" y="145241"/>
                    <a:pt x="4381912" y="133518"/>
                    <a:pt x="4368917" y="130867"/>
                  </a:cubicBezTo>
                  <a:cubicBezTo>
                    <a:pt x="4362426" y="129543"/>
                    <a:pt x="4355560" y="131654"/>
                    <a:pt x="4349214" y="133564"/>
                  </a:cubicBezTo>
                  <a:cubicBezTo>
                    <a:pt x="4343711" y="135224"/>
                    <a:pt x="4339601" y="141078"/>
                    <a:pt x="4333865" y="141444"/>
                  </a:cubicBezTo>
                  <a:cubicBezTo>
                    <a:pt x="4328829" y="141760"/>
                    <a:pt x="4322039" y="140028"/>
                    <a:pt x="4319964" y="135428"/>
                  </a:cubicBezTo>
                  <a:cubicBezTo>
                    <a:pt x="4317241" y="129408"/>
                    <a:pt x="4320692" y="122147"/>
                    <a:pt x="4322246" y="115729"/>
                  </a:cubicBezTo>
                  <a:cubicBezTo>
                    <a:pt x="4323751" y="109479"/>
                    <a:pt x="4328006" y="104016"/>
                    <a:pt x="4329096" y="97677"/>
                  </a:cubicBezTo>
                  <a:cubicBezTo>
                    <a:pt x="4330324" y="90525"/>
                    <a:pt x="4330601" y="83004"/>
                    <a:pt x="4329096" y="75901"/>
                  </a:cubicBezTo>
                  <a:cubicBezTo>
                    <a:pt x="4327901" y="70280"/>
                    <a:pt x="4319069" y="65890"/>
                    <a:pt x="4321209" y="60556"/>
                  </a:cubicBezTo>
                  <a:cubicBezTo>
                    <a:pt x="4323768" y="54184"/>
                    <a:pt x="4332488" y="49416"/>
                    <a:pt x="4339255" y="50598"/>
                  </a:cubicBezTo>
                  <a:cubicBezTo>
                    <a:pt x="4347057" y="51961"/>
                    <a:pt x="4350716" y="61573"/>
                    <a:pt x="4356683" y="66776"/>
                  </a:cubicBezTo>
                  <a:close/>
                  <a:moveTo>
                    <a:pt x="4048662" y="208643"/>
                  </a:moveTo>
                  <a:cubicBezTo>
                    <a:pt x="4054237" y="209631"/>
                    <a:pt x="4060339" y="206322"/>
                    <a:pt x="4065671" y="208232"/>
                  </a:cubicBezTo>
                  <a:cubicBezTo>
                    <a:pt x="4071068" y="210165"/>
                    <a:pt x="4077026" y="213958"/>
                    <a:pt x="4078738" y="219431"/>
                  </a:cubicBezTo>
                  <a:cubicBezTo>
                    <a:pt x="4080441" y="224888"/>
                    <a:pt x="4077003" y="230937"/>
                    <a:pt x="4074384" y="236024"/>
                  </a:cubicBezTo>
                  <a:cubicBezTo>
                    <a:pt x="4071829" y="240997"/>
                    <a:pt x="4067953" y="245376"/>
                    <a:pt x="4063596" y="248880"/>
                  </a:cubicBezTo>
                  <a:cubicBezTo>
                    <a:pt x="4058946" y="252621"/>
                    <a:pt x="4053783" y="256882"/>
                    <a:pt x="4047832" y="257383"/>
                  </a:cubicBezTo>
                  <a:cubicBezTo>
                    <a:pt x="4040584" y="257988"/>
                    <a:pt x="4033223" y="255166"/>
                    <a:pt x="4026680" y="251992"/>
                  </a:cubicBezTo>
                  <a:cubicBezTo>
                    <a:pt x="4021516" y="249493"/>
                    <a:pt x="4014802" y="246400"/>
                    <a:pt x="4013610" y="240793"/>
                  </a:cubicBezTo>
                  <a:cubicBezTo>
                    <a:pt x="4012273" y="234500"/>
                    <a:pt x="4016784" y="228026"/>
                    <a:pt x="4020453" y="222747"/>
                  </a:cubicBezTo>
                  <a:cubicBezTo>
                    <a:pt x="4023650" y="218150"/>
                    <a:pt x="4028284" y="214159"/>
                    <a:pt x="4033523" y="212170"/>
                  </a:cubicBezTo>
                  <a:cubicBezTo>
                    <a:pt x="4042178" y="208884"/>
                    <a:pt x="4051879" y="209496"/>
                    <a:pt x="4060899" y="207395"/>
                  </a:cubicBezTo>
                  <a:cubicBezTo>
                    <a:pt x="4064890" y="206467"/>
                    <a:pt x="4044628" y="207932"/>
                    <a:pt x="4048662" y="208643"/>
                  </a:cubicBezTo>
                  <a:close/>
                  <a:moveTo>
                    <a:pt x="3770928" y="225859"/>
                  </a:moveTo>
                  <a:cubicBezTo>
                    <a:pt x="3775044" y="236992"/>
                    <a:pt x="3780307" y="247695"/>
                    <a:pt x="3784410" y="258835"/>
                  </a:cubicBezTo>
                  <a:cubicBezTo>
                    <a:pt x="3786527" y="264578"/>
                    <a:pt x="3788362" y="270469"/>
                    <a:pt x="3789597" y="276465"/>
                  </a:cubicBezTo>
                  <a:cubicBezTo>
                    <a:pt x="3790921" y="282873"/>
                    <a:pt x="3793318" y="289535"/>
                    <a:pt x="3792083" y="295963"/>
                  </a:cubicBezTo>
                  <a:cubicBezTo>
                    <a:pt x="3789574" y="309013"/>
                    <a:pt x="3783771" y="321259"/>
                    <a:pt x="3778601" y="333499"/>
                  </a:cubicBezTo>
                  <a:cubicBezTo>
                    <a:pt x="3776220" y="339143"/>
                    <a:pt x="3775472" y="348212"/>
                    <a:pt x="3769476" y="349473"/>
                  </a:cubicBezTo>
                  <a:cubicBezTo>
                    <a:pt x="3763769" y="350679"/>
                    <a:pt x="3760070" y="342456"/>
                    <a:pt x="3755993" y="338274"/>
                  </a:cubicBezTo>
                  <a:cubicBezTo>
                    <a:pt x="3752078" y="334253"/>
                    <a:pt x="3749657" y="328899"/>
                    <a:pt x="3745623" y="325000"/>
                  </a:cubicBezTo>
                  <a:cubicBezTo>
                    <a:pt x="3737305" y="316955"/>
                    <a:pt x="3727155" y="310890"/>
                    <a:pt x="3719077" y="302598"/>
                  </a:cubicBezTo>
                  <a:cubicBezTo>
                    <a:pt x="3711180" y="294497"/>
                    <a:pt x="3704360" y="285343"/>
                    <a:pt x="3697916" y="276050"/>
                  </a:cubicBezTo>
                  <a:cubicBezTo>
                    <a:pt x="3694642" y="271328"/>
                    <a:pt x="3690555" y="266432"/>
                    <a:pt x="3690038" y="260705"/>
                  </a:cubicBezTo>
                  <a:cubicBezTo>
                    <a:pt x="3689390" y="253589"/>
                    <a:pt x="3692637" y="246624"/>
                    <a:pt x="3694599" y="239755"/>
                  </a:cubicBezTo>
                  <a:cubicBezTo>
                    <a:pt x="3696440" y="233324"/>
                    <a:pt x="3700303" y="227469"/>
                    <a:pt x="3701443" y="220877"/>
                  </a:cubicBezTo>
                  <a:cubicBezTo>
                    <a:pt x="3702684" y="213728"/>
                    <a:pt x="3699898" y="206144"/>
                    <a:pt x="3701650" y="199100"/>
                  </a:cubicBezTo>
                  <a:cubicBezTo>
                    <a:pt x="3703115" y="193209"/>
                    <a:pt x="3706471" y="187615"/>
                    <a:pt x="3710782" y="183340"/>
                  </a:cubicBezTo>
                  <a:cubicBezTo>
                    <a:pt x="3714862" y="179293"/>
                    <a:pt x="3720177" y="175286"/>
                    <a:pt x="3725920" y="175042"/>
                  </a:cubicBezTo>
                  <a:cubicBezTo>
                    <a:pt x="3732536" y="174762"/>
                    <a:pt x="3738797" y="178677"/>
                    <a:pt x="3744589" y="181888"/>
                  </a:cubicBezTo>
                  <a:cubicBezTo>
                    <a:pt x="3749651" y="184697"/>
                    <a:pt x="3754459" y="188349"/>
                    <a:pt x="3758071" y="192880"/>
                  </a:cubicBezTo>
                  <a:cubicBezTo>
                    <a:pt x="3761668" y="197401"/>
                    <a:pt x="3763643" y="203052"/>
                    <a:pt x="3765744" y="208436"/>
                  </a:cubicBezTo>
                  <a:cubicBezTo>
                    <a:pt x="3767941" y="214080"/>
                    <a:pt x="3768830" y="220185"/>
                    <a:pt x="3770928" y="225859"/>
                  </a:cubicBezTo>
                  <a:close/>
                  <a:moveTo>
                    <a:pt x="3010742" y="779218"/>
                  </a:moveTo>
                  <a:cubicBezTo>
                    <a:pt x="3016943" y="785886"/>
                    <a:pt x="3022518" y="793170"/>
                    <a:pt x="3027955" y="800477"/>
                  </a:cubicBezTo>
                  <a:cubicBezTo>
                    <a:pt x="3030962" y="804511"/>
                    <a:pt x="3034225" y="808545"/>
                    <a:pt x="3036046" y="813234"/>
                  </a:cubicBezTo>
                  <a:cubicBezTo>
                    <a:pt x="3040492" y="824671"/>
                    <a:pt x="3044431" y="836423"/>
                    <a:pt x="3046624" y="848495"/>
                  </a:cubicBezTo>
                  <a:cubicBezTo>
                    <a:pt x="3047918" y="855638"/>
                    <a:pt x="3047223" y="863057"/>
                    <a:pt x="3046420" y="870272"/>
                  </a:cubicBezTo>
                  <a:cubicBezTo>
                    <a:pt x="3045626" y="877371"/>
                    <a:pt x="3046459" y="885755"/>
                    <a:pt x="3041855" y="891218"/>
                  </a:cubicBezTo>
                  <a:cubicBezTo>
                    <a:pt x="3037900" y="895917"/>
                    <a:pt x="3030333" y="897287"/>
                    <a:pt x="3024224" y="896609"/>
                  </a:cubicBezTo>
                  <a:cubicBezTo>
                    <a:pt x="3018138" y="895940"/>
                    <a:pt x="3013251" y="891017"/>
                    <a:pt x="3008255" y="887484"/>
                  </a:cubicBezTo>
                  <a:cubicBezTo>
                    <a:pt x="3003533" y="884151"/>
                    <a:pt x="2998771" y="880611"/>
                    <a:pt x="2995185" y="876080"/>
                  </a:cubicBezTo>
                  <a:cubicBezTo>
                    <a:pt x="2991595" y="871546"/>
                    <a:pt x="2988928" y="866208"/>
                    <a:pt x="2987094" y="860729"/>
                  </a:cubicBezTo>
                  <a:cubicBezTo>
                    <a:pt x="2977428" y="831909"/>
                    <a:pt x="2967480" y="803052"/>
                    <a:pt x="2960752" y="773409"/>
                  </a:cubicBezTo>
                  <a:cubicBezTo>
                    <a:pt x="2959306" y="767044"/>
                    <a:pt x="2958206" y="758528"/>
                    <a:pt x="2962830" y="753915"/>
                  </a:cubicBezTo>
                  <a:cubicBezTo>
                    <a:pt x="2967503" y="749245"/>
                    <a:pt x="2976687" y="748547"/>
                    <a:pt x="2982529" y="751633"/>
                  </a:cubicBezTo>
                  <a:cubicBezTo>
                    <a:pt x="2994154" y="757771"/>
                    <a:pt x="3001791" y="769593"/>
                    <a:pt x="3010742" y="779218"/>
                  </a:cubicBezTo>
                  <a:close/>
                  <a:moveTo>
                    <a:pt x="2920724" y="805147"/>
                  </a:moveTo>
                  <a:cubicBezTo>
                    <a:pt x="2921619" y="811706"/>
                    <a:pt x="2921982" y="818381"/>
                    <a:pt x="2923417" y="824848"/>
                  </a:cubicBezTo>
                  <a:cubicBezTo>
                    <a:pt x="2924751" y="830868"/>
                    <a:pt x="2926720" y="836759"/>
                    <a:pt x="2929019" y="842479"/>
                  </a:cubicBezTo>
                  <a:cubicBezTo>
                    <a:pt x="2931156" y="847781"/>
                    <a:pt x="2933435" y="853138"/>
                    <a:pt x="2936692" y="857831"/>
                  </a:cubicBezTo>
                  <a:cubicBezTo>
                    <a:pt x="2943084" y="867031"/>
                    <a:pt x="2953932" y="873469"/>
                    <a:pt x="2957847" y="883964"/>
                  </a:cubicBezTo>
                  <a:cubicBezTo>
                    <a:pt x="2960640" y="891449"/>
                    <a:pt x="2958690" y="900547"/>
                    <a:pt x="2955361" y="907808"/>
                  </a:cubicBezTo>
                  <a:cubicBezTo>
                    <a:pt x="2953010" y="912955"/>
                    <a:pt x="2947671" y="917499"/>
                    <a:pt x="2942086" y="918392"/>
                  </a:cubicBezTo>
                  <a:cubicBezTo>
                    <a:pt x="2937074" y="919192"/>
                    <a:pt x="2930962" y="916416"/>
                    <a:pt x="2928193" y="912165"/>
                  </a:cubicBezTo>
                  <a:cubicBezTo>
                    <a:pt x="2918649" y="897521"/>
                    <a:pt x="2913340" y="880476"/>
                    <a:pt x="2906827" y="864255"/>
                  </a:cubicBezTo>
                  <a:cubicBezTo>
                    <a:pt x="2904551" y="858595"/>
                    <a:pt x="2904614" y="852062"/>
                    <a:pt x="2901844" y="846631"/>
                  </a:cubicBezTo>
                  <a:cubicBezTo>
                    <a:pt x="2899259" y="841557"/>
                    <a:pt x="2894132" y="838152"/>
                    <a:pt x="2891062" y="833354"/>
                  </a:cubicBezTo>
                  <a:cubicBezTo>
                    <a:pt x="2887950" y="828487"/>
                    <a:pt x="2884143" y="823531"/>
                    <a:pt x="2883389" y="817798"/>
                  </a:cubicBezTo>
                  <a:cubicBezTo>
                    <a:pt x="2882349" y="809879"/>
                    <a:pt x="2885052" y="801893"/>
                    <a:pt x="2885876" y="793947"/>
                  </a:cubicBezTo>
                  <a:cubicBezTo>
                    <a:pt x="2888965" y="764334"/>
                    <a:pt x="2918991" y="792446"/>
                    <a:pt x="2920724" y="805147"/>
                  </a:cubicBezTo>
                  <a:close/>
                  <a:moveTo>
                    <a:pt x="2233132" y="923782"/>
                  </a:moveTo>
                  <a:cubicBezTo>
                    <a:pt x="2237548" y="927582"/>
                    <a:pt x="2242758" y="930638"/>
                    <a:pt x="2246403" y="935189"/>
                  </a:cubicBezTo>
                  <a:cubicBezTo>
                    <a:pt x="2249858" y="939503"/>
                    <a:pt x="2253427" y="944426"/>
                    <a:pt x="2254079" y="949915"/>
                  </a:cubicBezTo>
                  <a:cubicBezTo>
                    <a:pt x="2254751" y="955559"/>
                    <a:pt x="2254132" y="962468"/>
                    <a:pt x="2250134" y="966508"/>
                  </a:cubicBezTo>
                  <a:cubicBezTo>
                    <a:pt x="2245833" y="970852"/>
                    <a:pt x="2238598" y="972294"/>
                    <a:pt x="2232509" y="971695"/>
                  </a:cubicBezTo>
                  <a:cubicBezTo>
                    <a:pt x="2226512" y="971105"/>
                    <a:pt x="2221385" y="966778"/>
                    <a:pt x="2216541" y="963192"/>
                  </a:cubicBezTo>
                  <a:cubicBezTo>
                    <a:pt x="2207201" y="956277"/>
                    <a:pt x="2198478" y="948519"/>
                    <a:pt x="2190192" y="940375"/>
                  </a:cubicBezTo>
                  <a:cubicBezTo>
                    <a:pt x="2186125" y="936378"/>
                    <a:pt x="2182279" y="931942"/>
                    <a:pt x="2179615" y="926894"/>
                  </a:cubicBezTo>
                  <a:cubicBezTo>
                    <a:pt x="2176875" y="921698"/>
                    <a:pt x="2176019" y="915695"/>
                    <a:pt x="2174224" y="910097"/>
                  </a:cubicBezTo>
                  <a:cubicBezTo>
                    <a:pt x="2166175" y="885014"/>
                    <a:pt x="2217269" y="910156"/>
                    <a:pt x="2233132" y="923782"/>
                  </a:cubicBezTo>
                  <a:close/>
                  <a:moveTo>
                    <a:pt x="1997089" y="1580850"/>
                  </a:moveTo>
                  <a:cubicBezTo>
                    <a:pt x="2012590" y="1588433"/>
                    <a:pt x="2019252" y="1608198"/>
                    <a:pt x="2034008" y="1617141"/>
                  </a:cubicBezTo>
                  <a:cubicBezTo>
                    <a:pt x="2040275" y="1620932"/>
                    <a:pt x="2049088" y="1618976"/>
                    <a:pt x="2055993" y="1616522"/>
                  </a:cubicBezTo>
                  <a:cubicBezTo>
                    <a:pt x="2072301" y="1610720"/>
                    <a:pt x="2086142" y="1599228"/>
                    <a:pt x="2102246" y="1592876"/>
                  </a:cubicBezTo>
                  <a:cubicBezTo>
                    <a:pt x="2108331" y="1590478"/>
                    <a:pt x="2115247" y="1589886"/>
                    <a:pt x="2121748" y="1590597"/>
                  </a:cubicBezTo>
                  <a:cubicBezTo>
                    <a:pt x="2128222" y="1591301"/>
                    <a:pt x="2134278" y="1594328"/>
                    <a:pt x="2140206" y="1597028"/>
                  </a:cubicBezTo>
                  <a:cubicBezTo>
                    <a:pt x="2145867" y="1599603"/>
                    <a:pt x="2151630" y="1602349"/>
                    <a:pt x="2156385" y="1606357"/>
                  </a:cubicBezTo>
                  <a:cubicBezTo>
                    <a:pt x="2165016" y="1613638"/>
                    <a:pt x="2174230" y="1620938"/>
                    <a:pt x="2180033" y="1630626"/>
                  </a:cubicBezTo>
                  <a:cubicBezTo>
                    <a:pt x="2183438" y="1636313"/>
                    <a:pt x="2180850" y="1643972"/>
                    <a:pt x="2182727" y="1650328"/>
                  </a:cubicBezTo>
                  <a:cubicBezTo>
                    <a:pt x="2184350" y="1655807"/>
                    <a:pt x="2187317" y="1660859"/>
                    <a:pt x="2190400" y="1665673"/>
                  </a:cubicBezTo>
                  <a:cubicBezTo>
                    <a:pt x="2193502" y="1670524"/>
                    <a:pt x="2198531" y="1674050"/>
                    <a:pt x="2201188" y="1679161"/>
                  </a:cubicBezTo>
                  <a:cubicBezTo>
                    <a:pt x="2204024" y="1684604"/>
                    <a:pt x="2205749" y="1690703"/>
                    <a:pt x="2206579" y="1696788"/>
                  </a:cubicBezTo>
                  <a:cubicBezTo>
                    <a:pt x="2207567" y="1704049"/>
                    <a:pt x="2208601" y="1711732"/>
                    <a:pt x="2206579" y="1718775"/>
                  </a:cubicBezTo>
                  <a:cubicBezTo>
                    <a:pt x="2203092" y="1730897"/>
                    <a:pt x="2197931" y="1742873"/>
                    <a:pt x="2190400" y="1752986"/>
                  </a:cubicBezTo>
                  <a:cubicBezTo>
                    <a:pt x="2186949" y="1757619"/>
                    <a:pt x="2180787" y="1760319"/>
                    <a:pt x="2175054" y="1761077"/>
                  </a:cubicBezTo>
                  <a:cubicBezTo>
                    <a:pt x="2167117" y="1762124"/>
                    <a:pt x="2158667" y="1761063"/>
                    <a:pt x="2151202" y="1758172"/>
                  </a:cubicBezTo>
                  <a:cubicBezTo>
                    <a:pt x="2145814" y="1756085"/>
                    <a:pt x="2142903" y="1750019"/>
                    <a:pt x="2138131" y="1746772"/>
                  </a:cubicBezTo>
                  <a:cubicBezTo>
                    <a:pt x="2133096" y="1743351"/>
                    <a:pt x="2127422" y="1735596"/>
                    <a:pt x="2121955" y="1738270"/>
                  </a:cubicBezTo>
                  <a:cubicBezTo>
                    <a:pt x="2101676" y="1748188"/>
                    <a:pt x="2088312" y="1768789"/>
                    <a:pt x="2069061" y="1780571"/>
                  </a:cubicBezTo>
                  <a:cubicBezTo>
                    <a:pt x="2063363" y="1784058"/>
                    <a:pt x="2055773" y="1783670"/>
                    <a:pt x="2049147" y="1782853"/>
                  </a:cubicBezTo>
                  <a:cubicBezTo>
                    <a:pt x="2044151" y="1782240"/>
                    <a:pt x="2038988" y="1780018"/>
                    <a:pt x="2035461" y="1776428"/>
                  </a:cubicBezTo>
                  <a:cubicBezTo>
                    <a:pt x="2031390" y="1772283"/>
                    <a:pt x="2031502" y="1765150"/>
                    <a:pt x="2027577" y="1760869"/>
                  </a:cubicBezTo>
                  <a:cubicBezTo>
                    <a:pt x="2019815" y="1752410"/>
                    <a:pt x="2010660" y="1745149"/>
                    <a:pt x="2001031" y="1738895"/>
                  </a:cubicBezTo>
                  <a:cubicBezTo>
                    <a:pt x="1995485" y="1735296"/>
                    <a:pt x="1989136" y="1730870"/>
                    <a:pt x="1982566" y="1731634"/>
                  </a:cubicBezTo>
                  <a:cubicBezTo>
                    <a:pt x="1976866" y="1732296"/>
                    <a:pt x="1971913" y="1737519"/>
                    <a:pt x="1969291" y="1742626"/>
                  </a:cubicBezTo>
                  <a:cubicBezTo>
                    <a:pt x="1966403" y="1748254"/>
                    <a:pt x="1969163" y="1755472"/>
                    <a:pt x="1967223" y="1761495"/>
                  </a:cubicBezTo>
                  <a:cubicBezTo>
                    <a:pt x="1965294" y="1767472"/>
                    <a:pt x="1963716" y="1775546"/>
                    <a:pt x="1957884" y="1777881"/>
                  </a:cubicBezTo>
                  <a:cubicBezTo>
                    <a:pt x="1950448" y="1780854"/>
                    <a:pt x="1941981" y="1773764"/>
                    <a:pt x="1934032" y="1774769"/>
                  </a:cubicBezTo>
                  <a:cubicBezTo>
                    <a:pt x="1928298" y="1775493"/>
                    <a:pt x="1924449" y="1782402"/>
                    <a:pt x="1918686" y="1782853"/>
                  </a:cubicBezTo>
                  <a:cubicBezTo>
                    <a:pt x="1911447" y="1783423"/>
                    <a:pt x="1904347" y="1780173"/>
                    <a:pt x="1897524" y="1777673"/>
                  </a:cubicBezTo>
                  <a:cubicBezTo>
                    <a:pt x="1891810" y="1775579"/>
                    <a:pt x="1886037" y="1773047"/>
                    <a:pt x="1881351" y="1769167"/>
                  </a:cubicBezTo>
                  <a:cubicBezTo>
                    <a:pt x="1876988" y="1765555"/>
                    <a:pt x="1873994" y="1760484"/>
                    <a:pt x="1870978" y="1755686"/>
                  </a:cubicBezTo>
                  <a:cubicBezTo>
                    <a:pt x="1867886" y="1750763"/>
                    <a:pt x="1864290" y="1745820"/>
                    <a:pt x="1863094" y="1740133"/>
                  </a:cubicBezTo>
                  <a:cubicBezTo>
                    <a:pt x="1861589" y="1732968"/>
                    <a:pt x="1863707" y="1725447"/>
                    <a:pt x="1863094" y="1718153"/>
                  </a:cubicBezTo>
                  <a:cubicBezTo>
                    <a:pt x="1861984" y="1704951"/>
                    <a:pt x="1862195" y="1691272"/>
                    <a:pt x="1857907" y="1678743"/>
                  </a:cubicBezTo>
                  <a:cubicBezTo>
                    <a:pt x="1852306" y="1662357"/>
                    <a:pt x="1840329" y="1648754"/>
                    <a:pt x="1833851" y="1632697"/>
                  </a:cubicBezTo>
                  <a:cubicBezTo>
                    <a:pt x="1831375" y="1626559"/>
                    <a:pt x="1830140" y="1619499"/>
                    <a:pt x="1831361" y="1612996"/>
                  </a:cubicBezTo>
                  <a:cubicBezTo>
                    <a:pt x="1832468" y="1607095"/>
                    <a:pt x="1836561" y="1601984"/>
                    <a:pt x="1840487" y="1597440"/>
                  </a:cubicBezTo>
                  <a:cubicBezTo>
                    <a:pt x="1844155" y="1593195"/>
                    <a:pt x="1849055" y="1590126"/>
                    <a:pt x="1853765" y="1587067"/>
                  </a:cubicBezTo>
                  <a:cubicBezTo>
                    <a:pt x="1858556" y="1583952"/>
                    <a:pt x="1863601" y="1581113"/>
                    <a:pt x="1868903" y="1578979"/>
                  </a:cubicBezTo>
                  <a:cubicBezTo>
                    <a:pt x="1874643" y="1576668"/>
                    <a:pt x="1880604" y="1574563"/>
                    <a:pt x="1886742" y="1573793"/>
                  </a:cubicBezTo>
                  <a:cubicBezTo>
                    <a:pt x="1893944" y="1572894"/>
                    <a:pt x="1901265" y="1574188"/>
                    <a:pt x="1908520" y="1574004"/>
                  </a:cubicBezTo>
                  <a:cubicBezTo>
                    <a:pt x="1919868" y="1573710"/>
                    <a:pt x="1931223" y="1571471"/>
                    <a:pt x="1942538" y="1572341"/>
                  </a:cubicBezTo>
                  <a:cubicBezTo>
                    <a:pt x="1960891" y="1573757"/>
                    <a:pt x="1980567" y="1572759"/>
                    <a:pt x="1997089" y="1580850"/>
                  </a:cubicBezTo>
                  <a:close/>
                  <a:moveTo>
                    <a:pt x="1713753" y="1861252"/>
                  </a:moveTo>
                  <a:cubicBezTo>
                    <a:pt x="1717946" y="1864950"/>
                    <a:pt x="1722879" y="1868779"/>
                    <a:pt x="1724542" y="1874117"/>
                  </a:cubicBezTo>
                  <a:cubicBezTo>
                    <a:pt x="1726699" y="1881049"/>
                    <a:pt x="1728694" y="1889943"/>
                    <a:pt x="1724542" y="1895894"/>
                  </a:cubicBezTo>
                  <a:cubicBezTo>
                    <a:pt x="1721802" y="1899822"/>
                    <a:pt x="1714583" y="1896628"/>
                    <a:pt x="1710226" y="1894646"/>
                  </a:cubicBezTo>
                  <a:cubicBezTo>
                    <a:pt x="1704868" y="1892206"/>
                    <a:pt x="1700864" y="1887437"/>
                    <a:pt x="1696744" y="1883242"/>
                  </a:cubicBezTo>
                  <a:cubicBezTo>
                    <a:pt x="1692888" y="1879314"/>
                    <a:pt x="1688594" y="1875415"/>
                    <a:pt x="1686371" y="1870383"/>
                  </a:cubicBezTo>
                  <a:cubicBezTo>
                    <a:pt x="1684691" y="1866580"/>
                    <a:pt x="1682679" y="1860946"/>
                    <a:pt x="1685544" y="1857936"/>
                  </a:cubicBezTo>
                  <a:cubicBezTo>
                    <a:pt x="1689707" y="1853563"/>
                    <a:pt x="1697156" y="1851330"/>
                    <a:pt x="1702972" y="1852957"/>
                  </a:cubicBezTo>
                  <a:cubicBezTo>
                    <a:pt x="1708945" y="1854633"/>
                    <a:pt x="1710908" y="1862658"/>
                    <a:pt x="1715828" y="1866438"/>
                  </a:cubicBezTo>
                  <a:cubicBezTo>
                    <a:pt x="1717303" y="1867574"/>
                    <a:pt x="1712360" y="1860030"/>
                    <a:pt x="1713753" y="1861252"/>
                  </a:cubicBezTo>
                  <a:close/>
                  <a:moveTo>
                    <a:pt x="1661073" y="2629078"/>
                  </a:moveTo>
                  <a:cubicBezTo>
                    <a:pt x="1665558" y="2632875"/>
                    <a:pt x="1671404" y="2635516"/>
                    <a:pt x="1674555" y="2640482"/>
                  </a:cubicBezTo>
                  <a:cubicBezTo>
                    <a:pt x="1677828" y="2645638"/>
                    <a:pt x="1681767" y="2652435"/>
                    <a:pt x="1679528" y="2658115"/>
                  </a:cubicBezTo>
                  <a:cubicBezTo>
                    <a:pt x="1677430" y="2663430"/>
                    <a:pt x="1670103" y="2666065"/>
                    <a:pt x="1664389" y="2666200"/>
                  </a:cubicBezTo>
                  <a:cubicBezTo>
                    <a:pt x="1657721" y="2666358"/>
                    <a:pt x="1651177" y="2662781"/>
                    <a:pt x="1645720" y="2658942"/>
                  </a:cubicBezTo>
                  <a:cubicBezTo>
                    <a:pt x="1641024" y="2655632"/>
                    <a:pt x="1638525" y="2649955"/>
                    <a:pt x="1634939" y="2645464"/>
                  </a:cubicBezTo>
                  <a:cubicBezTo>
                    <a:pt x="1608070" y="2611869"/>
                    <a:pt x="1647443" y="2617553"/>
                    <a:pt x="1661073" y="2629078"/>
                  </a:cubicBezTo>
                  <a:close/>
                  <a:moveTo>
                    <a:pt x="2025505" y="2573490"/>
                  </a:moveTo>
                  <a:cubicBezTo>
                    <a:pt x="2041471" y="2582542"/>
                    <a:pt x="2057910" y="2590843"/>
                    <a:pt x="2073417" y="2600663"/>
                  </a:cubicBezTo>
                  <a:cubicBezTo>
                    <a:pt x="2078304" y="2603755"/>
                    <a:pt x="2081779" y="2608711"/>
                    <a:pt x="2086485" y="2612067"/>
                  </a:cubicBezTo>
                  <a:cubicBezTo>
                    <a:pt x="2091500" y="2615649"/>
                    <a:pt x="2097708" y="2617477"/>
                    <a:pt x="2102460" y="2621405"/>
                  </a:cubicBezTo>
                  <a:cubicBezTo>
                    <a:pt x="2106691" y="2624903"/>
                    <a:pt x="2110949" y="2628969"/>
                    <a:pt x="2113034" y="2634050"/>
                  </a:cubicBezTo>
                  <a:cubicBezTo>
                    <a:pt x="2115553" y="2640175"/>
                    <a:pt x="2115741" y="2647133"/>
                    <a:pt x="2115728" y="2653759"/>
                  </a:cubicBezTo>
                  <a:cubicBezTo>
                    <a:pt x="2115682" y="2676312"/>
                    <a:pt x="2112876" y="2698816"/>
                    <a:pt x="2112830" y="2721370"/>
                  </a:cubicBezTo>
                  <a:cubicBezTo>
                    <a:pt x="2112817" y="2727995"/>
                    <a:pt x="2113617" y="2734733"/>
                    <a:pt x="2115524" y="2741075"/>
                  </a:cubicBezTo>
                  <a:cubicBezTo>
                    <a:pt x="2117193" y="2746643"/>
                    <a:pt x="2119209" y="2752617"/>
                    <a:pt x="2123407" y="2756634"/>
                  </a:cubicBezTo>
                  <a:cubicBezTo>
                    <a:pt x="2131933" y="2764774"/>
                    <a:pt x="2144655" y="2767873"/>
                    <a:pt x="2152650" y="2776540"/>
                  </a:cubicBezTo>
                  <a:cubicBezTo>
                    <a:pt x="2156820" y="2781055"/>
                    <a:pt x="2156744" y="2788164"/>
                    <a:pt x="2158045" y="2794171"/>
                  </a:cubicBezTo>
                  <a:cubicBezTo>
                    <a:pt x="2159444" y="2800645"/>
                    <a:pt x="2158278" y="2807724"/>
                    <a:pt x="2160742" y="2813872"/>
                  </a:cubicBezTo>
                  <a:cubicBezTo>
                    <a:pt x="2162866" y="2819171"/>
                    <a:pt x="2168767" y="2822250"/>
                    <a:pt x="2171319" y="2827354"/>
                  </a:cubicBezTo>
                  <a:cubicBezTo>
                    <a:pt x="2174049" y="2832817"/>
                    <a:pt x="2176243" y="2838882"/>
                    <a:pt x="2176299" y="2844988"/>
                  </a:cubicBezTo>
                  <a:cubicBezTo>
                    <a:pt x="2176371" y="2852130"/>
                    <a:pt x="2175265" y="2859727"/>
                    <a:pt x="2171731" y="2865934"/>
                  </a:cubicBezTo>
                  <a:cubicBezTo>
                    <a:pt x="2168955" y="2870808"/>
                    <a:pt x="2161496" y="2871591"/>
                    <a:pt x="2158460" y="2876304"/>
                  </a:cubicBezTo>
                  <a:cubicBezTo>
                    <a:pt x="2151511" y="2887098"/>
                    <a:pt x="2150102" y="2901021"/>
                    <a:pt x="2142488" y="2911357"/>
                  </a:cubicBezTo>
                  <a:cubicBezTo>
                    <a:pt x="2139119" y="2915931"/>
                    <a:pt x="2132760" y="2917983"/>
                    <a:pt x="2127142" y="2918822"/>
                  </a:cubicBezTo>
                  <a:cubicBezTo>
                    <a:pt x="2120737" y="2919781"/>
                    <a:pt x="2113870" y="2918911"/>
                    <a:pt x="2107851" y="2916544"/>
                  </a:cubicBezTo>
                  <a:cubicBezTo>
                    <a:pt x="2096568" y="2912098"/>
                    <a:pt x="2087147" y="2903737"/>
                    <a:pt x="2076111" y="2898706"/>
                  </a:cubicBezTo>
                  <a:cubicBezTo>
                    <a:pt x="2064052" y="2893203"/>
                    <a:pt x="2051505" y="2888715"/>
                    <a:pt x="2038777" y="2885017"/>
                  </a:cubicBezTo>
                  <a:cubicBezTo>
                    <a:pt x="2024830" y="2880960"/>
                    <a:pt x="2010742" y="2876527"/>
                    <a:pt x="1996256" y="2875477"/>
                  </a:cubicBezTo>
                  <a:cubicBezTo>
                    <a:pt x="1990210" y="2875042"/>
                    <a:pt x="1983567" y="2876886"/>
                    <a:pt x="1978835" y="2880660"/>
                  </a:cubicBezTo>
                  <a:cubicBezTo>
                    <a:pt x="1969710" y="2887941"/>
                    <a:pt x="1965333" y="2900115"/>
                    <a:pt x="1956228" y="2907419"/>
                  </a:cubicBezTo>
                  <a:cubicBezTo>
                    <a:pt x="1951555" y="2911163"/>
                    <a:pt x="1944955" y="2913343"/>
                    <a:pt x="1939011" y="2912602"/>
                  </a:cubicBezTo>
                  <a:cubicBezTo>
                    <a:pt x="1932892" y="2911844"/>
                    <a:pt x="1927495" y="2907524"/>
                    <a:pt x="1923036" y="2903266"/>
                  </a:cubicBezTo>
                  <a:cubicBezTo>
                    <a:pt x="1914866" y="2895465"/>
                    <a:pt x="1910285" y="2884249"/>
                    <a:pt x="1901677" y="2876929"/>
                  </a:cubicBezTo>
                  <a:cubicBezTo>
                    <a:pt x="1892380" y="2869020"/>
                    <a:pt x="1879962" y="2865522"/>
                    <a:pt x="1870151" y="2858261"/>
                  </a:cubicBezTo>
                  <a:cubicBezTo>
                    <a:pt x="1865699" y="2854968"/>
                    <a:pt x="1861935" y="2850513"/>
                    <a:pt x="1859360" y="2845610"/>
                  </a:cubicBezTo>
                  <a:cubicBezTo>
                    <a:pt x="1853824" y="2835063"/>
                    <a:pt x="1851469" y="2823050"/>
                    <a:pt x="1846085" y="2812420"/>
                  </a:cubicBezTo>
                  <a:cubicBezTo>
                    <a:pt x="1843526" y="2807372"/>
                    <a:pt x="1840882" y="2801257"/>
                    <a:pt x="1835715" y="2798939"/>
                  </a:cubicBezTo>
                  <a:cubicBezTo>
                    <a:pt x="1810977" y="2787865"/>
                    <a:pt x="1783173" y="2784572"/>
                    <a:pt x="1758557" y="2773224"/>
                  </a:cubicBezTo>
                  <a:cubicBezTo>
                    <a:pt x="1748173" y="2768439"/>
                    <a:pt x="1739917" y="2759683"/>
                    <a:pt x="1732215" y="2751237"/>
                  </a:cubicBezTo>
                  <a:cubicBezTo>
                    <a:pt x="1728233" y="2746874"/>
                    <a:pt x="1726336" y="2740946"/>
                    <a:pt x="1724123" y="2735474"/>
                  </a:cubicBezTo>
                  <a:cubicBezTo>
                    <a:pt x="1721825" y="2729783"/>
                    <a:pt x="1719997" y="2723856"/>
                    <a:pt x="1718733" y="2717846"/>
                  </a:cubicBezTo>
                  <a:cubicBezTo>
                    <a:pt x="1717369" y="2711376"/>
                    <a:pt x="1715841" y="2704744"/>
                    <a:pt x="1716240" y="2698141"/>
                  </a:cubicBezTo>
                  <a:cubicBezTo>
                    <a:pt x="1716674" y="2690979"/>
                    <a:pt x="1718193" y="2683695"/>
                    <a:pt x="1721222" y="2677191"/>
                  </a:cubicBezTo>
                  <a:cubicBezTo>
                    <a:pt x="1723643" y="2671989"/>
                    <a:pt x="1726890" y="2666058"/>
                    <a:pt x="1732215" y="2663918"/>
                  </a:cubicBezTo>
                  <a:cubicBezTo>
                    <a:pt x="1738890" y="2661244"/>
                    <a:pt x="1746698" y="2662966"/>
                    <a:pt x="1753788" y="2664128"/>
                  </a:cubicBezTo>
                  <a:cubicBezTo>
                    <a:pt x="1760272" y="2665192"/>
                    <a:pt x="1766045" y="2669091"/>
                    <a:pt x="1772454" y="2670556"/>
                  </a:cubicBezTo>
                  <a:cubicBezTo>
                    <a:pt x="1778763" y="2671995"/>
                    <a:pt x="1785656" y="2675028"/>
                    <a:pt x="1791745" y="2672835"/>
                  </a:cubicBezTo>
                  <a:cubicBezTo>
                    <a:pt x="1797185" y="2670879"/>
                    <a:pt x="1800478" y="2664793"/>
                    <a:pt x="1802948" y="2659567"/>
                  </a:cubicBezTo>
                  <a:cubicBezTo>
                    <a:pt x="1806011" y="2653080"/>
                    <a:pt x="1807687" y="2645793"/>
                    <a:pt x="1807921" y="2638618"/>
                  </a:cubicBezTo>
                  <a:cubicBezTo>
                    <a:pt x="1808379" y="2624698"/>
                    <a:pt x="1804065" y="2610828"/>
                    <a:pt x="1805016" y="2596929"/>
                  </a:cubicBezTo>
                  <a:cubicBezTo>
                    <a:pt x="1805467" y="2590356"/>
                    <a:pt x="1808461" y="2583978"/>
                    <a:pt x="1812070" y="2578468"/>
                  </a:cubicBezTo>
                  <a:cubicBezTo>
                    <a:pt x="1818334" y="2568916"/>
                    <a:pt x="1826376" y="2560594"/>
                    <a:pt x="1834266" y="2552336"/>
                  </a:cubicBezTo>
                  <a:cubicBezTo>
                    <a:pt x="1838231" y="2548183"/>
                    <a:pt x="1842456" y="2544004"/>
                    <a:pt x="1847537" y="2541340"/>
                  </a:cubicBezTo>
                  <a:cubicBezTo>
                    <a:pt x="1858026" y="2535838"/>
                    <a:pt x="1869387" y="2532127"/>
                    <a:pt x="1880515" y="2528070"/>
                  </a:cubicBezTo>
                  <a:cubicBezTo>
                    <a:pt x="1886271" y="2525979"/>
                    <a:pt x="1892133" y="2524056"/>
                    <a:pt x="1898150" y="2522887"/>
                  </a:cubicBezTo>
                  <a:cubicBezTo>
                    <a:pt x="1904627" y="2521629"/>
                    <a:pt x="1911260" y="2520447"/>
                    <a:pt x="1917853" y="2520812"/>
                  </a:cubicBezTo>
                  <a:cubicBezTo>
                    <a:pt x="1925041" y="2521210"/>
                    <a:pt x="1931957" y="2523720"/>
                    <a:pt x="1939011" y="2525165"/>
                  </a:cubicBezTo>
                  <a:cubicBezTo>
                    <a:pt x="2004377" y="2538617"/>
                    <a:pt x="1954568" y="2533263"/>
                    <a:pt x="2025505" y="2573490"/>
                  </a:cubicBezTo>
                  <a:close/>
                  <a:moveTo>
                    <a:pt x="3000787" y="3973073"/>
                  </a:moveTo>
                  <a:cubicBezTo>
                    <a:pt x="3000852" y="3980394"/>
                    <a:pt x="3002637" y="3987918"/>
                    <a:pt x="3000994" y="3995054"/>
                  </a:cubicBezTo>
                  <a:cubicBezTo>
                    <a:pt x="2998010" y="4007995"/>
                    <a:pt x="2992333" y="4020189"/>
                    <a:pt x="2987094" y="4032389"/>
                  </a:cubicBezTo>
                  <a:cubicBezTo>
                    <a:pt x="2984713" y="4037932"/>
                    <a:pt x="2981673" y="4043230"/>
                    <a:pt x="2978179" y="4048150"/>
                  </a:cubicBezTo>
                  <a:cubicBezTo>
                    <a:pt x="2974863" y="4052819"/>
                    <a:pt x="2971260" y="4057462"/>
                    <a:pt x="2966768" y="4061015"/>
                  </a:cubicBezTo>
                  <a:cubicBezTo>
                    <a:pt x="2962211" y="4064618"/>
                    <a:pt x="2956807" y="4067124"/>
                    <a:pt x="2951422" y="4069310"/>
                  </a:cubicBezTo>
                  <a:cubicBezTo>
                    <a:pt x="2945689" y="4071638"/>
                    <a:pt x="2939768" y="4074431"/>
                    <a:pt x="2933583" y="4074497"/>
                  </a:cubicBezTo>
                  <a:cubicBezTo>
                    <a:pt x="2926421" y="4074566"/>
                    <a:pt x="2919113" y="4072768"/>
                    <a:pt x="2912636" y="4069722"/>
                  </a:cubicBezTo>
                  <a:cubicBezTo>
                    <a:pt x="2907314" y="4067216"/>
                    <a:pt x="2903240" y="4062550"/>
                    <a:pt x="2899154" y="4058315"/>
                  </a:cubicBezTo>
                  <a:cubicBezTo>
                    <a:pt x="2895254" y="4054278"/>
                    <a:pt x="2891810" y="4049766"/>
                    <a:pt x="2888780" y="4045041"/>
                  </a:cubicBezTo>
                  <a:cubicBezTo>
                    <a:pt x="2885629" y="4040118"/>
                    <a:pt x="2881180" y="4035304"/>
                    <a:pt x="2880692" y="4029485"/>
                  </a:cubicBezTo>
                  <a:cubicBezTo>
                    <a:pt x="2879408" y="4014305"/>
                    <a:pt x="2881002" y="3998870"/>
                    <a:pt x="2883597" y="3983855"/>
                  </a:cubicBezTo>
                  <a:cubicBezTo>
                    <a:pt x="2885941" y="3970281"/>
                    <a:pt x="2889979" y="3956898"/>
                    <a:pt x="2895419" y="3944240"/>
                  </a:cubicBezTo>
                  <a:cubicBezTo>
                    <a:pt x="2897705" y="3938919"/>
                    <a:pt x="2902292" y="3934839"/>
                    <a:pt x="2906408" y="3930759"/>
                  </a:cubicBezTo>
                  <a:cubicBezTo>
                    <a:pt x="2910423" y="3926781"/>
                    <a:pt x="2914421" y="3922263"/>
                    <a:pt x="2919683" y="3920182"/>
                  </a:cubicBezTo>
                  <a:cubicBezTo>
                    <a:pt x="2925835" y="3917748"/>
                    <a:pt x="2932790" y="3917297"/>
                    <a:pt x="2939393" y="3917696"/>
                  </a:cubicBezTo>
                  <a:cubicBezTo>
                    <a:pt x="2946690" y="3918137"/>
                    <a:pt x="2953632" y="3921018"/>
                    <a:pt x="2960752" y="3922671"/>
                  </a:cubicBezTo>
                  <a:cubicBezTo>
                    <a:pt x="2984677" y="3928236"/>
                    <a:pt x="3010989" y="3979653"/>
                    <a:pt x="2997678" y="3958551"/>
                  </a:cubicBezTo>
                  <a:cubicBezTo>
                    <a:pt x="2976710" y="3925332"/>
                    <a:pt x="3000629" y="3955634"/>
                    <a:pt x="3000787" y="3973073"/>
                  </a:cubicBezTo>
                  <a:close/>
                  <a:moveTo>
                    <a:pt x="1922832" y="4817632"/>
                  </a:moveTo>
                  <a:cubicBezTo>
                    <a:pt x="1928154" y="4827998"/>
                    <a:pt x="1934868" y="4837775"/>
                    <a:pt x="1938807" y="4848744"/>
                  </a:cubicBezTo>
                  <a:cubicBezTo>
                    <a:pt x="1941040" y="4854964"/>
                    <a:pt x="1942340" y="4861962"/>
                    <a:pt x="1941086" y="4868446"/>
                  </a:cubicBezTo>
                  <a:cubicBezTo>
                    <a:pt x="1939936" y="4874409"/>
                    <a:pt x="1936706" y="4880429"/>
                    <a:pt x="1931957" y="4884209"/>
                  </a:cubicBezTo>
                  <a:cubicBezTo>
                    <a:pt x="1927271" y="4887937"/>
                    <a:pt x="1920731" y="4889300"/>
                    <a:pt x="1914741" y="4889396"/>
                  </a:cubicBezTo>
                  <a:cubicBezTo>
                    <a:pt x="1907397" y="4889508"/>
                    <a:pt x="1899912" y="4887743"/>
                    <a:pt x="1893167" y="4884832"/>
                  </a:cubicBezTo>
                  <a:cubicBezTo>
                    <a:pt x="1881938" y="4879981"/>
                    <a:pt x="1871696" y="4873040"/>
                    <a:pt x="1861438" y="4866371"/>
                  </a:cubicBezTo>
                  <a:cubicBezTo>
                    <a:pt x="1856656" y="4863266"/>
                    <a:pt x="1850784" y="4860645"/>
                    <a:pt x="1848160" y="4855590"/>
                  </a:cubicBezTo>
                  <a:cubicBezTo>
                    <a:pt x="1842515" y="4844700"/>
                    <a:pt x="1839818" y="4832395"/>
                    <a:pt x="1837582" y="4820332"/>
                  </a:cubicBezTo>
                  <a:cubicBezTo>
                    <a:pt x="1836262" y="4813193"/>
                    <a:pt x="1836374" y="4805705"/>
                    <a:pt x="1837582" y="4798549"/>
                  </a:cubicBezTo>
                  <a:cubicBezTo>
                    <a:pt x="1838689" y="4792016"/>
                    <a:pt x="1842153" y="4786102"/>
                    <a:pt x="1844429" y="4779882"/>
                  </a:cubicBezTo>
                  <a:cubicBezTo>
                    <a:pt x="1856103" y="4748035"/>
                    <a:pt x="1911625" y="4795803"/>
                    <a:pt x="1922832" y="4817632"/>
                  </a:cubicBezTo>
                  <a:close/>
                  <a:moveTo>
                    <a:pt x="938633" y="3838049"/>
                  </a:moveTo>
                  <a:cubicBezTo>
                    <a:pt x="944989" y="3847434"/>
                    <a:pt x="955928" y="3853058"/>
                    <a:pt x="962485" y="3862315"/>
                  </a:cubicBezTo>
                  <a:cubicBezTo>
                    <a:pt x="965920" y="3867165"/>
                    <a:pt x="970033" y="3873784"/>
                    <a:pt x="967876" y="3879323"/>
                  </a:cubicBezTo>
                  <a:cubicBezTo>
                    <a:pt x="963667" y="3890104"/>
                    <a:pt x="952296" y="3896525"/>
                    <a:pt x="945476" y="3905874"/>
                  </a:cubicBezTo>
                  <a:cubicBezTo>
                    <a:pt x="941811" y="3910892"/>
                    <a:pt x="940566" y="3917508"/>
                    <a:pt x="936555" y="3922260"/>
                  </a:cubicBezTo>
                  <a:cubicBezTo>
                    <a:pt x="932929" y="3926557"/>
                    <a:pt x="928694" y="3932547"/>
                    <a:pt x="923073" y="3932418"/>
                  </a:cubicBezTo>
                  <a:cubicBezTo>
                    <a:pt x="917376" y="3932287"/>
                    <a:pt x="913773" y="3925714"/>
                    <a:pt x="909798" y="3921634"/>
                  </a:cubicBezTo>
                  <a:cubicBezTo>
                    <a:pt x="897910" y="3909440"/>
                    <a:pt x="886245" y="3896953"/>
                    <a:pt x="875579" y="3883679"/>
                  </a:cubicBezTo>
                  <a:cubicBezTo>
                    <a:pt x="872016" y="3879240"/>
                    <a:pt x="867455" y="3874436"/>
                    <a:pt x="867284" y="3868746"/>
                  </a:cubicBezTo>
                  <a:cubicBezTo>
                    <a:pt x="867076" y="3861880"/>
                    <a:pt x="870659" y="3855123"/>
                    <a:pt x="874538" y="3849456"/>
                  </a:cubicBezTo>
                  <a:cubicBezTo>
                    <a:pt x="877677" y="3844869"/>
                    <a:pt x="885132" y="3844058"/>
                    <a:pt x="887609" y="3839086"/>
                  </a:cubicBezTo>
                  <a:cubicBezTo>
                    <a:pt x="893816" y="3826622"/>
                    <a:pt x="894116" y="3811847"/>
                    <a:pt x="899639" y="3799060"/>
                  </a:cubicBezTo>
                  <a:cubicBezTo>
                    <a:pt x="901914" y="3793785"/>
                    <a:pt x="906571" y="3781719"/>
                    <a:pt x="910631" y="3785783"/>
                  </a:cubicBezTo>
                  <a:cubicBezTo>
                    <a:pt x="924604" y="3799752"/>
                    <a:pt x="927555" y="3821693"/>
                    <a:pt x="938633" y="3838049"/>
                  </a:cubicBezTo>
                  <a:close/>
                  <a:moveTo>
                    <a:pt x="1684714" y="2784219"/>
                  </a:moveTo>
                  <a:cubicBezTo>
                    <a:pt x="1689200" y="2788016"/>
                    <a:pt x="1693385" y="2792238"/>
                    <a:pt x="1698197" y="2795623"/>
                  </a:cubicBezTo>
                  <a:cubicBezTo>
                    <a:pt x="1703235" y="2799176"/>
                    <a:pt x="1708260" y="2803197"/>
                    <a:pt x="1714172" y="2804955"/>
                  </a:cubicBezTo>
                  <a:cubicBezTo>
                    <a:pt x="1721762" y="2807217"/>
                    <a:pt x="1730094" y="2805673"/>
                    <a:pt x="1737813" y="2807448"/>
                  </a:cubicBezTo>
                  <a:cubicBezTo>
                    <a:pt x="1744317" y="2808939"/>
                    <a:pt x="1751384" y="2810405"/>
                    <a:pt x="1756482" y="2814702"/>
                  </a:cubicBezTo>
                  <a:cubicBezTo>
                    <a:pt x="1765018" y="2821897"/>
                    <a:pt x="1772737" y="2830706"/>
                    <a:pt x="1777430" y="2840835"/>
                  </a:cubicBezTo>
                  <a:cubicBezTo>
                    <a:pt x="1785192" y="2857586"/>
                    <a:pt x="1788458" y="2876093"/>
                    <a:pt x="1793197" y="2893937"/>
                  </a:cubicBezTo>
                  <a:cubicBezTo>
                    <a:pt x="1796408" y="2906042"/>
                    <a:pt x="1794775" y="2919945"/>
                    <a:pt x="1801282" y="2930647"/>
                  </a:cubicBezTo>
                  <a:cubicBezTo>
                    <a:pt x="1804746" y="2936344"/>
                    <a:pt x="1813440" y="2936443"/>
                    <a:pt x="1819951" y="2937902"/>
                  </a:cubicBezTo>
                  <a:cubicBezTo>
                    <a:pt x="1827742" y="2939644"/>
                    <a:pt x="1835932" y="2938876"/>
                    <a:pt x="1843803" y="2940184"/>
                  </a:cubicBezTo>
                  <a:cubicBezTo>
                    <a:pt x="1850965" y="2941369"/>
                    <a:pt x="1858385" y="2942294"/>
                    <a:pt x="1864965" y="2945370"/>
                  </a:cubicBezTo>
                  <a:cubicBezTo>
                    <a:pt x="1892976" y="2958466"/>
                    <a:pt x="1919170" y="2975247"/>
                    <a:pt x="1947102" y="2988511"/>
                  </a:cubicBezTo>
                  <a:cubicBezTo>
                    <a:pt x="1959132" y="2994218"/>
                    <a:pt x="1972706" y="2996306"/>
                    <a:pt x="1984644" y="3002203"/>
                  </a:cubicBezTo>
                  <a:cubicBezTo>
                    <a:pt x="1989877" y="3004785"/>
                    <a:pt x="1993987" y="3009300"/>
                    <a:pt x="1997919" y="3013610"/>
                  </a:cubicBezTo>
                  <a:cubicBezTo>
                    <a:pt x="2005503" y="3021922"/>
                    <a:pt x="2012695" y="3030678"/>
                    <a:pt x="2019074" y="3039947"/>
                  </a:cubicBezTo>
                  <a:cubicBezTo>
                    <a:pt x="2022347" y="3044709"/>
                    <a:pt x="2023378" y="3050814"/>
                    <a:pt x="2026747" y="3055503"/>
                  </a:cubicBezTo>
                  <a:cubicBezTo>
                    <a:pt x="2036636" y="3069281"/>
                    <a:pt x="2049183" y="3081080"/>
                    <a:pt x="2058690" y="3095117"/>
                  </a:cubicBezTo>
                  <a:cubicBezTo>
                    <a:pt x="2065224" y="3104766"/>
                    <a:pt x="2071297" y="3115073"/>
                    <a:pt x="2074659" y="3126233"/>
                  </a:cubicBezTo>
                  <a:cubicBezTo>
                    <a:pt x="2076753" y="3133181"/>
                    <a:pt x="2075907" y="3140860"/>
                    <a:pt x="2074659" y="3148009"/>
                  </a:cubicBezTo>
                  <a:cubicBezTo>
                    <a:pt x="2073519" y="3154559"/>
                    <a:pt x="2072831" y="3162561"/>
                    <a:pt x="2067608" y="3166674"/>
                  </a:cubicBezTo>
                  <a:cubicBezTo>
                    <a:pt x="2062478" y="3170721"/>
                    <a:pt x="2054544" y="3170121"/>
                    <a:pt x="2048113" y="3168956"/>
                  </a:cubicBezTo>
                  <a:cubicBezTo>
                    <a:pt x="2042152" y="3167875"/>
                    <a:pt x="2035273" y="3165429"/>
                    <a:pt x="2032144" y="3160242"/>
                  </a:cubicBezTo>
                  <a:cubicBezTo>
                    <a:pt x="2025805" y="3149744"/>
                    <a:pt x="2025828" y="3136484"/>
                    <a:pt x="2021560" y="3124985"/>
                  </a:cubicBezTo>
                  <a:cubicBezTo>
                    <a:pt x="2019522" y="3119482"/>
                    <a:pt x="2016439" y="3114368"/>
                    <a:pt x="2013265" y="3109429"/>
                  </a:cubicBezTo>
                  <a:cubicBezTo>
                    <a:pt x="2010202" y="3104667"/>
                    <a:pt x="2006790" y="3100057"/>
                    <a:pt x="2002895" y="3095947"/>
                  </a:cubicBezTo>
                  <a:cubicBezTo>
                    <a:pt x="1998877" y="3091719"/>
                    <a:pt x="1995419" y="3085160"/>
                    <a:pt x="1989623" y="3084540"/>
                  </a:cubicBezTo>
                  <a:cubicBezTo>
                    <a:pt x="1976424" y="3083138"/>
                    <a:pt x="1962020" y="3084284"/>
                    <a:pt x="1950211" y="3090349"/>
                  </a:cubicBezTo>
                  <a:cubicBezTo>
                    <a:pt x="1945143" y="3092954"/>
                    <a:pt x="1943197" y="3102016"/>
                    <a:pt x="1946062" y="3106942"/>
                  </a:cubicBezTo>
                  <a:cubicBezTo>
                    <a:pt x="1951828" y="3116871"/>
                    <a:pt x="1963459" y="3121991"/>
                    <a:pt x="1972614" y="3128923"/>
                  </a:cubicBezTo>
                  <a:cubicBezTo>
                    <a:pt x="1981996" y="3136033"/>
                    <a:pt x="1994998" y="3139335"/>
                    <a:pt x="2001653" y="3149043"/>
                  </a:cubicBezTo>
                  <a:cubicBezTo>
                    <a:pt x="2005338" y="3154424"/>
                    <a:pt x="2003264" y="3163025"/>
                    <a:pt x="1999783" y="3168537"/>
                  </a:cubicBezTo>
                  <a:cubicBezTo>
                    <a:pt x="1996661" y="3173477"/>
                    <a:pt x="1990019" y="3175871"/>
                    <a:pt x="1984226" y="3176628"/>
                  </a:cubicBezTo>
                  <a:cubicBezTo>
                    <a:pt x="1976289" y="3177669"/>
                    <a:pt x="1967869" y="3176529"/>
                    <a:pt x="1960374" y="3173724"/>
                  </a:cubicBezTo>
                  <a:cubicBezTo>
                    <a:pt x="1948867" y="3169420"/>
                    <a:pt x="1938293" y="3162719"/>
                    <a:pt x="1928223" y="3155682"/>
                  </a:cubicBezTo>
                  <a:cubicBezTo>
                    <a:pt x="1918702" y="3149033"/>
                    <a:pt x="1910255" y="3140906"/>
                    <a:pt x="1901881" y="3132865"/>
                  </a:cubicBezTo>
                  <a:cubicBezTo>
                    <a:pt x="1897919" y="3129061"/>
                    <a:pt x="1893734" y="3125143"/>
                    <a:pt x="1891307" y="3120216"/>
                  </a:cubicBezTo>
                  <a:cubicBezTo>
                    <a:pt x="1888965" y="3115468"/>
                    <a:pt x="1887743" y="3109952"/>
                    <a:pt x="1887984" y="3104660"/>
                  </a:cubicBezTo>
                  <a:cubicBezTo>
                    <a:pt x="1888306" y="3097558"/>
                    <a:pt x="1896078" y="3090303"/>
                    <a:pt x="1892963" y="3083918"/>
                  </a:cubicBezTo>
                  <a:cubicBezTo>
                    <a:pt x="1890035" y="3077922"/>
                    <a:pt x="1880103" y="3079940"/>
                    <a:pt x="1874294" y="3076657"/>
                  </a:cubicBezTo>
                  <a:cubicBezTo>
                    <a:pt x="1869331" y="3073858"/>
                    <a:pt x="1864566" y="3070331"/>
                    <a:pt x="1861019" y="3065876"/>
                  </a:cubicBezTo>
                  <a:cubicBezTo>
                    <a:pt x="1857420" y="3061355"/>
                    <a:pt x="1857344" y="3054492"/>
                    <a:pt x="1853346" y="3050320"/>
                  </a:cubicBezTo>
                  <a:cubicBezTo>
                    <a:pt x="1849042" y="3045828"/>
                    <a:pt x="1843381" y="3040764"/>
                    <a:pt x="1837167" y="3040981"/>
                  </a:cubicBezTo>
                  <a:cubicBezTo>
                    <a:pt x="1831562" y="3041175"/>
                    <a:pt x="1826481" y="3046378"/>
                    <a:pt x="1823896" y="3051354"/>
                  </a:cubicBezTo>
                  <a:cubicBezTo>
                    <a:pt x="1820879" y="3057150"/>
                    <a:pt x="1821824" y="3064318"/>
                    <a:pt x="1821614" y="3070848"/>
                  </a:cubicBezTo>
                  <a:cubicBezTo>
                    <a:pt x="1821143" y="3085423"/>
                    <a:pt x="1823461" y="3100123"/>
                    <a:pt x="1821821" y="3114615"/>
                  </a:cubicBezTo>
                  <a:cubicBezTo>
                    <a:pt x="1821080" y="3121181"/>
                    <a:pt x="1818093" y="3127491"/>
                    <a:pt x="1814560" y="3133075"/>
                  </a:cubicBezTo>
                  <a:cubicBezTo>
                    <a:pt x="1805145" y="3147950"/>
                    <a:pt x="1796974" y="3164582"/>
                    <a:pt x="1783239" y="3175594"/>
                  </a:cubicBezTo>
                  <a:cubicBezTo>
                    <a:pt x="1778299" y="3179556"/>
                    <a:pt x="1770372" y="3175311"/>
                    <a:pt x="1764366" y="3173312"/>
                  </a:cubicBezTo>
                  <a:cubicBezTo>
                    <a:pt x="1758520" y="3171366"/>
                    <a:pt x="1754552" y="3164217"/>
                    <a:pt x="1748397" y="3163977"/>
                  </a:cubicBezTo>
                  <a:cubicBezTo>
                    <a:pt x="1742558" y="3163753"/>
                    <a:pt x="1737042" y="3168010"/>
                    <a:pt x="1732837" y="3172067"/>
                  </a:cubicBezTo>
                  <a:cubicBezTo>
                    <a:pt x="1728540" y="3176217"/>
                    <a:pt x="1725694" y="3181920"/>
                    <a:pt x="1723919" y="3187623"/>
                  </a:cubicBezTo>
                  <a:cubicBezTo>
                    <a:pt x="1721957" y="3193926"/>
                    <a:pt x="1720863" y="3200798"/>
                    <a:pt x="1721845" y="3207325"/>
                  </a:cubicBezTo>
                  <a:cubicBezTo>
                    <a:pt x="1723666" y="3219437"/>
                    <a:pt x="1730403" y="3230471"/>
                    <a:pt x="1732215" y="3242583"/>
                  </a:cubicBezTo>
                  <a:cubicBezTo>
                    <a:pt x="1733150" y="3248843"/>
                    <a:pt x="1733957" y="3256568"/>
                    <a:pt x="1729933" y="3261461"/>
                  </a:cubicBezTo>
                  <a:cubicBezTo>
                    <a:pt x="1722767" y="3270178"/>
                    <a:pt x="1709732" y="3272173"/>
                    <a:pt x="1701519" y="3279915"/>
                  </a:cubicBezTo>
                  <a:cubicBezTo>
                    <a:pt x="1688847" y="3291869"/>
                    <a:pt x="1678128" y="3305837"/>
                    <a:pt x="1667916" y="3319948"/>
                  </a:cubicBezTo>
                  <a:cubicBezTo>
                    <a:pt x="1660856" y="3329708"/>
                    <a:pt x="1659851" y="3344516"/>
                    <a:pt x="1649873" y="3351267"/>
                  </a:cubicBezTo>
                  <a:cubicBezTo>
                    <a:pt x="1644456" y="3354929"/>
                    <a:pt x="1636677" y="3348504"/>
                    <a:pt x="1631412" y="3344628"/>
                  </a:cubicBezTo>
                  <a:cubicBezTo>
                    <a:pt x="1608132" y="3327502"/>
                    <a:pt x="1588864" y="3305185"/>
                    <a:pt x="1565035" y="3288836"/>
                  </a:cubicBezTo>
                  <a:cubicBezTo>
                    <a:pt x="1558979" y="3284677"/>
                    <a:pt x="1550588" y="3282497"/>
                    <a:pt x="1543465" y="3284272"/>
                  </a:cubicBezTo>
                  <a:cubicBezTo>
                    <a:pt x="1538094" y="3285612"/>
                    <a:pt x="1531234" y="3291579"/>
                    <a:pt x="1532680" y="3296923"/>
                  </a:cubicBezTo>
                  <a:cubicBezTo>
                    <a:pt x="1537208" y="3313638"/>
                    <a:pt x="1551089" y="3326326"/>
                    <a:pt x="1559022" y="3341724"/>
                  </a:cubicBezTo>
                  <a:cubicBezTo>
                    <a:pt x="1561712" y="3346950"/>
                    <a:pt x="1565065" y="3352683"/>
                    <a:pt x="1564413" y="3358528"/>
                  </a:cubicBezTo>
                  <a:cubicBezTo>
                    <a:pt x="1563718" y="3364735"/>
                    <a:pt x="1559726" y="3370514"/>
                    <a:pt x="1555287" y="3374914"/>
                  </a:cubicBezTo>
                  <a:cubicBezTo>
                    <a:pt x="1551141" y="3379023"/>
                    <a:pt x="1544657" y="3379863"/>
                    <a:pt x="1539730" y="3382995"/>
                  </a:cubicBezTo>
                  <a:cubicBezTo>
                    <a:pt x="1534949" y="3386037"/>
                    <a:pt x="1529265" y="3388570"/>
                    <a:pt x="1526248" y="3393367"/>
                  </a:cubicBezTo>
                  <a:cubicBezTo>
                    <a:pt x="1516240" y="3409276"/>
                    <a:pt x="1510626" y="3427624"/>
                    <a:pt x="1501359" y="3443977"/>
                  </a:cubicBezTo>
                  <a:cubicBezTo>
                    <a:pt x="1495586" y="3454169"/>
                    <a:pt x="1489382" y="3464383"/>
                    <a:pt x="1481241" y="3472807"/>
                  </a:cubicBezTo>
                  <a:cubicBezTo>
                    <a:pt x="1477184" y="3477012"/>
                    <a:pt x="1471161" y="3478863"/>
                    <a:pt x="1465681" y="3480898"/>
                  </a:cubicBezTo>
                  <a:cubicBezTo>
                    <a:pt x="1454165" y="3485172"/>
                    <a:pt x="1441677" y="3486759"/>
                    <a:pt x="1430421" y="3491679"/>
                  </a:cubicBezTo>
                  <a:cubicBezTo>
                    <a:pt x="1425330" y="3493908"/>
                    <a:pt x="1422020" y="3499042"/>
                    <a:pt x="1417354" y="3502052"/>
                  </a:cubicBezTo>
                  <a:cubicBezTo>
                    <a:pt x="1412444" y="3505213"/>
                    <a:pt x="1406088" y="3506178"/>
                    <a:pt x="1401794" y="3510139"/>
                  </a:cubicBezTo>
                  <a:cubicBezTo>
                    <a:pt x="1393288" y="3517996"/>
                    <a:pt x="1385927" y="3527190"/>
                    <a:pt x="1379605" y="3536898"/>
                  </a:cubicBezTo>
                  <a:cubicBezTo>
                    <a:pt x="1376137" y="3542229"/>
                    <a:pt x="1375979" y="3549250"/>
                    <a:pt x="1372755" y="3554736"/>
                  </a:cubicBezTo>
                  <a:cubicBezTo>
                    <a:pt x="1369804" y="3559761"/>
                    <a:pt x="1365889" y="3564354"/>
                    <a:pt x="1361351" y="3568003"/>
                  </a:cubicBezTo>
                  <a:cubicBezTo>
                    <a:pt x="1356892" y="3571589"/>
                    <a:pt x="1351926" y="3575900"/>
                    <a:pt x="1346209" y="3576094"/>
                  </a:cubicBezTo>
                  <a:cubicBezTo>
                    <a:pt x="1322860" y="3576887"/>
                    <a:pt x="1299650" y="3571932"/>
                    <a:pt x="1276309" y="3570907"/>
                  </a:cubicBezTo>
                  <a:cubicBezTo>
                    <a:pt x="1261809" y="3570275"/>
                    <a:pt x="1247214" y="3569887"/>
                    <a:pt x="1232750" y="3571115"/>
                  </a:cubicBezTo>
                  <a:cubicBezTo>
                    <a:pt x="1226737" y="3571625"/>
                    <a:pt x="1220720" y="3573384"/>
                    <a:pt x="1215329" y="3576094"/>
                  </a:cubicBezTo>
                  <a:cubicBezTo>
                    <a:pt x="1210363" y="3578593"/>
                    <a:pt x="1204558" y="3581402"/>
                    <a:pt x="1202259" y="3586467"/>
                  </a:cubicBezTo>
                  <a:cubicBezTo>
                    <a:pt x="1199855" y="3591752"/>
                    <a:pt x="1199098" y="3599316"/>
                    <a:pt x="1202677" y="3603886"/>
                  </a:cubicBezTo>
                  <a:cubicBezTo>
                    <a:pt x="1206711" y="3609023"/>
                    <a:pt x="1215208" y="3607779"/>
                    <a:pt x="1221132" y="3610522"/>
                  </a:cubicBezTo>
                  <a:cubicBezTo>
                    <a:pt x="1226724" y="3613117"/>
                    <a:pt x="1232171" y="3616172"/>
                    <a:pt x="1237107" y="3619861"/>
                  </a:cubicBezTo>
                  <a:cubicBezTo>
                    <a:pt x="1246387" y="3626779"/>
                    <a:pt x="1257729" y="3632318"/>
                    <a:pt x="1263653" y="3642259"/>
                  </a:cubicBezTo>
                  <a:cubicBezTo>
                    <a:pt x="1267371" y="3648493"/>
                    <a:pt x="1264730" y="3656893"/>
                    <a:pt x="1263449" y="3664036"/>
                  </a:cubicBezTo>
                  <a:cubicBezTo>
                    <a:pt x="1262273" y="3670579"/>
                    <a:pt x="1260725" y="3677659"/>
                    <a:pt x="1256398" y="3682703"/>
                  </a:cubicBezTo>
                  <a:cubicBezTo>
                    <a:pt x="1249120" y="3691193"/>
                    <a:pt x="1240107" y="3698790"/>
                    <a:pt x="1229846" y="3703232"/>
                  </a:cubicBezTo>
                  <a:cubicBezTo>
                    <a:pt x="1223187" y="3706120"/>
                    <a:pt x="1215283" y="3704444"/>
                    <a:pt x="1208068" y="3703650"/>
                  </a:cubicBezTo>
                  <a:cubicBezTo>
                    <a:pt x="1200790" y="3702850"/>
                    <a:pt x="1193558" y="3701045"/>
                    <a:pt x="1186702" y="3698464"/>
                  </a:cubicBezTo>
                  <a:cubicBezTo>
                    <a:pt x="1181140" y="3696373"/>
                    <a:pt x="1176724" y="3691785"/>
                    <a:pt x="1171145" y="3689750"/>
                  </a:cubicBezTo>
                  <a:cubicBezTo>
                    <a:pt x="1164296" y="3687254"/>
                    <a:pt x="1157070" y="3685348"/>
                    <a:pt x="1149786" y="3684982"/>
                  </a:cubicBezTo>
                  <a:cubicBezTo>
                    <a:pt x="1143236" y="3684653"/>
                    <a:pt x="1136801" y="3688410"/>
                    <a:pt x="1130287" y="3687682"/>
                  </a:cubicBezTo>
                  <a:cubicBezTo>
                    <a:pt x="1125213" y="3687119"/>
                    <a:pt x="1119100" y="3685572"/>
                    <a:pt x="1116390" y="3681251"/>
                  </a:cubicBezTo>
                  <a:cubicBezTo>
                    <a:pt x="1112880" y="3675647"/>
                    <a:pt x="1113542" y="3668158"/>
                    <a:pt x="1113901" y="3661549"/>
                  </a:cubicBezTo>
                  <a:cubicBezTo>
                    <a:pt x="1114302" y="3654200"/>
                    <a:pt x="1119328" y="3647311"/>
                    <a:pt x="1118669" y="3639977"/>
                  </a:cubicBezTo>
                  <a:cubicBezTo>
                    <a:pt x="1118152" y="3634159"/>
                    <a:pt x="1114260" y="3628959"/>
                    <a:pt x="1110581" y="3624421"/>
                  </a:cubicBezTo>
                  <a:cubicBezTo>
                    <a:pt x="1106992" y="3619996"/>
                    <a:pt x="1102859" y="3614915"/>
                    <a:pt x="1097310" y="3613634"/>
                  </a:cubicBezTo>
                  <a:cubicBezTo>
                    <a:pt x="1082392" y="3610183"/>
                    <a:pt x="1066723" y="3609494"/>
                    <a:pt x="1051466" y="3610736"/>
                  </a:cubicBezTo>
                  <a:cubicBezTo>
                    <a:pt x="1045739" y="3611200"/>
                    <a:pt x="1040954" y="3615507"/>
                    <a:pt x="1036120" y="3618613"/>
                  </a:cubicBezTo>
                  <a:cubicBezTo>
                    <a:pt x="1031447" y="3621616"/>
                    <a:pt x="1026612" y="3624721"/>
                    <a:pt x="1023049" y="3628985"/>
                  </a:cubicBezTo>
                  <a:cubicBezTo>
                    <a:pt x="1019081" y="3633727"/>
                    <a:pt x="1017464" y="3640089"/>
                    <a:pt x="1013924" y="3645164"/>
                  </a:cubicBezTo>
                  <a:cubicBezTo>
                    <a:pt x="1010591" y="3649942"/>
                    <a:pt x="1006712" y="3654381"/>
                    <a:pt x="1002520" y="3658434"/>
                  </a:cubicBezTo>
                  <a:cubicBezTo>
                    <a:pt x="998522" y="3662297"/>
                    <a:pt x="994880" y="3669973"/>
                    <a:pt x="989449" y="3668804"/>
                  </a:cubicBezTo>
                  <a:cubicBezTo>
                    <a:pt x="983917" y="3667612"/>
                    <a:pt x="983011" y="3659284"/>
                    <a:pt x="981358" y="3653870"/>
                  </a:cubicBezTo>
                  <a:cubicBezTo>
                    <a:pt x="979428" y="3647544"/>
                    <a:pt x="980229" y="3640642"/>
                    <a:pt x="978872" y="3634168"/>
                  </a:cubicBezTo>
                  <a:cubicBezTo>
                    <a:pt x="977594" y="3628096"/>
                    <a:pt x="976313" y="3621853"/>
                    <a:pt x="973481" y="3616331"/>
                  </a:cubicBezTo>
                  <a:cubicBezTo>
                    <a:pt x="970962" y="3611434"/>
                    <a:pt x="968235" y="3605474"/>
                    <a:pt x="963107" y="3603475"/>
                  </a:cubicBezTo>
                  <a:cubicBezTo>
                    <a:pt x="958329" y="3601611"/>
                    <a:pt x="952056" y="3603267"/>
                    <a:pt x="947969" y="3606379"/>
                  </a:cubicBezTo>
                  <a:cubicBezTo>
                    <a:pt x="943181" y="3610018"/>
                    <a:pt x="940177" y="3616074"/>
                    <a:pt x="938837" y="3621935"/>
                  </a:cubicBezTo>
                  <a:cubicBezTo>
                    <a:pt x="935251" y="3637596"/>
                    <a:pt x="936308" y="3654035"/>
                    <a:pt x="933446" y="3669844"/>
                  </a:cubicBezTo>
                  <a:cubicBezTo>
                    <a:pt x="932280" y="3676272"/>
                    <a:pt x="931381" y="3683639"/>
                    <a:pt x="926807" y="3688298"/>
                  </a:cubicBezTo>
                  <a:cubicBezTo>
                    <a:pt x="923175" y="3692003"/>
                    <a:pt x="915936" y="3694989"/>
                    <a:pt x="911669" y="3692032"/>
                  </a:cubicBezTo>
                  <a:cubicBezTo>
                    <a:pt x="906581" y="3688506"/>
                    <a:pt x="907605" y="3680286"/>
                    <a:pt x="906482" y="3674201"/>
                  </a:cubicBezTo>
                  <a:cubicBezTo>
                    <a:pt x="904078" y="3661167"/>
                    <a:pt x="904190" y="3647680"/>
                    <a:pt x="901091" y="3634794"/>
                  </a:cubicBezTo>
                  <a:cubicBezTo>
                    <a:pt x="899784" y="3629354"/>
                    <a:pt x="898196" y="3622768"/>
                    <a:pt x="893418" y="3619861"/>
                  </a:cubicBezTo>
                  <a:cubicBezTo>
                    <a:pt x="888521" y="3616877"/>
                    <a:pt x="881059" y="3616601"/>
                    <a:pt x="876195" y="3619647"/>
                  </a:cubicBezTo>
                  <a:cubicBezTo>
                    <a:pt x="861728" y="3628712"/>
                    <a:pt x="852553" y="3644663"/>
                    <a:pt x="838449" y="3654288"/>
                  </a:cubicBezTo>
                  <a:cubicBezTo>
                    <a:pt x="828695" y="3660944"/>
                    <a:pt x="817448" y="3666798"/>
                    <a:pt x="805675" y="3667770"/>
                  </a:cubicBezTo>
                  <a:cubicBezTo>
                    <a:pt x="784033" y="3669558"/>
                    <a:pt x="762456" y="3661708"/>
                    <a:pt x="740754" y="3662379"/>
                  </a:cubicBezTo>
                  <a:cubicBezTo>
                    <a:pt x="735011" y="3662554"/>
                    <a:pt x="730012" y="3666818"/>
                    <a:pt x="725408" y="3670256"/>
                  </a:cubicBezTo>
                  <a:cubicBezTo>
                    <a:pt x="702560" y="3687337"/>
                    <a:pt x="682163" y="3707667"/>
                    <a:pt x="658617" y="3723770"/>
                  </a:cubicBezTo>
                  <a:cubicBezTo>
                    <a:pt x="644377" y="3733504"/>
                    <a:pt x="627549" y="3738855"/>
                    <a:pt x="612569" y="3747417"/>
                  </a:cubicBezTo>
                  <a:cubicBezTo>
                    <a:pt x="607645" y="3750226"/>
                    <a:pt x="603190" y="3753884"/>
                    <a:pt x="599087" y="3757780"/>
                  </a:cubicBezTo>
                  <a:cubicBezTo>
                    <a:pt x="594927" y="3761731"/>
                    <a:pt x="590742" y="3765884"/>
                    <a:pt x="587887" y="3770849"/>
                  </a:cubicBezTo>
                  <a:cubicBezTo>
                    <a:pt x="584570" y="3776612"/>
                    <a:pt x="582380" y="3783056"/>
                    <a:pt x="580836" y="3789517"/>
                  </a:cubicBezTo>
                  <a:cubicBezTo>
                    <a:pt x="579318" y="3795866"/>
                    <a:pt x="578053" y="3802521"/>
                    <a:pt x="578761" y="3809012"/>
                  </a:cubicBezTo>
                  <a:cubicBezTo>
                    <a:pt x="580836" y="3828084"/>
                    <a:pt x="587715" y="3846505"/>
                    <a:pt x="589131" y="3865634"/>
                  </a:cubicBezTo>
                  <a:cubicBezTo>
                    <a:pt x="589672" y="3872961"/>
                    <a:pt x="586780" y="3880199"/>
                    <a:pt x="584570" y="3887206"/>
                  </a:cubicBezTo>
                  <a:cubicBezTo>
                    <a:pt x="580612" y="3899742"/>
                    <a:pt x="573252" y="3911235"/>
                    <a:pt x="570670" y="3924124"/>
                  </a:cubicBezTo>
                  <a:cubicBezTo>
                    <a:pt x="567667" y="3939126"/>
                    <a:pt x="569705" y="3954758"/>
                    <a:pt x="567976" y="3969962"/>
                  </a:cubicBezTo>
                  <a:cubicBezTo>
                    <a:pt x="567146" y="3977295"/>
                    <a:pt x="565661" y="3984655"/>
                    <a:pt x="562997" y="3991534"/>
                  </a:cubicBezTo>
                  <a:cubicBezTo>
                    <a:pt x="560840" y="3997112"/>
                    <a:pt x="555983" y="4001363"/>
                    <a:pt x="553668" y="4006879"/>
                  </a:cubicBezTo>
                  <a:cubicBezTo>
                    <a:pt x="545998" y="4025145"/>
                    <a:pt x="539333" y="4043859"/>
                    <a:pt x="533128" y="4062672"/>
                  </a:cubicBezTo>
                  <a:cubicBezTo>
                    <a:pt x="530823" y="4069676"/>
                    <a:pt x="530737" y="4077335"/>
                    <a:pt x="528149" y="4084244"/>
                  </a:cubicBezTo>
                  <a:cubicBezTo>
                    <a:pt x="526055" y="4089842"/>
                    <a:pt x="522821" y="4095022"/>
                    <a:pt x="519228" y="4099793"/>
                  </a:cubicBezTo>
                  <a:cubicBezTo>
                    <a:pt x="512273" y="4109043"/>
                    <a:pt x="503385" y="4116749"/>
                    <a:pt x="496624" y="4126140"/>
                  </a:cubicBezTo>
                  <a:cubicBezTo>
                    <a:pt x="486063" y="4140797"/>
                    <a:pt x="474362" y="4155112"/>
                    <a:pt x="467377" y="4171767"/>
                  </a:cubicBezTo>
                  <a:cubicBezTo>
                    <a:pt x="462092" y="4184373"/>
                    <a:pt x="459859" y="4198559"/>
                    <a:pt x="460534" y="4212212"/>
                  </a:cubicBezTo>
                  <a:cubicBezTo>
                    <a:pt x="461133" y="4224333"/>
                    <a:pt x="469959" y="4234976"/>
                    <a:pt x="471112" y="4247058"/>
                  </a:cubicBezTo>
                  <a:cubicBezTo>
                    <a:pt x="471810" y="4254417"/>
                    <a:pt x="471234" y="4263483"/>
                    <a:pt x="465925" y="4268630"/>
                  </a:cubicBezTo>
                  <a:cubicBezTo>
                    <a:pt x="445600" y="4288325"/>
                    <a:pt x="419436" y="4301013"/>
                    <a:pt x="397270" y="4318614"/>
                  </a:cubicBezTo>
                  <a:cubicBezTo>
                    <a:pt x="392778" y="4322183"/>
                    <a:pt x="390403" y="4327897"/>
                    <a:pt x="386274" y="4331884"/>
                  </a:cubicBezTo>
                  <a:cubicBezTo>
                    <a:pt x="382269" y="4335750"/>
                    <a:pt x="376974" y="4338144"/>
                    <a:pt x="373006" y="4342050"/>
                  </a:cubicBezTo>
                  <a:cubicBezTo>
                    <a:pt x="368764" y="4346215"/>
                    <a:pt x="366024" y="4351761"/>
                    <a:pt x="361802" y="4355946"/>
                  </a:cubicBezTo>
                  <a:cubicBezTo>
                    <a:pt x="357818" y="4359898"/>
                    <a:pt x="352368" y="4362219"/>
                    <a:pt x="348528" y="4366312"/>
                  </a:cubicBezTo>
                  <a:cubicBezTo>
                    <a:pt x="336686" y="4378941"/>
                    <a:pt x="327126" y="4393650"/>
                    <a:pt x="314924" y="4405933"/>
                  </a:cubicBezTo>
                  <a:cubicBezTo>
                    <a:pt x="306981" y="4413928"/>
                    <a:pt x="296723" y="4419312"/>
                    <a:pt x="288375" y="4426880"/>
                  </a:cubicBezTo>
                  <a:cubicBezTo>
                    <a:pt x="284087" y="4430765"/>
                    <a:pt x="281911" y="4436834"/>
                    <a:pt x="277172" y="4440150"/>
                  </a:cubicBezTo>
                  <a:cubicBezTo>
                    <a:pt x="267579" y="4446874"/>
                    <a:pt x="257024" y="4452390"/>
                    <a:pt x="246065" y="4456536"/>
                  </a:cubicBezTo>
                  <a:cubicBezTo>
                    <a:pt x="239992" y="4458835"/>
                    <a:pt x="233258" y="4459556"/>
                    <a:pt x="226774" y="4459233"/>
                  </a:cubicBezTo>
                  <a:cubicBezTo>
                    <a:pt x="219423" y="4458864"/>
                    <a:pt x="211780" y="4457764"/>
                    <a:pt x="205200" y="4454465"/>
                  </a:cubicBezTo>
                  <a:cubicBezTo>
                    <a:pt x="194659" y="4449173"/>
                    <a:pt x="184783" y="4442195"/>
                    <a:pt x="176369" y="4433930"/>
                  </a:cubicBezTo>
                  <a:cubicBezTo>
                    <a:pt x="172157" y="4429791"/>
                    <a:pt x="168811" y="4424048"/>
                    <a:pt x="168277" y="4418166"/>
                  </a:cubicBezTo>
                  <a:cubicBezTo>
                    <a:pt x="166894" y="4402927"/>
                    <a:pt x="169025" y="4387529"/>
                    <a:pt x="170770" y="4372332"/>
                  </a:cubicBezTo>
                  <a:cubicBezTo>
                    <a:pt x="171581" y="4365255"/>
                    <a:pt x="176033" y="4358715"/>
                    <a:pt x="175957" y="4351589"/>
                  </a:cubicBezTo>
                  <a:cubicBezTo>
                    <a:pt x="175891" y="4345366"/>
                    <a:pt x="174258" y="4338602"/>
                    <a:pt x="170352" y="4333751"/>
                  </a:cubicBezTo>
                  <a:cubicBezTo>
                    <a:pt x="166591" y="4329079"/>
                    <a:pt x="158918" y="4329197"/>
                    <a:pt x="154591" y="4325038"/>
                  </a:cubicBezTo>
                  <a:cubicBezTo>
                    <a:pt x="146395" y="4317168"/>
                    <a:pt x="140483" y="4307197"/>
                    <a:pt x="133436" y="4298283"/>
                  </a:cubicBezTo>
                  <a:cubicBezTo>
                    <a:pt x="105283" y="4262660"/>
                    <a:pt x="136238" y="4291891"/>
                    <a:pt x="164543" y="4277547"/>
                  </a:cubicBezTo>
                  <a:cubicBezTo>
                    <a:pt x="169730" y="4274926"/>
                    <a:pt x="175545" y="4273266"/>
                    <a:pt x="180100" y="4269664"/>
                  </a:cubicBezTo>
                  <a:cubicBezTo>
                    <a:pt x="184641" y="4266071"/>
                    <a:pt x="189462" y="4261873"/>
                    <a:pt x="191303" y="4256387"/>
                  </a:cubicBezTo>
                  <a:cubicBezTo>
                    <a:pt x="198258" y="4235674"/>
                    <a:pt x="197758" y="4212735"/>
                    <a:pt x="206030" y="4192510"/>
                  </a:cubicBezTo>
                  <a:cubicBezTo>
                    <a:pt x="210374" y="4181887"/>
                    <a:pt x="221422" y="4175406"/>
                    <a:pt x="228226" y="4166166"/>
                  </a:cubicBezTo>
                  <a:cubicBezTo>
                    <a:pt x="231894" y="4161184"/>
                    <a:pt x="233841" y="4155082"/>
                    <a:pt x="237351" y="4149991"/>
                  </a:cubicBezTo>
                  <a:cubicBezTo>
                    <a:pt x="240638" y="4145229"/>
                    <a:pt x="245452" y="4141607"/>
                    <a:pt x="248551" y="4136717"/>
                  </a:cubicBezTo>
                  <a:cubicBezTo>
                    <a:pt x="258276" y="4121365"/>
                    <a:pt x="265972" y="4104769"/>
                    <a:pt x="275720" y="4089430"/>
                  </a:cubicBezTo>
                  <a:cubicBezTo>
                    <a:pt x="278795" y="4084589"/>
                    <a:pt x="284147" y="4081376"/>
                    <a:pt x="286923" y="4076360"/>
                  </a:cubicBezTo>
                  <a:cubicBezTo>
                    <a:pt x="296453" y="4059128"/>
                    <a:pt x="302901" y="4040289"/>
                    <a:pt x="312432" y="4023057"/>
                  </a:cubicBezTo>
                  <a:cubicBezTo>
                    <a:pt x="315208" y="4018042"/>
                    <a:pt x="319136" y="4013541"/>
                    <a:pt x="323635" y="4009987"/>
                  </a:cubicBezTo>
                  <a:cubicBezTo>
                    <a:pt x="328143" y="4006424"/>
                    <a:pt x="333271" y="4002746"/>
                    <a:pt x="338984" y="4002111"/>
                  </a:cubicBezTo>
                  <a:cubicBezTo>
                    <a:pt x="344599" y="4001488"/>
                    <a:pt x="351544" y="4002312"/>
                    <a:pt x="355371" y="4006461"/>
                  </a:cubicBezTo>
                  <a:cubicBezTo>
                    <a:pt x="363192" y="4014940"/>
                    <a:pt x="363544" y="4028662"/>
                    <a:pt x="371339" y="4037161"/>
                  </a:cubicBezTo>
                  <a:cubicBezTo>
                    <a:pt x="375775" y="4042002"/>
                    <a:pt x="383247" y="4043793"/>
                    <a:pt x="389804" y="4044007"/>
                  </a:cubicBezTo>
                  <a:cubicBezTo>
                    <a:pt x="394566" y="4044159"/>
                    <a:pt x="399456" y="4041514"/>
                    <a:pt x="402871" y="4038198"/>
                  </a:cubicBezTo>
                  <a:cubicBezTo>
                    <a:pt x="407159" y="4034036"/>
                    <a:pt x="410791" y="4028530"/>
                    <a:pt x="411792" y="4022642"/>
                  </a:cubicBezTo>
                  <a:cubicBezTo>
                    <a:pt x="412902" y="4016096"/>
                    <a:pt x="407324" y="4009388"/>
                    <a:pt x="408888" y="4002941"/>
                  </a:cubicBezTo>
                  <a:cubicBezTo>
                    <a:pt x="411911" y="3990500"/>
                    <a:pt x="421016" y="3980239"/>
                    <a:pt x="425064" y="3968094"/>
                  </a:cubicBezTo>
                  <a:cubicBezTo>
                    <a:pt x="429631" y="3954376"/>
                    <a:pt x="430764" y="3939712"/>
                    <a:pt x="434604" y="3925780"/>
                  </a:cubicBezTo>
                  <a:cubicBezTo>
                    <a:pt x="436376" y="3919349"/>
                    <a:pt x="438539" y="3912898"/>
                    <a:pt x="441865" y="3907112"/>
                  </a:cubicBezTo>
                  <a:cubicBezTo>
                    <a:pt x="444701" y="3902179"/>
                    <a:pt x="448633" y="3897859"/>
                    <a:pt x="452861" y="3894049"/>
                  </a:cubicBezTo>
                  <a:cubicBezTo>
                    <a:pt x="461344" y="3886399"/>
                    <a:pt x="472459" y="3881621"/>
                    <a:pt x="479825" y="3872895"/>
                  </a:cubicBezTo>
                  <a:cubicBezTo>
                    <a:pt x="484080" y="3867853"/>
                    <a:pt x="486204" y="3860820"/>
                    <a:pt x="486461" y="3854230"/>
                  </a:cubicBezTo>
                  <a:cubicBezTo>
                    <a:pt x="486705" y="3848109"/>
                    <a:pt x="484057" y="3842053"/>
                    <a:pt x="481278" y="3836597"/>
                  </a:cubicBezTo>
                  <a:cubicBezTo>
                    <a:pt x="478637" y="3831423"/>
                    <a:pt x="474899" y="3826691"/>
                    <a:pt x="470489" y="3822911"/>
                  </a:cubicBezTo>
                  <a:cubicBezTo>
                    <a:pt x="465955" y="3819019"/>
                    <a:pt x="460840" y="3814880"/>
                    <a:pt x="454929" y="3813990"/>
                  </a:cubicBezTo>
                  <a:cubicBezTo>
                    <a:pt x="440509" y="3811824"/>
                    <a:pt x="425228" y="3817866"/>
                    <a:pt x="411170" y="3813990"/>
                  </a:cubicBezTo>
                  <a:cubicBezTo>
                    <a:pt x="379842" y="3805363"/>
                    <a:pt x="350415" y="3790739"/>
                    <a:pt x="320941" y="3777070"/>
                  </a:cubicBezTo>
                  <a:cubicBezTo>
                    <a:pt x="315777" y="3774679"/>
                    <a:pt x="311892" y="3770102"/>
                    <a:pt x="307871" y="3766081"/>
                  </a:cubicBezTo>
                  <a:cubicBezTo>
                    <a:pt x="303919" y="3762130"/>
                    <a:pt x="300161" y="3757885"/>
                    <a:pt x="297089" y="3753219"/>
                  </a:cubicBezTo>
                  <a:cubicBezTo>
                    <a:pt x="293835" y="3748286"/>
                    <a:pt x="290944" y="3743030"/>
                    <a:pt x="288998" y="3737455"/>
                  </a:cubicBezTo>
                  <a:cubicBezTo>
                    <a:pt x="282971" y="3720217"/>
                    <a:pt x="280195" y="3701862"/>
                    <a:pt x="273233" y="3684982"/>
                  </a:cubicBezTo>
                  <a:cubicBezTo>
                    <a:pt x="264375" y="3663489"/>
                    <a:pt x="253583" y="3642747"/>
                    <a:pt x="241708" y="3622765"/>
                  </a:cubicBezTo>
                  <a:cubicBezTo>
                    <a:pt x="235882" y="3612959"/>
                    <a:pt x="229273" y="3603109"/>
                    <a:pt x="220342" y="3596006"/>
                  </a:cubicBezTo>
                  <a:cubicBezTo>
                    <a:pt x="216644" y="3593069"/>
                    <a:pt x="210851" y="3593550"/>
                    <a:pt x="206238" y="3594554"/>
                  </a:cubicBezTo>
                  <a:cubicBezTo>
                    <a:pt x="200623" y="3595779"/>
                    <a:pt x="196595" y="3601716"/>
                    <a:pt x="190892" y="3602434"/>
                  </a:cubicBezTo>
                  <a:cubicBezTo>
                    <a:pt x="182876" y="3603445"/>
                    <a:pt x="174620" y="3601641"/>
                    <a:pt x="166825" y="3599530"/>
                  </a:cubicBezTo>
                  <a:cubicBezTo>
                    <a:pt x="154097" y="3596079"/>
                    <a:pt x="142272" y="3589816"/>
                    <a:pt x="129702" y="3585841"/>
                  </a:cubicBezTo>
                  <a:cubicBezTo>
                    <a:pt x="122812" y="3583661"/>
                    <a:pt x="115327" y="3583572"/>
                    <a:pt x="108540" y="3581073"/>
                  </a:cubicBezTo>
                  <a:cubicBezTo>
                    <a:pt x="102826" y="3578969"/>
                    <a:pt x="97465" y="3575781"/>
                    <a:pt x="92571" y="3572155"/>
                  </a:cubicBezTo>
                  <a:cubicBezTo>
                    <a:pt x="83242" y="3565234"/>
                    <a:pt x="73876" y="3558114"/>
                    <a:pt x="66019" y="3549549"/>
                  </a:cubicBezTo>
                  <a:cubicBezTo>
                    <a:pt x="62156" y="3545334"/>
                    <a:pt x="61105" y="3539167"/>
                    <a:pt x="57934" y="3534405"/>
                  </a:cubicBezTo>
                  <a:cubicBezTo>
                    <a:pt x="54862" y="3529788"/>
                    <a:pt x="50198" y="3526308"/>
                    <a:pt x="47353" y="3521546"/>
                  </a:cubicBezTo>
                  <a:cubicBezTo>
                    <a:pt x="41307" y="3511440"/>
                    <a:pt x="37405" y="3500142"/>
                    <a:pt x="31385" y="3490022"/>
                  </a:cubicBezTo>
                  <a:cubicBezTo>
                    <a:pt x="28520" y="3485208"/>
                    <a:pt x="22724" y="3482215"/>
                    <a:pt x="20807" y="3476953"/>
                  </a:cubicBezTo>
                  <a:cubicBezTo>
                    <a:pt x="16427" y="3464947"/>
                    <a:pt x="13763" y="3452167"/>
                    <a:pt x="12920" y="3439413"/>
                  </a:cubicBezTo>
                  <a:cubicBezTo>
                    <a:pt x="12564" y="3433976"/>
                    <a:pt x="13368" y="3427450"/>
                    <a:pt x="17277" y="3423650"/>
                  </a:cubicBezTo>
                  <a:cubicBezTo>
                    <a:pt x="21700" y="3419352"/>
                    <a:pt x="28862" y="3416850"/>
                    <a:pt x="34912" y="3418048"/>
                  </a:cubicBezTo>
                  <a:cubicBezTo>
                    <a:pt x="47383" y="3420518"/>
                    <a:pt x="57631" y="3429597"/>
                    <a:pt x="69549" y="3434022"/>
                  </a:cubicBezTo>
                  <a:cubicBezTo>
                    <a:pt x="76320" y="3436538"/>
                    <a:pt x="83482" y="3438909"/>
                    <a:pt x="90707" y="3438791"/>
                  </a:cubicBezTo>
                  <a:cubicBezTo>
                    <a:pt x="96787" y="3438692"/>
                    <a:pt x="104996" y="3438609"/>
                    <a:pt x="108128" y="3433400"/>
                  </a:cubicBezTo>
                  <a:cubicBezTo>
                    <a:pt x="111441" y="3427897"/>
                    <a:pt x="108649" y="3419869"/>
                    <a:pt x="105431" y="3414314"/>
                  </a:cubicBezTo>
                  <a:cubicBezTo>
                    <a:pt x="96852" y="3399489"/>
                    <a:pt x="83640" y="3387822"/>
                    <a:pt x="73698" y="3373873"/>
                  </a:cubicBezTo>
                  <a:cubicBezTo>
                    <a:pt x="70399" y="3369243"/>
                    <a:pt x="67468" y="3364172"/>
                    <a:pt x="65815" y="3358732"/>
                  </a:cubicBezTo>
                  <a:cubicBezTo>
                    <a:pt x="63891" y="3352393"/>
                    <a:pt x="63193" y="3345656"/>
                    <a:pt x="63121" y="3339030"/>
                  </a:cubicBezTo>
                  <a:cubicBezTo>
                    <a:pt x="63052" y="3332487"/>
                    <a:pt x="61863" y="3325032"/>
                    <a:pt x="65403" y="3319529"/>
                  </a:cubicBezTo>
                  <a:cubicBezTo>
                    <a:pt x="68512" y="3314695"/>
                    <a:pt x="75068" y="3312538"/>
                    <a:pt x="80749" y="3311653"/>
                  </a:cubicBezTo>
                  <a:cubicBezTo>
                    <a:pt x="87082" y="3310665"/>
                    <a:pt x="94811" y="3310148"/>
                    <a:pt x="99833" y="3314139"/>
                  </a:cubicBezTo>
                  <a:cubicBezTo>
                    <a:pt x="107789" y="3320458"/>
                    <a:pt x="110335" y="3331575"/>
                    <a:pt x="116219" y="3339860"/>
                  </a:cubicBezTo>
                  <a:cubicBezTo>
                    <a:pt x="122236" y="3348326"/>
                    <a:pt x="129613" y="3355788"/>
                    <a:pt x="135511" y="3364337"/>
                  </a:cubicBezTo>
                  <a:cubicBezTo>
                    <a:pt x="138702" y="3368967"/>
                    <a:pt x="139904" y="3374854"/>
                    <a:pt x="143388" y="3379270"/>
                  </a:cubicBezTo>
                  <a:cubicBezTo>
                    <a:pt x="147000" y="3383838"/>
                    <a:pt x="151081" y="3388659"/>
                    <a:pt x="156458" y="3390881"/>
                  </a:cubicBezTo>
                  <a:cubicBezTo>
                    <a:pt x="162485" y="3393374"/>
                    <a:pt x="170823" y="3396776"/>
                    <a:pt x="175957" y="3392748"/>
                  </a:cubicBezTo>
                  <a:cubicBezTo>
                    <a:pt x="181526" y="3388382"/>
                    <a:pt x="180920" y="3379076"/>
                    <a:pt x="180518" y="3372009"/>
                  </a:cubicBezTo>
                  <a:cubicBezTo>
                    <a:pt x="179797" y="3359249"/>
                    <a:pt x="173411" y="3347227"/>
                    <a:pt x="172634" y="3334470"/>
                  </a:cubicBezTo>
                  <a:cubicBezTo>
                    <a:pt x="172289" y="3328743"/>
                    <a:pt x="174999" y="3323168"/>
                    <a:pt x="177195" y="3317873"/>
                  </a:cubicBezTo>
                  <a:cubicBezTo>
                    <a:pt x="179454" y="3312446"/>
                    <a:pt x="182142" y="3307036"/>
                    <a:pt x="185909" y="3302528"/>
                  </a:cubicBezTo>
                  <a:cubicBezTo>
                    <a:pt x="189591" y="3298119"/>
                    <a:pt x="194073" y="3294144"/>
                    <a:pt x="199187" y="3291533"/>
                  </a:cubicBezTo>
                  <a:cubicBezTo>
                    <a:pt x="203797" y="3289182"/>
                    <a:pt x="209168" y="3288434"/>
                    <a:pt x="214326" y="3288006"/>
                  </a:cubicBezTo>
                  <a:cubicBezTo>
                    <a:pt x="221557" y="3287400"/>
                    <a:pt x="228983" y="3287011"/>
                    <a:pt x="236103" y="3288424"/>
                  </a:cubicBezTo>
                  <a:cubicBezTo>
                    <a:pt x="241072" y="3289409"/>
                    <a:pt x="245894" y="3298287"/>
                    <a:pt x="249799" y="3295059"/>
                  </a:cubicBezTo>
                  <a:cubicBezTo>
                    <a:pt x="254278" y="3291361"/>
                    <a:pt x="250138" y="3283360"/>
                    <a:pt x="249174" y="3277633"/>
                  </a:cubicBezTo>
                  <a:cubicBezTo>
                    <a:pt x="248192" y="3271795"/>
                    <a:pt x="245077" y="3266450"/>
                    <a:pt x="243990" y="3260632"/>
                  </a:cubicBezTo>
                  <a:cubicBezTo>
                    <a:pt x="241543" y="3247532"/>
                    <a:pt x="241701" y="3233975"/>
                    <a:pt x="238596" y="3221017"/>
                  </a:cubicBezTo>
                  <a:cubicBezTo>
                    <a:pt x="237226" y="3215307"/>
                    <a:pt x="234117" y="3210035"/>
                    <a:pt x="230712" y="3205247"/>
                  </a:cubicBezTo>
                  <a:cubicBezTo>
                    <a:pt x="220935" y="3191502"/>
                    <a:pt x="206896" y="3180646"/>
                    <a:pt x="199187" y="3165633"/>
                  </a:cubicBezTo>
                  <a:cubicBezTo>
                    <a:pt x="190842" y="3149389"/>
                    <a:pt x="189897" y="3130237"/>
                    <a:pt x="183423" y="3113163"/>
                  </a:cubicBezTo>
                  <a:cubicBezTo>
                    <a:pt x="179349" y="3102408"/>
                    <a:pt x="173527" y="3092355"/>
                    <a:pt x="167662" y="3082466"/>
                  </a:cubicBezTo>
                  <a:cubicBezTo>
                    <a:pt x="164721" y="3077510"/>
                    <a:pt x="159228" y="3074125"/>
                    <a:pt x="157077" y="3068780"/>
                  </a:cubicBezTo>
                  <a:cubicBezTo>
                    <a:pt x="150208" y="3051749"/>
                    <a:pt x="147060" y="3033398"/>
                    <a:pt x="140902" y="3016096"/>
                  </a:cubicBezTo>
                  <a:cubicBezTo>
                    <a:pt x="139015" y="3010791"/>
                    <a:pt x="136071" y="3005888"/>
                    <a:pt x="133018" y="3001163"/>
                  </a:cubicBezTo>
                  <a:cubicBezTo>
                    <a:pt x="129896" y="2996319"/>
                    <a:pt x="127060" y="2990915"/>
                    <a:pt x="122440" y="2987477"/>
                  </a:cubicBezTo>
                  <a:cubicBezTo>
                    <a:pt x="112716" y="2980233"/>
                    <a:pt x="100840" y="2976311"/>
                    <a:pt x="90707" y="2969639"/>
                  </a:cubicBezTo>
                  <a:cubicBezTo>
                    <a:pt x="85764" y="2966382"/>
                    <a:pt x="81414" y="2962200"/>
                    <a:pt x="77433" y="2957814"/>
                  </a:cubicBezTo>
                  <a:cubicBezTo>
                    <a:pt x="69971" y="2949588"/>
                    <a:pt x="62350" y="2941323"/>
                    <a:pt x="56482" y="2931889"/>
                  </a:cubicBezTo>
                  <a:cubicBezTo>
                    <a:pt x="47277" y="2917084"/>
                    <a:pt x="35175" y="2902644"/>
                    <a:pt x="32419" y="2885428"/>
                  </a:cubicBezTo>
                  <a:cubicBezTo>
                    <a:pt x="31513" y="2879755"/>
                    <a:pt x="42130" y="2876429"/>
                    <a:pt x="47768" y="2877552"/>
                  </a:cubicBezTo>
                  <a:cubicBezTo>
                    <a:pt x="53261" y="2878645"/>
                    <a:pt x="53739" y="2887427"/>
                    <a:pt x="58346" y="2890615"/>
                  </a:cubicBezTo>
                  <a:cubicBezTo>
                    <a:pt x="73468" y="2901073"/>
                    <a:pt x="89927" y="2909546"/>
                    <a:pt x="106261" y="2917996"/>
                  </a:cubicBezTo>
                  <a:cubicBezTo>
                    <a:pt x="112162" y="2921045"/>
                    <a:pt x="118900" y="2922247"/>
                    <a:pt x="124927" y="2925043"/>
                  </a:cubicBezTo>
                  <a:cubicBezTo>
                    <a:pt x="130400" y="2927585"/>
                    <a:pt x="134671" y="2934385"/>
                    <a:pt x="140691" y="2933963"/>
                  </a:cubicBezTo>
                  <a:cubicBezTo>
                    <a:pt x="146418" y="2933558"/>
                    <a:pt x="153027" y="2928629"/>
                    <a:pt x="153965" y="2922968"/>
                  </a:cubicBezTo>
                  <a:cubicBezTo>
                    <a:pt x="156106" y="2910116"/>
                    <a:pt x="150646" y="2897112"/>
                    <a:pt x="148993" y="2884184"/>
                  </a:cubicBezTo>
                  <a:cubicBezTo>
                    <a:pt x="144636" y="2850194"/>
                    <a:pt x="171969" y="2861324"/>
                    <a:pt x="203748" y="2868420"/>
                  </a:cubicBezTo>
                  <a:cubicBezTo>
                    <a:pt x="210868" y="2870007"/>
                    <a:pt x="217826" y="2873346"/>
                    <a:pt x="225114" y="2873195"/>
                  </a:cubicBezTo>
                  <a:cubicBezTo>
                    <a:pt x="231213" y="2873067"/>
                    <a:pt x="236439" y="2867686"/>
                    <a:pt x="242538" y="2867590"/>
                  </a:cubicBezTo>
                  <a:cubicBezTo>
                    <a:pt x="249845" y="2867475"/>
                    <a:pt x="257578" y="2868904"/>
                    <a:pt x="263897" y="2872573"/>
                  </a:cubicBezTo>
                  <a:cubicBezTo>
                    <a:pt x="268919" y="2875487"/>
                    <a:pt x="271511" y="2881398"/>
                    <a:pt x="274686" y="2886258"/>
                  </a:cubicBezTo>
                  <a:cubicBezTo>
                    <a:pt x="277761" y="2890974"/>
                    <a:pt x="280485" y="2895966"/>
                    <a:pt x="282566" y="2901192"/>
                  </a:cubicBezTo>
                  <a:cubicBezTo>
                    <a:pt x="289281" y="2918055"/>
                    <a:pt x="294029" y="2935672"/>
                    <a:pt x="301027" y="2952424"/>
                  </a:cubicBezTo>
                  <a:cubicBezTo>
                    <a:pt x="305460" y="2963030"/>
                    <a:pt x="310841" y="2973285"/>
                    <a:pt x="316788" y="2983121"/>
                  </a:cubicBezTo>
                  <a:cubicBezTo>
                    <a:pt x="319660" y="2987862"/>
                    <a:pt x="324363" y="2991313"/>
                    <a:pt x="327366" y="2995976"/>
                  </a:cubicBezTo>
                  <a:cubicBezTo>
                    <a:pt x="330547" y="3000909"/>
                    <a:pt x="333076" y="3006283"/>
                    <a:pt x="335253" y="3011740"/>
                  </a:cubicBezTo>
                  <a:cubicBezTo>
                    <a:pt x="337446" y="3017242"/>
                    <a:pt x="339350" y="3022926"/>
                    <a:pt x="340436" y="3028748"/>
                  </a:cubicBezTo>
                  <a:cubicBezTo>
                    <a:pt x="342883" y="3041847"/>
                    <a:pt x="344583" y="3055098"/>
                    <a:pt x="345831" y="3068362"/>
                  </a:cubicBezTo>
                  <a:cubicBezTo>
                    <a:pt x="347135" y="3082219"/>
                    <a:pt x="345607" y="3096366"/>
                    <a:pt x="348110" y="3110051"/>
                  </a:cubicBezTo>
                  <a:cubicBezTo>
                    <a:pt x="349127" y="3115619"/>
                    <a:pt x="352651" y="3120575"/>
                    <a:pt x="356201" y="3124985"/>
                  </a:cubicBezTo>
                  <a:cubicBezTo>
                    <a:pt x="359886" y="3129559"/>
                    <a:pt x="363614" y="3136991"/>
                    <a:pt x="369475" y="3136596"/>
                  </a:cubicBezTo>
                  <a:cubicBezTo>
                    <a:pt x="375245" y="3136210"/>
                    <a:pt x="378242" y="3128571"/>
                    <a:pt x="380679" y="3123328"/>
                  </a:cubicBezTo>
                  <a:cubicBezTo>
                    <a:pt x="383781" y="3116637"/>
                    <a:pt x="385464" y="3109129"/>
                    <a:pt x="385658" y="3101756"/>
                  </a:cubicBezTo>
                  <a:cubicBezTo>
                    <a:pt x="386221" y="3080872"/>
                    <a:pt x="381782" y="3059978"/>
                    <a:pt x="382958" y="3039117"/>
                  </a:cubicBezTo>
                  <a:cubicBezTo>
                    <a:pt x="384275" y="3015820"/>
                    <a:pt x="387940" y="2992598"/>
                    <a:pt x="393123" y="2969843"/>
                  </a:cubicBezTo>
                  <a:cubicBezTo>
                    <a:pt x="394507" y="2963778"/>
                    <a:pt x="398923" y="2958786"/>
                    <a:pt x="402456" y="2953665"/>
                  </a:cubicBezTo>
                  <a:cubicBezTo>
                    <a:pt x="405713" y="2948943"/>
                    <a:pt x="408947" y="2943951"/>
                    <a:pt x="413449" y="2940394"/>
                  </a:cubicBezTo>
                  <a:cubicBezTo>
                    <a:pt x="422297" y="2933403"/>
                    <a:pt x="432872" y="2928866"/>
                    <a:pt x="442073" y="2922352"/>
                  </a:cubicBezTo>
                  <a:cubicBezTo>
                    <a:pt x="451350" y="2915783"/>
                    <a:pt x="459457" y="2907623"/>
                    <a:pt x="468830" y="2901192"/>
                  </a:cubicBezTo>
                  <a:cubicBezTo>
                    <a:pt x="473621" y="2897905"/>
                    <a:pt x="480372" y="2897510"/>
                    <a:pt x="484386" y="2893315"/>
                  </a:cubicBezTo>
                  <a:cubicBezTo>
                    <a:pt x="492599" y="2884717"/>
                    <a:pt x="498639" y="2874199"/>
                    <a:pt x="504508" y="2863859"/>
                  </a:cubicBezTo>
                  <a:cubicBezTo>
                    <a:pt x="507751" y="2858133"/>
                    <a:pt x="509721" y="2851725"/>
                    <a:pt x="511558" y="2845402"/>
                  </a:cubicBezTo>
                  <a:cubicBezTo>
                    <a:pt x="513603" y="2838349"/>
                    <a:pt x="513544" y="2830713"/>
                    <a:pt x="516119" y="2823834"/>
                  </a:cubicBezTo>
                  <a:cubicBezTo>
                    <a:pt x="518237" y="2818170"/>
                    <a:pt x="521559" y="2812898"/>
                    <a:pt x="525455" y="2808278"/>
                  </a:cubicBezTo>
                  <a:cubicBezTo>
                    <a:pt x="529124" y="2803931"/>
                    <a:pt x="532835" y="2797147"/>
                    <a:pt x="538519" y="2797282"/>
                  </a:cubicBezTo>
                  <a:cubicBezTo>
                    <a:pt x="544447" y="2797424"/>
                    <a:pt x="548287" y="2804280"/>
                    <a:pt x="552001" y="2808900"/>
                  </a:cubicBezTo>
                  <a:cubicBezTo>
                    <a:pt x="555531" y="2813286"/>
                    <a:pt x="557804" y="2818608"/>
                    <a:pt x="559888" y="2823834"/>
                  </a:cubicBezTo>
                  <a:cubicBezTo>
                    <a:pt x="562180" y="2829576"/>
                    <a:pt x="564044" y="2835566"/>
                    <a:pt x="565072" y="2841671"/>
                  </a:cubicBezTo>
                  <a:cubicBezTo>
                    <a:pt x="568401" y="2861330"/>
                    <a:pt x="569587" y="2881332"/>
                    <a:pt x="572952" y="2900988"/>
                  </a:cubicBezTo>
                  <a:cubicBezTo>
                    <a:pt x="573950" y="2906823"/>
                    <a:pt x="575432" y="2912727"/>
                    <a:pt x="578136" y="2917996"/>
                  </a:cubicBezTo>
                  <a:cubicBezTo>
                    <a:pt x="580770" y="2923123"/>
                    <a:pt x="584310" y="2927967"/>
                    <a:pt x="588713" y="2931681"/>
                  </a:cubicBezTo>
                  <a:cubicBezTo>
                    <a:pt x="593347" y="2935590"/>
                    <a:pt x="599156" y="2937915"/>
                    <a:pt x="604688" y="2940394"/>
                  </a:cubicBezTo>
                  <a:cubicBezTo>
                    <a:pt x="610728" y="2943105"/>
                    <a:pt x="616771" y="2947916"/>
                    <a:pt x="623357" y="2947237"/>
                  </a:cubicBezTo>
                  <a:cubicBezTo>
                    <a:pt x="628949" y="2946661"/>
                    <a:pt x="634873" y="2942341"/>
                    <a:pt x="636839" y="2937072"/>
                  </a:cubicBezTo>
                  <a:cubicBezTo>
                    <a:pt x="642194" y="2922711"/>
                    <a:pt x="639503" y="2906273"/>
                    <a:pt x="644101" y="2891649"/>
                  </a:cubicBezTo>
                  <a:cubicBezTo>
                    <a:pt x="645833" y="2886136"/>
                    <a:pt x="652432" y="2883400"/>
                    <a:pt x="655301" y="2878381"/>
                  </a:cubicBezTo>
                  <a:cubicBezTo>
                    <a:pt x="658600" y="2872612"/>
                    <a:pt x="660899" y="2866197"/>
                    <a:pt x="662351" y="2859714"/>
                  </a:cubicBezTo>
                  <a:cubicBezTo>
                    <a:pt x="664097" y="2851919"/>
                    <a:pt x="665970" y="2843769"/>
                    <a:pt x="664838" y="2835863"/>
                  </a:cubicBezTo>
                  <a:cubicBezTo>
                    <a:pt x="664031" y="2830258"/>
                    <a:pt x="658887" y="2826168"/>
                    <a:pt x="656753" y="2820929"/>
                  </a:cubicBezTo>
                  <a:cubicBezTo>
                    <a:pt x="654441" y="2815255"/>
                    <a:pt x="652762" y="2809305"/>
                    <a:pt x="651566" y="2803295"/>
                  </a:cubicBezTo>
                  <a:cubicBezTo>
                    <a:pt x="650269" y="2796746"/>
                    <a:pt x="648115" y="2789956"/>
                    <a:pt x="649287" y="2783383"/>
                  </a:cubicBezTo>
                  <a:cubicBezTo>
                    <a:pt x="650354" y="2777357"/>
                    <a:pt x="654049" y="2771890"/>
                    <a:pt x="657994" y="2767211"/>
                  </a:cubicBezTo>
                  <a:cubicBezTo>
                    <a:pt x="661614" y="2762910"/>
                    <a:pt x="666583" y="2759818"/>
                    <a:pt x="671477" y="2757046"/>
                  </a:cubicBezTo>
                  <a:cubicBezTo>
                    <a:pt x="686615" y="2748454"/>
                    <a:pt x="701131" y="2737706"/>
                    <a:pt x="717943" y="2733192"/>
                  </a:cubicBezTo>
                  <a:cubicBezTo>
                    <a:pt x="737567" y="2727919"/>
                    <a:pt x="758406" y="2728901"/>
                    <a:pt x="778711" y="2728219"/>
                  </a:cubicBezTo>
                  <a:cubicBezTo>
                    <a:pt x="807806" y="2727241"/>
                    <a:pt x="836937" y="2728894"/>
                    <a:pt x="866035" y="2728219"/>
                  </a:cubicBezTo>
                  <a:cubicBezTo>
                    <a:pt x="872579" y="2728071"/>
                    <a:pt x="879465" y="2728176"/>
                    <a:pt x="885534" y="2725726"/>
                  </a:cubicBezTo>
                  <a:cubicBezTo>
                    <a:pt x="901644" y="2719223"/>
                    <a:pt x="917017" y="2710816"/>
                    <a:pt x="931786" y="2701668"/>
                  </a:cubicBezTo>
                  <a:cubicBezTo>
                    <a:pt x="941448" y="2695688"/>
                    <a:pt x="950409" y="2688447"/>
                    <a:pt x="958546" y="2680514"/>
                  </a:cubicBezTo>
                  <a:cubicBezTo>
                    <a:pt x="983163" y="2656522"/>
                    <a:pt x="1003695" y="2628307"/>
                    <a:pt x="1029896" y="2606054"/>
                  </a:cubicBezTo>
                  <a:cubicBezTo>
                    <a:pt x="1034891" y="2601809"/>
                    <a:pt x="1042887" y="2602543"/>
                    <a:pt x="1049391" y="2603357"/>
                  </a:cubicBezTo>
                  <a:cubicBezTo>
                    <a:pt x="1056033" y="2604183"/>
                    <a:pt x="1062284" y="2607430"/>
                    <a:pt x="1068060" y="2610822"/>
                  </a:cubicBezTo>
                  <a:cubicBezTo>
                    <a:pt x="1071511" y="2612850"/>
                    <a:pt x="1074254" y="2616061"/>
                    <a:pt x="1076566" y="2619328"/>
                  </a:cubicBezTo>
                  <a:cubicBezTo>
                    <a:pt x="1079836" y="2623951"/>
                    <a:pt x="1081522" y="2629546"/>
                    <a:pt x="1084657" y="2634261"/>
                  </a:cubicBezTo>
                  <a:cubicBezTo>
                    <a:pt x="1087839" y="2639049"/>
                    <a:pt x="1092818" y="2642629"/>
                    <a:pt x="1095439" y="2647742"/>
                  </a:cubicBezTo>
                  <a:cubicBezTo>
                    <a:pt x="1098232" y="2653189"/>
                    <a:pt x="1098110" y="2659791"/>
                    <a:pt x="1100626" y="2665370"/>
                  </a:cubicBezTo>
                  <a:cubicBezTo>
                    <a:pt x="1107746" y="2681150"/>
                    <a:pt x="1115560" y="2696666"/>
                    <a:pt x="1124274" y="2711623"/>
                  </a:cubicBezTo>
                  <a:cubicBezTo>
                    <a:pt x="1127083" y="2716447"/>
                    <a:pt x="1130547" y="2721185"/>
                    <a:pt x="1135056" y="2724485"/>
                  </a:cubicBezTo>
                  <a:cubicBezTo>
                    <a:pt x="1144899" y="2731687"/>
                    <a:pt x="1154864" y="2740176"/>
                    <a:pt x="1166795" y="2742735"/>
                  </a:cubicBezTo>
                  <a:cubicBezTo>
                    <a:pt x="1172509" y="2743956"/>
                    <a:pt x="1178143" y="2738701"/>
                    <a:pt x="1182345" y="2734644"/>
                  </a:cubicBezTo>
                  <a:cubicBezTo>
                    <a:pt x="1186643" y="2730495"/>
                    <a:pt x="1187413" y="2723655"/>
                    <a:pt x="1191266" y="2719088"/>
                  </a:cubicBezTo>
                  <a:cubicBezTo>
                    <a:pt x="1194998" y="2714662"/>
                    <a:pt x="1199157" y="2709604"/>
                    <a:pt x="1204745" y="2708099"/>
                  </a:cubicBezTo>
                  <a:cubicBezTo>
                    <a:pt x="1210861" y="2706453"/>
                    <a:pt x="1217806" y="2707882"/>
                    <a:pt x="1223625" y="2710381"/>
                  </a:cubicBezTo>
                  <a:cubicBezTo>
                    <a:pt x="1229072" y="2712716"/>
                    <a:pt x="1233415" y="2717359"/>
                    <a:pt x="1237107" y="2721992"/>
                  </a:cubicBezTo>
                  <a:cubicBezTo>
                    <a:pt x="1240594" y="2726365"/>
                    <a:pt x="1241283" y="2732563"/>
                    <a:pt x="1244780" y="2736926"/>
                  </a:cubicBezTo>
                  <a:cubicBezTo>
                    <a:pt x="1248462" y="2741513"/>
                    <a:pt x="1253059" y="2745593"/>
                    <a:pt x="1258262" y="2748336"/>
                  </a:cubicBezTo>
                  <a:cubicBezTo>
                    <a:pt x="1263261" y="2750970"/>
                    <a:pt x="1268998" y="2752788"/>
                    <a:pt x="1274649" y="2752689"/>
                  </a:cubicBezTo>
                  <a:cubicBezTo>
                    <a:pt x="1280616" y="2752580"/>
                    <a:pt x="1286567" y="2750466"/>
                    <a:pt x="1291865" y="2747713"/>
                  </a:cubicBezTo>
                  <a:cubicBezTo>
                    <a:pt x="1297003" y="2745046"/>
                    <a:pt x="1301597" y="2741131"/>
                    <a:pt x="1305348" y="2736718"/>
                  </a:cubicBezTo>
                  <a:cubicBezTo>
                    <a:pt x="1309240" y="2732144"/>
                    <a:pt x="1311930" y="2726609"/>
                    <a:pt x="1314473" y="2721162"/>
                  </a:cubicBezTo>
                  <a:cubicBezTo>
                    <a:pt x="1317269" y="2715159"/>
                    <a:pt x="1317723" y="2708060"/>
                    <a:pt x="1321323" y="2702498"/>
                  </a:cubicBezTo>
                  <a:cubicBezTo>
                    <a:pt x="1327606" y="2692777"/>
                    <a:pt x="1334650" y="2683142"/>
                    <a:pt x="1343723" y="2675953"/>
                  </a:cubicBezTo>
                  <a:cubicBezTo>
                    <a:pt x="1348521" y="2672153"/>
                    <a:pt x="1355657" y="2673006"/>
                    <a:pt x="1361351" y="2670767"/>
                  </a:cubicBezTo>
                  <a:cubicBezTo>
                    <a:pt x="1366751" y="2668640"/>
                    <a:pt x="1371243" y="2664174"/>
                    <a:pt x="1376908" y="2662884"/>
                  </a:cubicBezTo>
                  <a:cubicBezTo>
                    <a:pt x="1383915" y="2661277"/>
                    <a:pt x="1391490" y="2660588"/>
                    <a:pt x="1398478" y="2662258"/>
                  </a:cubicBezTo>
                  <a:cubicBezTo>
                    <a:pt x="1404451" y="2663680"/>
                    <a:pt x="1408462" y="2669726"/>
                    <a:pt x="1414242" y="2671801"/>
                  </a:cubicBezTo>
                  <a:cubicBezTo>
                    <a:pt x="1418747" y="2673418"/>
                    <a:pt x="1423845" y="2673889"/>
                    <a:pt x="1428554" y="2673049"/>
                  </a:cubicBezTo>
                  <a:cubicBezTo>
                    <a:pt x="1440587" y="2670889"/>
                    <a:pt x="1451636" y="2664000"/>
                    <a:pt x="1463814" y="2662884"/>
                  </a:cubicBezTo>
                  <a:cubicBezTo>
                    <a:pt x="1479051" y="2661484"/>
                    <a:pt x="1494450" y="2663845"/>
                    <a:pt x="1509654" y="2665580"/>
                  </a:cubicBezTo>
                  <a:cubicBezTo>
                    <a:pt x="1515134" y="2666203"/>
                    <a:pt x="1520716" y="2667428"/>
                    <a:pt x="1525626" y="2669930"/>
                  </a:cubicBezTo>
                  <a:cubicBezTo>
                    <a:pt x="1530799" y="2672571"/>
                    <a:pt x="1534257" y="2677873"/>
                    <a:pt x="1539319" y="2680721"/>
                  </a:cubicBezTo>
                  <a:cubicBezTo>
                    <a:pt x="1545082" y="2683955"/>
                    <a:pt x="1551625" y="2685565"/>
                    <a:pt x="1557774" y="2687982"/>
                  </a:cubicBezTo>
                  <a:cubicBezTo>
                    <a:pt x="1668934" y="2731710"/>
                    <a:pt x="1605929" y="2717570"/>
                    <a:pt x="1684714" y="2784219"/>
                  </a:cubicBezTo>
                  <a:close/>
                  <a:moveTo>
                    <a:pt x="60216" y="3173724"/>
                  </a:moveTo>
                  <a:cubicBezTo>
                    <a:pt x="65867" y="3171666"/>
                    <a:pt x="71663" y="3169710"/>
                    <a:pt x="77637" y="3168956"/>
                  </a:cubicBezTo>
                  <a:cubicBezTo>
                    <a:pt x="84839" y="3168043"/>
                    <a:pt x="92196" y="3167991"/>
                    <a:pt x="99415" y="3168751"/>
                  </a:cubicBezTo>
                  <a:cubicBezTo>
                    <a:pt x="106666" y="3169515"/>
                    <a:pt x="114454" y="3169891"/>
                    <a:pt x="120784" y="3173520"/>
                  </a:cubicBezTo>
                  <a:cubicBezTo>
                    <a:pt x="125816" y="3176404"/>
                    <a:pt x="130367" y="3181525"/>
                    <a:pt x="131566" y="3187205"/>
                  </a:cubicBezTo>
                  <a:cubicBezTo>
                    <a:pt x="132748" y="3192797"/>
                    <a:pt x="130400" y="3199063"/>
                    <a:pt x="127209" y="3203802"/>
                  </a:cubicBezTo>
                  <a:cubicBezTo>
                    <a:pt x="124034" y="3208511"/>
                    <a:pt x="118831" y="3211939"/>
                    <a:pt x="113522" y="3213960"/>
                  </a:cubicBezTo>
                  <a:cubicBezTo>
                    <a:pt x="107407" y="3216289"/>
                    <a:pt x="100564" y="3216150"/>
                    <a:pt x="94024" y="3216450"/>
                  </a:cubicBezTo>
                  <a:cubicBezTo>
                    <a:pt x="79524" y="3217112"/>
                    <a:pt x="64975" y="3217402"/>
                    <a:pt x="50469" y="3216865"/>
                  </a:cubicBezTo>
                  <a:cubicBezTo>
                    <a:pt x="42466" y="3216572"/>
                    <a:pt x="34418" y="3215748"/>
                    <a:pt x="26616" y="3213960"/>
                  </a:cubicBezTo>
                  <a:cubicBezTo>
                    <a:pt x="20158" y="3212482"/>
                    <a:pt x="12986" y="3211412"/>
                    <a:pt x="7947" y="3207118"/>
                  </a:cubicBezTo>
                  <a:cubicBezTo>
                    <a:pt x="3479" y="3203308"/>
                    <a:pt x="-559" y="3197196"/>
                    <a:pt x="64" y="3191358"/>
                  </a:cubicBezTo>
                  <a:cubicBezTo>
                    <a:pt x="670" y="3185648"/>
                    <a:pt x="5524" y="3179615"/>
                    <a:pt x="11056" y="3178080"/>
                  </a:cubicBezTo>
                  <a:cubicBezTo>
                    <a:pt x="29254" y="3173036"/>
                    <a:pt x="48657" y="3174353"/>
                    <a:pt x="67471" y="3172690"/>
                  </a:cubicBezTo>
                  <a:cubicBezTo>
                    <a:pt x="69901" y="3172479"/>
                    <a:pt x="57934" y="3174560"/>
                    <a:pt x="60216" y="3173724"/>
                  </a:cubicBezTo>
                  <a:close/>
                  <a:moveTo>
                    <a:pt x="8042706" y="4299113"/>
                  </a:moveTo>
                  <a:cubicBezTo>
                    <a:pt x="8036689" y="4303611"/>
                    <a:pt x="8030827" y="4308320"/>
                    <a:pt x="8024662" y="4312601"/>
                  </a:cubicBezTo>
                  <a:cubicBezTo>
                    <a:pt x="8019970" y="4315857"/>
                    <a:pt x="8014177" y="4317685"/>
                    <a:pt x="8010140" y="4321726"/>
                  </a:cubicBezTo>
                  <a:cubicBezTo>
                    <a:pt x="8005964" y="4325898"/>
                    <a:pt x="8003178" y="4331341"/>
                    <a:pt x="8000603" y="4336656"/>
                  </a:cubicBezTo>
                  <a:cubicBezTo>
                    <a:pt x="7995274" y="4347641"/>
                    <a:pt x="7990490" y="4358923"/>
                    <a:pt x="7986498" y="4370461"/>
                  </a:cubicBezTo>
                  <a:cubicBezTo>
                    <a:pt x="7980241" y="4388546"/>
                    <a:pt x="7978713" y="4408442"/>
                    <a:pt x="7969904" y="4425427"/>
                  </a:cubicBezTo>
                  <a:cubicBezTo>
                    <a:pt x="7968281" y="4428562"/>
                    <a:pt x="7960996" y="4424706"/>
                    <a:pt x="7960150" y="4421278"/>
                  </a:cubicBezTo>
                  <a:cubicBezTo>
                    <a:pt x="7954881" y="4400078"/>
                    <a:pt x="7954499" y="4377923"/>
                    <a:pt x="7952684" y="4356153"/>
                  </a:cubicBezTo>
                  <a:cubicBezTo>
                    <a:pt x="7952019" y="4348161"/>
                    <a:pt x="7953629" y="4340054"/>
                    <a:pt x="7952684" y="4332095"/>
                  </a:cubicBezTo>
                  <a:cubicBezTo>
                    <a:pt x="7951891" y="4325424"/>
                    <a:pt x="7949701" y="4318950"/>
                    <a:pt x="7947504" y="4312601"/>
                  </a:cubicBezTo>
                  <a:cubicBezTo>
                    <a:pt x="7945545" y="4306957"/>
                    <a:pt x="7943134" y="4301434"/>
                    <a:pt x="7940243" y="4296215"/>
                  </a:cubicBezTo>
                  <a:cubicBezTo>
                    <a:pt x="7937444" y="4291164"/>
                    <a:pt x="7933074" y="4287061"/>
                    <a:pt x="7930495" y="4281897"/>
                  </a:cubicBezTo>
                  <a:cubicBezTo>
                    <a:pt x="7925025" y="4270958"/>
                    <a:pt x="7918811" y="4260039"/>
                    <a:pt x="7916183" y="4248092"/>
                  </a:cubicBezTo>
                  <a:cubicBezTo>
                    <a:pt x="7914619" y="4240972"/>
                    <a:pt x="7917052" y="4233507"/>
                    <a:pt x="7918251" y="4226315"/>
                  </a:cubicBezTo>
                  <a:cubicBezTo>
                    <a:pt x="7919335" y="4219848"/>
                    <a:pt x="7922591" y="4213769"/>
                    <a:pt x="7923026" y="4207233"/>
                  </a:cubicBezTo>
                  <a:cubicBezTo>
                    <a:pt x="7924113" y="4191028"/>
                    <a:pt x="7920369" y="4174550"/>
                    <a:pt x="7922815" y="4158493"/>
                  </a:cubicBezTo>
                  <a:cubicBezTo>
                    <a:pt x="7923662" y="4152902"/>
                    <a:pt x="7930798" y="4149974"/>
                    <a:pt x="7932570" y="4144600"/>
                  </a:cubicBezTo>
                  <a:cubicBezTo>
                    <a:pt x="7934868" y="4137609"/>
                    <a:pt x="7937809" y="4129255"/>
                    <a:pt x="7934638" y="4122610"/>
                  </a:cubicBezTo>
                  <a:cubicBezTo>
                    <a:pt x="7929754" y="4112382"/>
                    <a:pt x="7919200" y="4105921"/>
                    <a:pt x="7910578" y="4098555"/>
                  </a:cubicBezTo>
                  <a:cubicBezTo>
                    <a:pt x="7906264" y="4094867"/>
                    <a:pt x="7900313" y="4093398"/>
                    <a:pt x="7896062" y="4089634"/>
                  </a:cubicBezTo>
                  <a:cubicBezTo>
                    <a:pt x="7883291" y="4078323"/>
                    <a:pt x="7870547" y="4066765"/>
                    <a:pt x="7859762" y="4053547"/>
                  </a:cubicBezTo>
                  <a:cubicBezTo>
                    <a:pt x="7856534" y="4049585"/>
                    <a:pt x="7855434" y="4044093"/>
                    <a:pt x="7854782" y="4039025"/>
                  </a:cubicBezTo>
                  <a:cubicBezTo>
                    <a:pt x="7853765" y="4031148"/>
                    <a:pt x="7856001" y="4023028"/>
                    <a:pt x="7854782" y="4015174"/>
                  </a:cubicBezTo>
                  <a:cubicBezTo>
                    <a:pt x="7852731" y="4001933"/>
                    <a:pt x="7849691" y="3988748"/>
                    <a:pt x="7845035" y="3976182"/>
                  </a:cubicBezTo>
                  <a:cubicBezTo>
                    <a:pt x="7836578" y="3953378"/>
                    <a:pt x="7827265" y="3930736"/>
                    <a:pt x="7815584" y="3909401"/>
                  </a:cubicBezTo>
                  <a:cubicBezTo>
                    <a:pt x="7804437" y="3889034"/>
                    <a:pt x="7785646" y="3872997"/>
                    <a:pt x="7776794" y="3851530"/>
                  </a:cubicBezTo>
                  <a:cubicBezTo>
                    <a:pt x="7761939" y="3815499"/>
                    <a:pt x="7752438" y="3777225"/>
                    <a:pt x="7745269" y="3738908"/>
                  </a:cubicBezTo>
                  <a:cubicBezTo>
                    <a:pt x="7742460" y="3723882"/>
                    <a:pt x="7748450" y="3708306"/>
                    <a:pt x="7747133" y="3693073"/>
                  </a:cubicBezTo>
                  <a:cubicBezTo>
                    <a:pt x="7746622" y="3687123"/>
                    <a:pt x="7743006" y="3681768"/>
                    <a:pt x="7739871" y="3676687"/>
                  </a:cubicBezTo>
                  <a:cubicBezTo>
                    <a:pt x="7727697" y="3656962"/>
                    <a:pt x="7715548" y="3637096"/>
                    <a:pt x="7701295" y="3618820"/>
                  </a:cubicBezTo>
                  <a:cubicBezTo>
                    <a:pt x="7697726" y="3614239"/>
                    <a:pt x="7691452" y="3612563"/>
                    <a:pt x="7686987" y="3608865"/>
                  </a:cubicBezTo>
                  <a:cubicBezTo>
                    <a:pt x="7682581" y="3605220"/>
                    <a:pt x="7677977" y="3601552"/>
                    <a:pt x="7674743" y="3596836"/>
                  </a:cubicBezTo>
                  <a:cubicBezTo>
                    <a:pt x="7671371" y="3591917"/>
                    <a:pt x="7667488" y="3586417"/>
                    <a:pt x="7667488" y="3580450"/>
                  </a:cubicBezTo>
                  <a:cubicBezTo>
                    <a:pt x="7667488" y="3574296"/>
                    <a:pt x="7673073" y="3569370"/>
                    <a:pt x="7674743" y="3563442"/>
                  </a:cubicBezTo>
                  <a:cubicBezTo>
                    <a:pt x="7676274" y="3558009"/>
                    <a:pt x="7678372" y="3552124"/>
                    <a:pt x="7677025" y="3546645"/>
                  </a:cubicBezTo>
                  <a:cubicBezTo>
                    <a:pt x="7674091" y="3534711"/>
                    <a:pt x="7666494" y="3524388"/>
                    <a:pt x="7662301" y="3512833"/>
                  </a:cubicBezTo>
                  <a:cubicBezTo>
                    <a:pt x="7655771" y="3494837"/>
                    <a:pt x="7648967" y="3476788"/>
                    <a:pt x="7644874" y="3458081"/>
                  </a:cubicBezTo>
                  <a:cubicBezTo>
                    <a:pt x="7643178" y="3450319"/>
                    <a:pt x="7642602" y="3441777"/>
                    <a:pt x="7645088" y="3434227"/>
                  </a:cubicBezTo>
                  <a:cubicBezTo>
                    <a:pt x="7650713" y="3417136"/>
                    <a:pt x="7663549" y="3402927"/>
                    <a:pt x="7668730" y="3385695"/>
                  </a:cubicBezTo>
                  <a:cubicBezTo>
                    <a:pt x="7670827" y="3378697"/>
                    <a:pt x="7669922" y="3370228"/>
                    <a:pt x="7666243" y="3363919"/>
                  </a:cubicBezTo>
                  <a:cubicBezTo>
                    <a:pt x="7660503" y="3354082"/>
                    <a:pt x="7651503" y="3346097"/>
                    <a:pt x="7641973" y="3339860"/>
                  </a:cubicBezTo>
                  <a:cubicBezTo>
                    <a:pt x="7631912" y="3333274"/>
                    <a:pt x="7619188" y="3331835"/>
                    <a:pt x="7608580" y="3326168"/>
                  </a:cubicBezTo>
                  <a:cubicBezTo>
                    <a:pt x="7598269" y="3320652"/>
                    <a:pt x="7589671" y="3312305"/>
                    <a:pt x="7579541" y="3306466"/>
                  </a:cubicBezTo>
                  <a:cubicBezTo>
                    <a:pt x="7574249" y="3303414"/>
                    <a:pt x="7567653" y="3302949"/>
                    <a:pt x="7562532" y="3299623"/>
                  </a:cubicBezTo>
                  <a:cubicBezTo>
                    <a:pt x="7557780" y="3296535"/>
                    <a:pt x="7555287" y="3290621"/>
                    <a:pt x="7550502" y="3287594"/>
                  </a:cubicBezTo>
                  <a:cubicBezTo>
                    <a:pt x="7546198" y="3284871"/>
                    <a:pt x="7540972" y="3283830"/>
                    <a:pt x="7535980" y="3282820"/>
                  </a:cubicBezTo>
                  <a:cubicBezTo>
                    <a:pt x="7528959" y="3281397"/>
                    <a:pt x="7521763" y="3279767"/>
                    <a:pt x="7514620" y="3280333"/>
                  </a:cubicBezTo>
                  <a:cubicBezTo>
                    <a:pt x="7500756" y="3281433"/>
                    <a:pt x="7487445" y="3287137"/>
                    <a:pt x="7473552" y="3287798"/>
                  </a:cubicBezTo>
                  <a:cubicBezTo>
                    <a:pt x="7467018" y="3288111"/>
                    <a:pt x="7460234" y="3286313"/>
                    <a:pt x="7454464" y="3283238"/>
                  </a:cubicBezTo>
                  <a:cubicBezTo>
                    <a:pt x="7449469" y="3280574"/>
                    <a:pt x="7446050" y="3275572"/>
                    <a:pt x="7442435" y="3271209"/>
                  </a:cubicBezTo>
                  <a:cubicBezTo>
                    <a:pt x="7438697" y="3266694"/>
                    <a:pt x="7436355" y="3261083"/>
                    <a:pt x="7432483" y="3256687"/>
                  </a:cubicBezTo>
                  <a:cubicBezTo>
                    <a:pt x="7424984" y="3248184"/>
                    <a:pt x="7415342" y="3241611"/>
                    <a:pt x="7408423" y="3232628"/>
                  </a:cubicBezTo>
                  <a:cubicBezTo>
                    <a:pt x="7404741" y="3227850"/>
                    <a:pt x="7402680" y="3221880"/>
                    <a:pt x="7401162" y="3216038"/>
                  </a:cubicBezTo>
                  <a:cubicBezTo>
                    <a:pt x="7399327" y="3208958"/>
                    <a:pt x="7397411" y="3201497"/>
                    <a:pt x="7398461" y="3194262"/>
                  </a:cubicBezTo>
                  <a:cubicBezTo>
                    <a:pt x="7401320" y="3174672"/>
                    <a:pt x="7408775" y="3155988"/>
                    <a:pt x="7412773" y="3136596"/>
                  </a:cubicBezTo>
                  <a:cubicBezTo>
                    <a:pt x="7414242" y="3129453"/>
                    <a:pt x="7414897" y="3122110"/>
                    <a:pt x="7414848" y="3114819"/>
                  </a:cubicBezTo>
                  <a:cubicBezTo>
                    <a:pt x="7414696" y="3091581"/>
                    <a:pt x="7413656" y="3068326"/>
                    <a:pt x="7412157" y="3045134"/>
                  </a:cubicBezTo>
                  <a:cubicBezTo>
                    <a:pt x="7411232" y="3030845"/>
                    <a:pt x="7409757" y="3016561"/>
                    <a:pt x="7407587" y="3002407"/>
                  </a:cubicBezTo>
                  <a:cubicBezTo>
                    <a:pt x="7406576" y="2995782"/>
                    <a:pt x="7403401" y="2989568"/>
                    <a:pt x="7402614" y="2982913"/>
                  </a:cubicBezTo>
                  <a:cubicBezTo>
                    <a:pt x="7401665" y="2974954"/>
                    <a:pt x="7403694" y="2966764"/>
                    <a:pt x="7402406" y="2958848"/>
                  </a:cubicBezTo>
                  <a:cubicBezTo>
                    <a:pt x="7400286" y="2945815"/>
                    <a:pt x="7396871" y="2932929"/>
                    <a:pt x="7392448" y="2920482"/>
                  </a:cubicBezTo>
                  <a:cubicBezTo>
                    <a:pt x="7386333" y="2903266"/>
                    <a:pt x="7377362" y="2887164"/>
                    <a:pt x="7370875" y="2870083"/>
                  </a:cubicBezTo>
                  <a:cubicBezTo>
                    <a:pt x="7368494" y="2863810"/>
                    <a:pt x="7367130" y="2857175"/>
                    <a:pt x="7365902" y="2850582"/>
                  </a:cubicBezTo>
                  <a:cubicBezTo>
                    <a:pt x="7364571" y="2843463"/>
                    <a:pt x="7363043" y="2836261"/>
                    <a:pt x="7363202" y="2829017"/>
                  </a:cubicBezTo>
                  <a:cubicBezTo>
                    <a:pt x="7363663" y="2808301"/>
                    <a:pt x="7366241" y="2787670"/>
                    <a:pt x="7367766" y="2766997"/>
                  </a:cubicBezTo>
                  <a:lnTo>
                    <a:pt x="8042706" y="4299113"/>
                  </a:lnTo>
                  <a:close/>
                  <a:moveTo>
                    <a:pt x="5921233" y="3395860"/>
                  </a:moveTo>
                  <a:cubicBezTo>
                    <a:pt x="5923923" y="3400898"/>
                    <a:pt x="5926841" y="3405848"/>
                    <a:pt x="5929320" y="3410998"/>
                  </a:cubicBezTo>
                  <a:cubicBezTo>
                    <a:pt x="5932166" y="3416909"/>
                    <a:pt x="5935742" y="3422645"/>
                    <a:pt x="5937201" y="3429043"/>
                  </a:cubicBezTo>
                  <a:cubicBezTo>
                    <a:pt x="5940135" y="3441896"/>
                    <a:pt x="5941275" y="3455110"/>
                    <a:pt x="5942384" y="3468246"/>
                  </a:cubicBezTo>
                  <a:cubicBezTo>
                    <a:pt x="5943004" y="3475540"/>
                    <a:pt x="5943804" y="3483045"/>
                    <a:pt x="5942384" y="3490227"/>
                  </a:cubicBezTo>
                  <a:cubicBezTo>
                    <a:pt x="5938311" y="3510870"/>
                    <a:pt x="5930150" y="3530579"/>
                    <a:pt x="5925998" y="3551209"/>
                  </a:cubicBezTo>
                  <a:cubicBezTo>
                    <a:pt x="5922873" y="3566758"/>
                    <a:pt x="5920821" y="3582630"/>
                    <a:pt x="5920607" y="3598493"/>
                  </a:cubicBezTo>
                  <a:cubicBezTo>
                    <a:pt x="5919925" y="3648621"/>
                    <a:pt x="5923248" y="3698737"/>
                    <a:pt x="5923307" y="3748869"/>
                  </a:cubicBezTo>
                  <a:cubicBezTo>
                    <a:pt x="5923314" y="3756858"/>
                    <a:pt x="5922507" y="3764906"/>
                    <a:pt x="5920814" y="3772713"/>
                  </a:cubicBezTo>
                  <a:cubicBezTo>
                    <a:pt x="5919378" y="3779316"/>
                    <a:pt x="5917897" y="3786307"/>
                    <a:pt x="5913971" y="3791799"/>
                  </a:cubicBezTo>
                  <a:cubicBezTo>
                    <a:pt x="5900499" y="3810622"/>
                    <a:pt x="5882126" y="3825710"/>
                    <a:pt x="5869168" y="3844895"/>
                  </a:cubicBezTo>
                  <a:cubicBezTo>
                    <a:pt x="5858666" y="3860444"/>
                    <a:pt x="5851889" y="3878236"/>
                    <a:pt x="5844074" y="3895297"/>
                  </a:cubicBezTo>
                  <a:cubicBezTo>
                    <a:pt x="5841298" y="3901359"/>
                    <a:pt x="5839286" y="3907767"/>
                    <a:pt x="5837435" y="3914169"/>
                  </a:cubicBezTo>
                  <a:cubicBezTo>
                    <a:pt x="5835420" y="3921117"/>
                    <a:pt x="5833250" y="3928124"/>
                    <a:pt x="5832456" y="3935323"/>
                  </a:cubicBezTo>
                  <a:cubicBezTo>
                    <a:pt x="5831656" y="3942534"/>
                    <a:pt x="5832156" y="3949861"/>
                    <a:pt x="5832660" y="3957099"/>
                  </a:cubicBezTo>
                  <a:cubicBezTo>
                    <a:pt x="5833121" y="3963636"/>
                    <a:pt x="5833806" y="3970228"/>
                    <a:pt x="5835361" y="3976594"/>
                  </a:cubicBezTo>
                  <a:cubicBezTo>
                    <a:pt x="5838242" y="3988389"/>
                    <a:pt x="5841693" y="4000069"/>
                    <a:pt x="5845938" y="4011440"/>
                  </a:cubicBezTo>
                  <a:cubicBezTo>
                    <a:pt x="5847937" y="4016797"/>
                    <a:pt x="5852798" y="4020996"/>
                    <a:pt x="5854026" y="4026581"/>
                  </a:cubicBezTo>
                  <a:cubicBezTo>
                    <a:pt x="5855643" y="4033940"/>
                    <a:pt x="5855350" y="4041741"/>
                    <a:pt x="5854234" y="4049190"/>
                  </a:cubicBezTo>
                  <a:cubicBezTo>
                    <a:pt x="5852093" y="4063449"/>
                    <a:pt x="5848095" y="4077388"/>
                    <a:pt x="5844278" y="4091294"/>
                  </a:cubicBezTo>
                  <a:cubicBezTo>
                    <a:pt x="5842569" y="4097531"/>
                    <a:pt x="5842190" y="4104950"/>
                    <a:pt x="5837643" y="4109547"/>
                  </a:cubicBezTo>
                  <a:cubicBezTo>
                    <a:pt x="5833991" y="4113238"/>
                    <a:pt x="5826821" y="4116162"/>
                    <a:pt x="5822501" y="4113281"/>
                  </a:cubicBezTo>
                  <a:cubicBezTo>
                    <a:pt x="5817446" y="4109912"/>
                    <a:pt x="5817910" y="4101881"/>
                    <a:pt x="5817103" y="4095855"/>
                  </a:cubicBezTo>
                  <a:cubicBezTo>
                    <a:pt x="5815269" y="4082126"/>
                    <a:pt x="5816932" y="4068029"/>
                    <a:pt x="5814617" y="4054377"/>
                  </a:cubicBezTo>
                  <a:cubicBezTo>
                    <a:pt x="5812552" y="4042219"/>
                    <a:pt x="5808307" y="4030476"/>
                    <a:pt x="5804039" y="4018908"/>
                  </a:cubicBezTo>
                  <a:cubicBezTo>
                    <a:pt x="5802064" y="4013544"/>
                    <a:pt x="5797641" y="4009230"/>
                    <a:pt x="5795948" y="4003767"/>
                  </a:cubicBezTo>
                  <a:cubicBezTo>
                    <a:pt x="5793992" y="3997441"/>
                    <a:pt x="5793238" y="3990694"/>
                    <a:pt x="5793258" y="3984065"/>
                  </a:cubicBezTo>
                  <a:cubicBezTo>
                    <a:pt x="5793297" y="3968756"/>
                    <a:pt x="5796156" y="3953536"/>
                    <a:pt x="5796156" y="3938227"/>
                  </a:cubicBezTo>
                  <a:cubicBezTo>
                    <a:pt x="5796156" y="3924440"/>
                    <a:pt x="5795790" y="3910507"/>
                    <a:pt x="5793258" y="3896953"/>
                  </a:cubicBezTo>
                  <a:cubicBezTo>
                    <a:pt x="5792217" y="3891398"/>
                    <a:pt x="5790182" y="3885095"/>
                    <a:pt x="5785578" y="3881816"/>
                  </a:cubicBezTo>
                  <a:cubicBezTo>
                    <a:pt x="5765622" y="3867577"/>
                    <a:pt x="5739158" y="3862707"/>
                    <a:pt x="5721484" y="3845721"/>
                  </a:cubicBezTo>
                  <a:cubicBezTo>
                    <a:pt x="5712543" y="3837127"/>
                    <a:pt x="5712536" y="3822341"/>
                    <a:pt x="5710906" y="3810045"/>
                  </a:cubicBezTo>
                  <a:cubicBezTo>
                    <a:pt x="5709859" y="3802123"/>
                    <a:pt x="5713639" y="3794190"/>
                    <a:pt x="5713606" y="3786195"/>
                  </a:cubicBezTo>
                  <a:cubicBezTo>
                    <a:pt x="5713577" y="3779556"/>
                    <a:pt x="5710672" y="3773131"/>
                    <a:pt x="5710702" y="3766493"/>
                  </a:cubicBezTo>
                  <a:cubicBezTo>
                    <a:pt x="5710735" y="3758481"/>
                    <a:pt x="5714845" y="3750585"/>
                    <a:pt x="5713811" y="3742642"/>
                  </a:cubicBezTo>
                  <a:cubicBezTo>
                    <a:pt x="5712236" y="3730596"/>
                    <a:pt x="5708015" y="3718883"/>
                    <a:pt x="5703029" y="3707802"/>
                  </a:cubicBezTo>
                  <a:cubicBezTo>
                    <a:pt x="5700710" y="3702652"/>
                    <a:pt x="5695267" y="3699494"/>
                    <a:pt x="5692240" y="3694733"/>
                  </a:cubicBezTo>
                  <a:cubicBezTo>
                    <a:pt x="5689076" y="3689750"/>
                    <a:pt x="5688029" y="3683537"/>
                    <a:pt x="5684567" y="3678765"/>
                  </a:cubicBezTo>
                  <a:cubicBezTo>
                    <a:pt x="5674619" y="3665053"/>
                    <a:pt x="5662161" y="3653271"/>
                    <a:pt x="5652212" y="3639559"/>
                  </a:cubicBezTo>
                  <a:cubicBezTo>
                    <a:pt x="5648748" y="3634788"/>
                    <a:pt x="5647694" y="3628574"/>
                    <a:pt x="5644533" y="3623591"/>
                  </a:cubicBezTo>
                  <a:cubicBezTo>
                    <a:pt x="5641503" y="3618830"/>
                    <a:pt x="5636583" y="3615402"/>
                    <a:pt x="5633748" y="3610522"/>
                  </a:cubicBezTo>
                  <a:cubicBezTo>
                    <a:pt x="5625060" y="3595549"/>
                    <a:pt x="5617285" y="3580022"/>
                    <a:pt x="5610103" y="3564272"/>
                  </a:cubicBezTo>
                  <a:cubicBezTo>
                    <a:pt x="5607580" y="3558743"/>
                    <a:pt x="5606003" y="3552790"/>
                    <a:pt x="5604709" y="3546852"/>
                  </a:cubicBezTo>
                  <a:cubicBezTo>
                    <a:pt x="5603299" y="3540378"/>
                    <a:pt x="5602041" y="3533776"/>
                    <a:pt x="5602012" y="3527151"/>
                  </a:cubicBezTo>
                  <a:cubicBezTo>
                    <a:pt x="5601975" y="3519089"/>
                    <a:pt x="5601142" y="3510412"/>
                    <a:pt x="5604505" y="3503086"/>
                  </a:cubicBezTo>
                  <a:cubicBezTo>
                    <a:pt x="5611970" y="3486828"/>
                    <a:pt x="5625465" y="3473936"/>
                    <a:pt x="5633748" y="3458081"/>
                  </a:cubicBezTo>
                  <a:cubicBezTo>
                    <a:pt x="5639856" y="3446391"/>
                    <a:pt x="5644151" y="3433723"/>
                    <a:pt x="5647437" y="3420953"/>
                  </a:cubicBezTo>
                  <a:cubicBezTo>
                    <a:pt x="5651224" y="3406226"/>
                    <a:pt x="5651577" y="3390786"/>
                    <a:pt x="5654903" y="3375948"/>
                  </a:cubicBezTo>
                  <a:cubicBezTo>
                    <a:pt x="5657942" y="3362391"/>
                    <a:pt x="5661766" y="3348968"/>
                    <a:pt x="5666521" y="3335915"/>
                  </a:cubicBezTo>
                  <a:cubicBezTo>
                    <a:pt x="5668849" y="3329524"/>
                    <a:pt x="5672133" y="3323415"/>
                    <a:pt x="5676065" y="3317873"/>
                  </a:cubicBezTo>
                  <a:cubicBezTo>
                    <a:pt x="5682825" y="3308347"/>
                    <a:pt x="5689040" y="3297812"/>
                    <a:pt x="5698465" y="3290910"/>
                  </a:cubicBezTo>
                  <a:cubicBezTo>
                    <a:pt x="5707919" y="3283989"/>
                    <a:pt x="5719643" y="3280416"/>
                    <a:pt x="5731027" y="3277633"/>
                  </a:cubicBezTo>
                  <a:cubicBezTo>
                    <a:pt x="5738078" y="3275911"/>
                    <a:pt x="5745915" y="3275348"/>
                    <a:pt x="5752805" y="3277633"/>
                  </a:cubicBezTo>
                  <a:cubicBezTo>
                    <a:pt x="5764377" y="3281473"/>
                    <a:pt x="5773825" y="3290057"/>
                    <a:pt x="5784748" y="3295471"/>
                  </a:cubicBezTo>
                  <a:cubicBezTo>
                    <a:pt x="5790729" y="3298435"/>
                    <a:pt x="5796801" y="3301869"/>
                    <a:pt x="5803417" y="3302732"/>
                  </a:cubicBezTo>
                  <a:cubicBezTo>
                    <a:pt x="5809901" y="3303578"/>
                    <a:pt x="5816376" y="3300480"/>
                    <a:pt x="5822912" y="3300450"/>
                  </a:cubicBezTo>
                  <a:cubicBezTo>
                    <a:pt x="5829446" y="3300424"/>
                    <a:pt x="5835914" y="3301840"/>
                    <a:pt x="5842408" y="3302528"/>
                  </a:cubicBezTo>
                  <a:cubicBezTo>
                    <a:pt x="5892385" y="3307843"/>
                    <a:pt x="5898177" y="3352719"/>
                    <a:pt x="5921233" y="3395860"/>
                  </a:cubicBezTo>
                  <a:close/>
                </a:path>
              </a:pathLst>
            </a:custGeom>
            <a:solidFill>
              <a:srgbClr val="D9DAD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C5F9A15E-D9D4-427F-9A33-A2DBF70557CE}"/>
                </a:ext>
              </a:extLst>
            </p:cNvPr>
            <p:cNvSpPr/>
            <p:nvPr/>
          </p:nvSpPr>
          <p:spPr>
            <a:xfrm>
              <a:off x="8886035" y="1491026"/>
              <a:ext cx="93804" cy="217941"/>
            </a:xfrm>
            <a:custGeom>
              <a:avLst/>
              <a:gdLst>
                <a:gd name="connsiteX0" fmla="*/ 75176 w 97447"/>
                <a:gd name="connsiteY0" fmla="*/ 204140 h 226407"/>
                <a:gd name="connsiteX1" fmla="*/ 13383 w 97447"/>
                <a:gd name="connsiteY1" fmla="*/ 204140 h 226407"/>
                <a:gd name="connsiteX2" fmla="*/ 13383 w 97447"/>
                <a:gd name="connsiteY2" fmla="*/ 226407 h 226407"/>
                <a:gd name="connsiteX3" fmla="*/ 0 w 97447"/>
                <a:gd name="connsiteY3" fmla="*/ 226407 h 226407"/>
                <a:gd name="connsiteX4" fmla="*/ 0 w 97447"/>
                <a:gd name="connsiteY4" fmla="*/ 166502 h 226407"/>
                <a:gd name="connsiteX5" fmla="*/ 13383 w 97447"/>
                <a:gd name="connsiteY5" fmla="*/ 166502 h 226407"/>
                <a:gd name="connsiteX6" fmla="*/ 13383 w 97447"/>
                <a:gd name="connsiteY6" fmla="*/ 188667 h 226407"/>
                <a:gd name="connsiteX7" fmla="*/ 75176 w 97447"/>
                <a:gd name="connsiteY7" fmla="*/ 188667 h 226407"/>
                <a:gd name="connsiteX8" fmla="*/ 75176 w 97447"/>
                <a:gd name="connsiteY8" fmla="*/ 204140 h 226407"/>
                <a:gd name="connsiteX9" fmla="*/ 68273 w 97447"/>
                <a:gd name="connsiteY9" fmla="*/ 139928 h 226407"/>
                <a:gd name="connsiteX10" fmla="*/ 74880 w 97447"/>
                <a:gd name="connsiteY10" fmla="*/ 147297 h 226407"/>
                <a:gd name="connsiteX11" fmla="*/ 77162 w 97447"/>
                <a:gd name="connsiteY11" fmla="*/ 157874 h 226407"/>
                <a:gd name="connsiteX12" fmla="*/ 72581 w 97447"/>
                <a:gd name="connsiteY12" fmla="*/ 170315 h 226407"/>
                <a:gd name="connsiteX13" fmla="*/ 59510 w 97447"/>
                <a:gd name="connsiteY13" fmla="*/ 174688 h 226407"/>
                <a:gd name="connsiteX14" fmla="*/ 47520 w 97447"/>
                <a:gd name="connsiteY14" fmla="*/ 170315 h 226407"/>
                <a:gd name="connsiteX15" fmla="*/ 41856 w 97447"/>
                <a:gd name="connsiteY15" fmla="*/ 155889 h 226407"/>
                <a:gd name="connsiteX16" fmla="*/ 41039 w 97447"/>
                <a:gd name="connsiteY16" fmla="*/ 149859 h 226407"/>
                <a:gd name="connsiteX17" fmla="*/ 35566 w 97447"/>
                <a:gd name="connsiteY17" fmla="*/ 140395 h 226407"/>
                <a:gd name="connsiteX18" fmla="*/ 30738 w 97447"/>
                <a:gd name="connsiteY18" fmla="*/ 142486 h 226407"/>
                <a:gd name="connsiteX19" fmla="*/ 29276 w 97447"/>
                <a:gd name="connsiteY19" fmla="*/ 149494 h 226407"/>
                <a:gd name="connsiteX20" fmla="*/ 31071 w 97447"/>
                <a:gd name="connsiteY20" fmla="*/ 156393 h 226407"/>
                <a:gd name="connsiteX21" fmla="*/ 36195 w 97447"/>
                <a:gd name="connsiteY21" fmla="*/ 158796 h 226407"/>
                <a:gd name="connsiteX22" fmla="*/ 37012 w 97447"/>
                <a:gd name="connsiteY22" fmla="*/ 158796 h 226407"/>
                <a:gd name="connsiteX23" fmla="*/ 37012 w 97447"/>
                <a:gd name="connsiteY23" fmla="*/ 172703 h 226407"/>
                <a:gd name="connsiteX24" fmla="*/ 35984 w 97447"/>
                <a:gd name="connsiteY24" fmla="*/ 172703 h 226407"/>
                <a:gd name="connsiteX25" fmla="*/ 22548 w 97447"/>
                <a:gd name="connsiteY25" fmla="*/ 166673 h 226407"/>
                <a:gd name="connsiteX26" fmla="*/ 17668 w 97447"/>
                <a:gd name="connsiteY26" fmla="*/ 150034 h 226407"/>
                <a:gd name="connsiteX27" fmla="*/ 21712 w 97447"/>
                <a:gd name="connsiteY27" fmla="*/ 132173 h 226407"/>
                <a:gd name="connsiteX28" fmla="*/ 33369 w 97447"/>
                <a:gd name="connsiteY28" fmla="*/ 125969 h 226407"/>
                <a:gd name="connsiteX29" fmla="*/ 64895 w 97447"/>
                <a:gd name="connsiteY29" fmla="*/ 125969 h 226407"/>
                <a:gd name="connsiteX30" fmla="*/ 70088 w 97447"/>
                <a:gd name="connsiteY30" fmla="*/ 125254 h 226407"/>
                <a:gd name="connsiteX31" fmla="*/ 72667 w 97447"/>
                <a:gd name="connsiteY31" fmla="*/ 122831 h 226407"/>
                <a:gd name="connsiteX32" fmla="*/ 75176 w 97447"/>
                <a:gd name="connsiteY32" fmla="*/ 122831 h 226407"/>
                <a:gd name="connsiteX33" fmla="*/ 75176 w 97447"/>
                <a:gd name="connsiteY33" fmla="*/ 138304 h 226407"/>
                <a:gd name="connsiteX34" fmla="*/ 72005 w 97447"/>
                <a:gd name="connsiteY34" fmla="*/ 139473 h 226407"/>
                <a:gd name="connsiteX35" fmla="*/ 68273 w 97447"/>
                <a:gd name="connsiteY35" fmla="*/ 139928 h 226407"/>
                <a:gd name="connsiteX36" fmla="*/ 47869 w 97447"/>
                <a:gd name="connsiteY36" fmla="*/ 140188 h 226407"/>
                <a:gd name="connsiteX37" fmla="*/ 50570 w 97447"/>
                <a:gd name="connsiteY37" fmla="*/ 148536 h 226407"/>
                <a:gd name="connsiteX38" fmla="*/ 51650 w 97447"/>
                <a:gd name="connsiteY38" fmla="*/ 153412 h 226407"/>
                <a:gd name="connsiteX39" fmla="*/ 54455 w 97447"/>
                <a:gd name="connsiteY39" fmla="*/ 158922 h 226407"/>
                <a:gd name="connsiteX40" fmla="*/ 59092 w 97447"/>
                <a:gd name="connsiteY40" fmla="*/ 160469 h 226407"/>
                <a:gd name="connsiteX41" fmla="*/ 63953 w 97447"/>
                <a:gd name="connsiteY41" fmla="*/ 158484 h 226407"/>
                <a:gd name="connsiteX42" fmla="*/ 65764 w 97447"/>
                <a:gd name="connsiteY42" fmla="*/ 153116 h 226407"/>
                <a:gd name="connsiteX43" fmla="*/ 62369 w 97447"/>
                <a:gd name="connsiteY43" fmla="*/ 143639 h 226407"/>
                <a:gd name="connsiteX44" fmla="*/ 53115 w 97447"/>
                <a:gd name="connsiteY44" fmla="*/ 140188 h 226407"/>
                <a:gd name="connsiteX45" fmla="*/ 47869 w 97447"/>
                <a:gd name="connsiteY45" fmla="*/ 140188 h 226407"/>
                <a:gd name="connsiteX46" fmla="*/ 47747 w 97447"/>
                <a:gd name="connsiteY46" fmla="*/ 73795 h 226407"/>
                <a:gd name="connsiteX47" fmla="*/ 34957 w 97447"/>
                <a:gd name="connsiteY47" fmla="*/ 76966 h 226407"/>
                <a:gd name="connsiteX48" fmla="*/ 30531 w 97447"/>
                <a:gd name="connsiteY48" fmla="*/ 86150 h 226407"/>
                <a:gd name="connsiteX49" fmla="*/ 34921 w 97447"/>
                <a:gd name="connsiteY49" fmla="*/ 95176 h 226407"/>
                <a:gd name="connsiteX50" fmla="*/ 47747 w 97447"/>
                <a:gd name="connsiteY50" fmla="*/ 98262 h 226407"/>
                <a:gd name="connsiteX51" fmla="*/ 59909 w 97447"/>
                <a:gd name="connsiteY51" fmla="*/ 95018 h 226407"/>
                <a:gd name="connsiteX52" fmla="*/ 64197 w 97447"/>
                <a:gd name="connsiteY52" fmla="*/ 85854 h 226407"/>
                <a:gd name="connsiteX53" fmla="*/ 59807 w 97447"/>
                <a:gd name="connsiteY53" fmla="*/ 77019 h 226407"/>
                <a:gd name="connsiteX54" fmla="*/ 47747 w 97447"/>
                <a:gd name="connsiteY54" fmla="*/ 73795 h 226407"/>
                <a:gd name="connsiteX55" fmla="*/ 97447 w 97447"/>
                <a:gd name="connsiteY55" fmla="*/ 112688 h 226407"/>
                <a:gd name="connsiteX56" fmla="*/ 19657 w 97447"/>
                <a:gd name="connsiteY56" fmla="*/ 112688 h 226407"/>
                <a:gd name="connsiteX57" fmla="*/ 19657 w 97447"/>
                <a:gd name="connsiteY57" fmla="*/ 98575 h 226407"/>
                <a:gd name="connsiteX58" fmla="*/ 27165 w 97447"/>
                <a:gd name="connsiteY58" fmla="*/ 98575 h 226407"/>
                <a:gd name="connsiteX59" fmla="*/ 20022 w 97447"/>
                <a:gd name="connsiteY59" fmla="*/ 91396 h 226407"/>
                <a:gd name="connsiteX60" fmla="*/ 17773 w 97447"/>
                <a:gd name="connsiteY60" fmla="*/ 82074 h 226407"/>
                <a:gd name="connsiteX61" fmla="*/ 25861 w 97447"/>
                <a:gd name="connsiteY61" fmla="*/ 65431 h 226407"/>
                <a:gd name="connsiteX62" fmla="*/ 47138 w 97447"/>
                <a:gd name="connsiteY62" fmla="*/ 59053 h 226407"/>
                <a:gd name="connsiteX63" fmla="*/ 68764 w 97447"/>
                <a:gd name="connsiteY63" fmla="*/ 65431 h 226407"/>
                <a:gd name="connsiteX64" fmla="*/ 77060 w 97447"/>
                <a:gd name="connsiteY64" fmla="*/ 81883 h 226407"/>
                <a:gd name="connsiteX65" fmla="*/ 74810 w 97447"/>
                <a:gd name="connsiteY65" fmla="*/ 91343 h 226407"/>
                <a:gd name="connsiteX66" fmla="*/ 68273 w 97447"/>
                <a:gd name="connsiteY66" fmla="*/ 98262 h 226407"/>
                <a:gd name="connsiteX67" fmla="*/ 97447 w 97447"/>
                <a:gd name="connsiteY67" fmla="*/ 98262 h 226407"/>
                <a:gd name="connsiteX68" fmla="*/ 97447 w 97447"/>
                <a:gd name="connsiteY68" fmla="*/ 112688 h 226407"/>
                <a:gd name="connsiteX69" fmla="*/ 68273 w 97447"/>
                <a:gd name="connsiteY69" fmla="*/ 17097 h 226407"/>
                <a:gd name="connsiteX70" fmla="*/ 74880 w 97447"/>
                <a:gd name="connsiteY70" fmla="*/ 24467 h 226407"/>
                <a:gd name="connsiteX71" fmla="*/ 77162 w 97447"/>
                <a:gd name="connsiteY71" fmla="*/ 35044 h 226407"/>
                <a:gd name="connsiteX72" fmla="*/ 72581 w 97447"/>
                <a:gd name="connsiteY72" fmla="*/ 47484 h 226407"/>
                <a:gd name="connsiteX73" fmla="*/ 59510 w 97447"/>
                <a:gd name="connsiteY73" fmla="*/ 51858 h 226407"/>
                <a:gd name="connsiteX74" fmla="*/ 47520 w 97447"/>
                <a:gd name="connsiteY74" fmla="*/ 47484 h 226407"/>
                <a:gd name="connsiteX75" fmla="*/ 41856 w 97447"/>
                <a:gd name="connsiteY75" fmla="*/ 33058 h 226407"/>
                <a:gd name="connsiteX76" fmla="*/ 41039 w 97447"/>
                <a:gd name="connsiteY76" fmla="*/ 27029 h 226407"/>
                <a:gd name="connsiteX77" fmla="*/ 35566 w 97447"/>
                <a:gd name="connsiteY77" fmla="*/ 17565 h 226407"/>
                <a:gd name="connsiteX78" fmla="*/ 30738 w 97447"/>
                <a:gd name="connsiteY78" fmla="*/ 19656 h 226407"/>
                <a:gd name="connsiteX79" fmla="*/ 29276 w 97447"/>
                <a:gd name="connsiteY79" fmla="*/ 26663 h 226407"/>
                <a:gd name="connsiteX80" fmla="*/ 31071 w 97447"/>
                <a:gd name="connsiteY80" fmla="*/ 33562 h 226407"/>
                <a:gd name="connsiteX81" fmla="*/ 36195 w 97447"/>
                <a:gd name="connsiteY81" fmla="*/ 35966 h 226407"/>
                <a:gd name="connsiteX82" fmla="*/ 37012 w 97447"/>
                <a:gd name="connsiteY82" fmla="*/ 35966 h 226407"/>
                <a:gd name="connsiteX83" fmla="*/ 37012 w 97447"/>
                <a:gd name="connsiteY83" fmla="*/ 49872 h 226407"/>
                <a:gd name="connsiteX84" fmla="*/ 35984 w 97447"/>
                <a:gd name="connsiteY84" fmla="*/ 49872 h 226407"/>
                <a:gd name="connsiteX85" fmla="*/ 22548 w 97447"/>
                <a:gd name="connsiteY85" fmla="*/ 43842 h 226407"/>
                <a:gd name="connsiteX86" fmla="*/ 17668 w 97447"/>
                <a:gd name="connsiteY86" fmla="*/ 27203 h 226407"/>
                <a:gd name="connsiteX87" fmla="*/ 21712 w 97447"/>
                <a:gd name="connsiteY87" fmla="*/ 9342 h 226407"/>
                <a:gd name="connsiteX88" fmla="*/ 33369 w 97447"/>
                <a:gd name="connsiteY88" fmla="*/ 3138 h 226407"/>
                <a:gd name="connsiteX89" fmla="*/ 64895 w 97447"/>
                <a:gd name="connsiteY89" fmla="*/ 3138 h 226407"/>
                <a:gd name="connsiteX90" fmla="*/ 70088 w 97447"/>
                <a:gd name="connsiteY90" fmla="*/ 2424 h 226407"/>
                <a:gd name="connsiteX91" fmla="*/ 72667 w 97447"/>
                <a:gd name="connsiteY91" fmla="*/ 0 h 226407"/>
                <a:gd name="connsiteX92" fmla="*/ 75176 w 97447"/>
                <a:gd name="connsiteY92" fmla="*/ 0 h 226407"/>
                <a:gd name="connsiteX93" fmla="*/ 75176 w 97447"/>
                <a:gd name="connsiteY93" fmla="*/ 15474 h 226407"/>
                <a:gd name="connsiteX94" fmla="*/ 72005 w 97447"/>
                <a:gd name="connsiteY94" fmla="*/ 16643 h 226407"/>
                <a:gd name="connsiteX95" fmla="*/ 68273 w 97447"/>
                <a:gd name="connsiteY95" fmla="*/ 17097 h 226407"/>
                <a:gd name="connsiteX96" fmla="*/ 47869 w 97447"/>
                <a:gd name="connsiteY96" fmla="*/ 17357 h 226407"/>
                <a:gd name="connsiteX97" fmla="*/ 50570 w 97447"/>
                <a:gd name="connsiteY97" fmla="*/ 25705 h 226407"/>
                <a:gd name="connsiteX98" fmla="*/ 51650 w 97447"/>
                <a:gd name="connsiteY98" fmla="*/ 30582 h 226407"/>
                <a:gd name="connsiteX99" fmla="*/ 54455 w 97447"/>
                <a:gd name="connsiteY99" fmla="*/ 36091 h 226407"/>
                <a:gd name="connsiteX100" fmla="*/ 59092 w 97447"/>
                <a:gd name="connsiteY100" fmla="*/ 37639 h 226407"/>
                <a:gd name="connsiteX101" fmla="*/ 63953 w 97447"/>
                <a:gd name="connsiteY101" fmla="*/ 35653 h 226407"/>
                <a:gd name="connsiteX102" fmla="*/ 65764 w 97447"/>
                <a:gd name="connsiteY102" fmla="*/ 30285 h 226407"/>
                <a:gd name="connsiteX103" fmla="*/ 62369 w 97447"/>
                <a:gd name="connsiteY103" fmla="*/ 20808 h 226407"/>
                <a:gd name="connsiteX104" fmla="*/ 53115 w 97447"/>
                <a:gd name="connsiteY104" fmla="*/ 17357 h 226407"/>
                <a:gd name="connsiteX105" fmla="*/ 47869 w 97447"/>
                <a:gd name="connsiteY105" fmla="*/ 17357 h 22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97447" h="226407">
                  <a:moveTo>
                    <a:pt x="75176" y="204140"/>
                  </a:moveTo>
                  <a:lnTo>
                    <a:pt x="13383" y="204140"/>
                  </a:lnTo>
                  <a:lnTo>
                    <a:pt x="13383" y="226407"/>
                  </a:lnTo>
                  <a:lnTo>
                    <a:pt x="0" y="226407"/>
                  </a:lnTo>
                  <a:lnTo>
                    <a:pt x="0" y="166502"/>
                  </a:lnTo>
                  <a:lnTo>
                    <a:pt x="13383" y="166502"/>
                  </a:lnTo>
                  <a:lnTo>
                    <a:pt x="13383" y="188667"/>
                  </a:lnTo>
                  <a:lnTo>
                    <a:pt x="75176" y="188667"/>
                  </a:lnTo>
                  <a:lnTo>
                    <a:pt x="75176" y="204140"/>
                  </a:lnTo>
                  <a:close/>
                  <a:moveTo>
                    <a:pt x="68273" y="139928"/>
                  </a:moveTo>
                  <a:cubicBezTo>
                    <a:pt x="71168" y="141808"/>
                    <a:pt x="73365" y="144265"/>
                    <a:pt x="74880" y="147297"/>
                  </a:cubicBezTo>
                  <a:cubicBezTo>
                    <a:pt x="76394" y="150330"/>
                    <a:pt x="77162" y="153850"/>
                    <a:pt x="77162" y="157874"/>
                  </a:cubicBezTo>
                  <a:cubicBezTo>
                    <a:pt x="77162" y="163258"/>
                    <a:pt x="75630" y="167408"/>
                    <a:pt x="72581" y="170315"/>
                  </a:cubicBezTo>
                  <a:cubicBezTo>
                    <a:pt x="69512" y="173226"/>
                    <a:pt x="65155" y="174688"/>
                    <a:pt x="59510" y="174688"/>
                  </a:cubicBezTo>
                  <a:cubicBezTo>
                    <a:pt x="54264" y="174688"/>
                    <a:pt x="50273" y="173226"/>
                    <a:pt x="47520" y="170315"/>
                  </a:cubicBezTo>
                  <a:cubicBezTo>
                    <a:pt x="44767" y="167408"/>
                    <a:pt x="42887" y="162597"/>
                    <a:pt x="41856" y="155889"/>
                  </a:cubicBezTo>
                  <a:cubicBezTo>
                    <a:pt x="41612" y="154354"/>
                    <a:pt x="41352" y="152332"/>
                    <a:pt x="41039" y="149859"/>
                  </a:cubicBezTo>
                  <a:cubicBezTo>
                    <a:pt x="40219" y="143550"/>
                    <a:pt x="38388" y="140395"/>
                    <a:pt x="35566" y="140395"/>
                  </a:cubicBezTo>
                  <a:cubicBezTo>
                    <a:pt x="33317" y="140395"/>
                    <a:pt x="31697" y="141093"/>
                    <a:pt x="30738" y="142486"/>
                  </a:cubicBezTo>
                  <a:cubicBezTo>
                    <a:pt x="29763" y="143883"/>
                    <a:pt x="29276" y="146217"/>
                    <a:pt x="29276" y="149494"/>
                  </a:cubicBezTo>
                  <a:cubicBezTo>
                    <a:pt x="29276" y="152490"/>
                    <a:pt x="29869" y="154789"/>
                    <a:pt x="31071" y="156393"/>
                  </a:cubicBezTo>
                  <a:cubicBezTo>
                    <a:pt x="32256" y="157996"/>
                    <a:pt x="33962" y="158796"/>
                    <a:pt x="36195" y="158796"/>
                  </a:cubicBezTo>
                  <a:lnTo>
                    <a:pt x="37012" y="158796"/>
                  </a:lnTo>
                  <a:lnTo>
                    <a:pt x="37012" y="172703"/>
                  </a:lnTo>
                  <a:lnTo>
                    <a:pt x="35984" y="172703"/>
                  </a:lnTo>
                  <a:cubicBezTo>
                    <a:pt x="30287" y="172703"/>
                    <a:pt x="25808" y="170700"/>
                    <a:pt x="22548" y="166673"/>
                  </a:cubicBezTo>
                  <a:cubicBezTo>
                    <a:pt x="19291" y="162666"/>
                    <a:pt x="17668" y="157107"/>
                    <a:pt x="17668" y="150034"/>
                  </a:cubicBezTo>
                  <a:cubicBezTo>
                    <a:pt x="17668" y="142262"/>
                    <a:pt x="19011" y="136319"/>
                    <a:pt x="21712" y="132173"/>
                  </a:cubicBezTo>
                  <a:cubicBezTo>
                    <a:pt x="24396" y="128043"/>
                    <a:pt x="28298" y="125969"/>
                    <a:pt x="33369" y="125969"/>
                  </a:cubicBezTo>
                  <a:lnTo>
                    <a:pt x="64895" y="125969"/>
                  </a:lnTo>
                  <a:cubicBezTo>
                    <a:pt x="67213" y="125969"/>
                    <a:pt x="68955" y="125725"/>
                    <a:pt x="70088" y="125254"/>
                  </a:cubicBezTo>
                  <a:cubicBezTo>
                    <a:pt x="71237" y="124767"/>
                    <a:pt x="72090" y="123963"/>
                    <a:pt x="72667" y="122831"/>
                  </a:cubicBezTo>
                  <a:lnTo>
                    <a:pt x="75176" y="122831"/>
                  </a:lnTo>
                  <a:lnTo>
                    <a:pt x="75176" y="138304"/>
                  </a:lnTo>
                  <a:cubicBezTo>
                    <a:pt x="74218" y="138811"/>
                    <a:pt x="73170" y="139193"/>
                    <a:pt x="72005" y="139473"/>
                  </a:cubicBezTo>
                  <a:cubicBezTo>
                    <a:pt x="70855" y="139753"/>
                    <a:pt x="69601" y="139892"/>
                    <a:pt x="68273" y="139928"/>
                  </a:cubicBezTo>
                  <a:close/>
                  <a:moveTo>
                    <a:pt x="47869" y="140188"/>
                  </a:moveTo>
                  <a:cubicBezTo>
                    <a:pt x="49002" y="142612"/>
                    <a:pt x="49891" y="145397"/>
                    <a:pt x="50570" y="148536"/>
                  </a:cubicBezTo>
                  <a:cubicBezTo>
                    <a:pt x="51251" y="151687"/>
                    <a:pt x="51617" y="153310"/>
                    <a:pt x="51650" y="153412"/>
                  </a:cubicBezTo>
                  <a:cubicBezTo>
                    <a:pt x="52401" y="156044"/>
                    <a:pt x="53323" y="157874"/>
                    <a:pt x="54455" y="158922"/>
                  </a:cubicBezTo>
                  <a:cubicBezTo>
                    <a:pt x="55572" y="159949"/>
                    <a:pt x="57123" y="160469"/>
                    <a:pt x="59092" y="160469"/>
                  </a:cubicBezTo>
                  <a:cubicBezTo>
                    <a:pt x="61131" y="160469"/>
                    <a:pt x="62751" y="159807"/>
                    <a:pt x="63953" y="158484"/>
                  </a:cubicBezTo>
                  <a:cubicBezTo>
                    <a:pt x="65155" y="157143"/>
                    <a:pt x="65764" y="155365"/>
                    <a:pt x="65764" y="153116"/>
                  </a:cubicBezTo>
                  <a:cubicBezTo>
                    <a:pt x="65764" y="149092"/>
                    <a:pt x="64635" y="145937"/>
                    <a:pt x="62369" y="143639"/>
                  </a:cubicBezTo>
                  <a:cubicBezTo>
                    <a:pt x="60120" y="141337"/>
                    <a:pt x="57034" y="140188"/>
                    <a:pt x="53115" y="140188"/>
                  </a:cubicBezTo>
                  <a:lnTo>
                    <a:pt x="47869" y="140188"/>
                  </a:lnTo>
                  <a:close/>
                  <a:moveTo>
                    <a:pt x="47747" y="73795"/>
                  </a:moveTo>
                  <a:cubicBezTo>
                    <a:pt x="42152" y="73795"/>
                    <a:pt x="37901" y="74859"/>
                    <a:pt x="34957" y="76966"/>
                  </a:cubicBezTo>
                  <a:cubicBezTo>
                    <a:pt x="32013" y="79077"/>
                    <a:pt x="30531" y="82143"/>
                    <a:pt x="30531" y="86150"/>
                  </a:cubicBezTo>
                  <a:cubicBezTo>
                    <a:pt x="30531" y="90105"/>
                    <a:pt x="31993" y="93102"/>
                    <a:pt x="34921" y="95176"/>
                  </a:cubicBezTo>
                  <a:cubicBezTo>
                    <a:pt x="37848" y="97235"/>
                    <a:pt x="42136" y="98262"/>
                    <a:pt x="47747" y="98262"/>
                  </a:cubicBezTo>
                  <a:cubicBezTo>
                    <a:pt x="52993" y="98262"/>
                    <a:pt x="57054" y="97182"/>
                    <a:pt x="59909" y="95018"/>
                  </a:cubicBezTo>
                  <a:cubicBezTo>
                    <a:pt x="62767" y="92858"/>
                    <a:pt x="64197" y="89792"/>
                    <a:pt x="64197" y="85854"/>
                  </a:cubicBezTo>
                  <a:cubicBezTo>
                    <a:pt x="64197" y="82107"/>
                    <a:pt x="62734" y="79163"/>
                    <a:pt x="59807" y="77019"/>
                  </a:cubicBezTo>
                  <a:cubicBezTo>
                    <a:pt x="56879" y="74875"/>
                    <a:pt x="52852" y="73795"/>
                    <a:pt x="47747" y="73795"/>
                  </a:cubicBezTo>
                  <a:close/>
                  <a:moveTo>
                    <a:pt x="97447" y="112688"/>
                  </a:moveTo>
                  <a:lnTo>
                    <a:pt x="19657" y="112688"/>
                  </a:lnTo>
                  <a:lnTo>
                    <a:pt x="19657" y="98575"/>
                  </a:lnTo>
                  <a:lnTo>
                    <a:pt x="27165" y="98575"/>
                  </a:lnTo>
                  <a:cubicBezTo>
                    <a:pt x="23892" y="96415"/>
                    <a:pt x="21521" y="94027"/>
                    <a:pt x="20022" y="91396"/>
                  </a:cubicBezTo>
                  <a:cubicBezTo>
                    <a:pt x="18524" y="88765"/>
                    <a:pt x="17773" y="85647"/>
                    <a:pt x="17773" y="82074"/>
                  </a:cubicBezTo>
                  <a:cubicBezTo>
                    <a:pt x="17773" y="75241"/>
                    <a:pt x="20473" y="69682"/>
                    <a:pt x="25861" y="65431"/>
                  </a:cubicBezTo>
                  <a:cubicBezTo>
                    <a:pt x="31262" y="61180"/>
                    <a:pt x="38355" y="59053"/>
                    <a:pt x="47138" y="59053"/>
                  </a:cubicBezTo>
                  <a:cubicBezTo>
                    <a:pt x="56023" y="59053"/>
                    <a:pt x="63222" y="61180"/>
                    <a:pt x="68764" y="65431"/>
                  </a:cubicBezTo>
                  <a:cubicBezTo>
                    <a:pt x="74287" y="69682"/>
                    <a:pt x="77060" y="75172"/>
                    <a:pt x="77060" y="81883"/>
                  </a:cubicBezTo>
                  <a:cubicBezTo>
                    <a:pt x="77060" y="85419"/>
                    <a:pt x="76309" y="88574"/>
                    <a:pt x="74810" y="91343"/>
                  </a:cubicBezTo>
                  <a:cubicBezTo>
                    <a:pt x="73312" y="94113"/>
                    <a:pt x="71132" y="96415"/>
                    <a:pt x="68273" y="98262"/>
                  </a:cubicBezTo>
                  <a:lnTo>
                    <a:pt x="97447" y="98262"/>
                  </a:lnTo>
                  <a:lnTo>
                    <a:pt x="97447" y="112688"/>
                  </a:lnTo>
                  <a:close/>
                  <a:moveTo>
                    <a:pt x="68273" y="17097"/>
                  </a:moveTo>
                  <a:cubicBezTo>
                    <a:pt x="71168" y="18977"/>
                    <a:pt x="73365" y="21434"/>
                    <a:pt x="74880" y="24467"/>
                  </a:cubicBezTo>
                  <a:cubicBezTo>
                    <a:pt x="76394" y="27500"/>
                    <a:pt x="77162" y="31020"/>
                    <a:pt x="77162" y="35044"/>
                  </a:cubicBezTo>
                  <a:cubicBezTo>
                    <a:pt x="77162" y="40428"/>
                    <a:pt x="75630" y="44577"/>
                    <a:pt x="72581" y="47484"/>
                  </a:cubicBezTo>
                  <a:cubicBezTo>
                    <a:pt x="69512" y="50395"/>
                    <a:pt x="65155" y="51858"/>
                    <a:pt x="59510" y="51858"/>
                  </a:cubicBezTo>
                  <a:cubicBezTo>
                    <a:pt x="54264" y="51858"/>
                    <a:pt x="50273" y="50395"/>
                    <a:pt x="47520" y="47484"/>
                  </a:cubicBezTo>
                  <a:cubicBezTo>
                    <a:pt x="44767" y="44577"/>
                    <a:pt x="42887" y="39766"/>
                    <a:pt x="41856" y="33058"/>
                  </a:cubicBezTo>
                  <a:cubicBezTo>
                    <a:pt x="41612" y="31524"/>
                    <a:pt x="41352" y="29502"/>
                    <a:pt x="41039" y="27029"/>
                  </a:cubicBezTo>
                  <a:cubicBezTo>
                    <a:pt x="40219" y="20719"/>
                    <a:pt x="38388" y="17565"/>
                    <a:pt x="35566" y="17565"/>
                  </a:cubicBezTo>
                  <a:cubicBezTo>
                    <a:pt x="33317" y="17565"/>
                    <a:pt x="31697" y="18263"/>
                    <a:pt x="30738" y="19656"/>
                  </a:cubicBezTo>
                  <a:cubicBezTo>
                    <a:pt x="29763" y="21052"/>
                    <a:pt x="29276" y="23387"/>
                    <a:pt x="29276" y="26663"/>
                  </a:cubicBezTo>
                  <a:cubicBezTo>
                    <a:pt x="29276" y="29660"/>
                    <a:pt x="29869" y="31958"/>
                    <a:pt x="31071" y="33562"/>
                  </a:cubicBezTo>
                  <a:cubicBezTo>
                    <a:pt x="32256" y="35166"/>
                    <a:pt x="33962" y="35966"/>
                    <a:pt x="36195" y="35966"/>
                  </a:cubicBezTo>
                  <a:lnTo>
                    <a:pt x="37012" y="35966"/>
                  </a:lnTo>
                  <a:lnTo>
                    <a:pt x="37012" y="49872"/>
                  </a:lnTo>
                  <a:lnTo>
                    <a:pt x="35984" y="49872"/>
                  </a:lnTo>
                  <a:cubicBezTo>
                    <a:pt x="30287" y="49872"/>
                    <a:pt x="25808" y="47870"/>
                    <a:pt x="22548" y="43842"/>
                  </a:cubicBezTo>
                  <a:cubicBezTo>
                    <a:pt x="19291" y="39835"/>
                    <a:pt x="17668" y="34276"/>
                    <a:pt x="17668" y="27203"/>
                  </a:cubicBezTo>
                  <a:cubicBezTo>
                    <a:pt x="17668" y="19432"/>
                    <a:pt x="19011" y="13488"/>
                    <a:pt x="21712" y="9342"/>
                  </a:cubicBezTo>
                  <a:cubicBezTo>
                    <a:pt x="24396" y="5213"/>
                    <a:pt x="28298" y="3138"/>
                    <a:pt x="33369" y="3138"/>
                  </a:cubicBezTo>
                  <a:lnTo>
                    <a:pt x="64895" y="3138"/>
                  </a:lnTo>
                  <a:cubicBezTo>
                    <a:pt x="67213" y="3138"/>
                    <a:pt x="68955" y="2895"/>
                    <a:pt x="70088" y="2424"/>
                  </a:cubicBezTo>
                  <a:cubicBezTo>
                    <a:pt x="71237" y="1936"/>
                    <a:pt x="72090" y="1133"/>
                    <a:pt x="72667" y="0"/>
                  </a:cubicBezTo>
                  <a:lnTo>
                    <a:pt x="75176" y="0"/>
                  </a:lnTo>
                  <a:lnTo>
                    <a:pt x="75176" y="15474"/>
                  </a:lnTo>
                  <a:cubicBezTo>
                    <a:pt x="74218" y="15981"/>
                    <a:pt x="73170" y="16363"/>
                    <a:pt x="72005" y="16643"/>
                  </a:cubicBezTo>
                  <a:cubicBezTo>
                    <a:pt x="70855" y="16923"/>
                    <a:pt x="69601" y="17061"/>
                    <a:pt x="68273" y="17097"/>
                  </a:cubicBezTo>
                  <a:close/>
                  <a:moveTo>
                    <a:pt x="47869" y="17357"/>
                  </a:moveTo>
                  <a:cubicBezTo>
                    <a:pt x="49002" y="19781"/>
                    <a:pt x="49891" y="22567"/>
                    <a:pt x="50570" y="25705"/>
                  </a:cubicBezTo>
                  <a:cubicBezTo>
                    <a:pt x="51251" y="28856"/>
                    <a:pt x="51617" y="30480"/>
                    <a:pt x="51650" y="30582"/>
                  </a:cubicBezTo>
                  <a:cubicBezTo>
                    <a:pt x="52401" y="33213"/>
                    <a:pt x="53323" y="35044"/>
                    <a:pt x="54455" y="36091"/>
                  </a:cubicBezTo>
                  <a:cubicBezTo>
                    <a:pt x="55572" y="37118"/>
                    <a:pt x="57123" y="37639"/>
                    <a:pt x="59092" y="37639"/>
                  </a:cubicBezTo>
                  <a:cubicBezTo>
                    <a:pt x="61131" y="37639"/>
                    <a:pt x="62751" y="36977"/>
                    <a:pt x="63953" y="35653"/>
                  </a:cubicBezTo>
                  <a:cubicBezTo>
                    <a:pt x="65155" y="34313"/>
                    <a:pt x="65764" y="32534"/>
                    <a:pt x="65764" y="30285"/>
                  </a:cubicBezTo>
                  <a:cubicBezTo>
                    <a:pt x="65764" y="26261"/>
                    <a:pt x="64635" y="23107"/>
                    <a:pt x="62369" y="20808"/>
                  </a:cubicBezTo>
                  <a:cubicBezTo>
                    <a:pt x="60120" y="18506"/>
                    <a:pt x="57034" y="17357"/>
                    <a:pt x="53115" y="17357"/>
                  </a:cubicBezTo>
                  <a:lnTo>
                    <a:pt x="47869" y="17357"/>
                  </a:lnTo>
                  <a:close/>
                </a:path>
              </a:pathLst>
            </a:custGeom>
            <a:solidFill>
              <a:srgbClr val="D7203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420D7ABC-B9EE-4AA2-9C0B-D6D9D9ED695D}"/>
                </a:ext>
              </a:extLst>
            </p:cNvPr>
            <p:cNvSpPr/>
            <p:nvPr/>
          </p:nvSpPr>
          <p:spPr>
            <a:xfrm>
              <a:off x="6366735" y="1124852"/>
              <a:ext cx="74276" cy="362027"/>
            </a:xfrm>
            <a:custGeom>
              <a:avLst/>
              <a:gdLst>
                <a:gd name="connsiteX0" fmla="*/ 34815 w 77161"/>
                <a:gd name="connsiteY0" fmla="*/ 360513 h 376088"/>
                <a:gd name="connsiteX1" fmla="*/ 34815 w 77161"/>
                <a:gd name="connsiteY1" fmla="*/ 345544 h 376088"/>
                <a:gd name="connsiteX2" fmla="*/ 32237 w 77161"/>
                <a:gd name="connsiteY2" fmla="*/ 336708 h 376088"/>
                <a:gd name="connsiteX3" fmla="*/ 23941 w 77161"/>
                <a:gd name="connsiteY3" fmla="*/ 333956 h 376088"/>
                <a:gd name="connsiteX4" fmla="*/ 15824 w 77161"/>
                <a:gd name="connsiteY4" fmla="*/ 336656 h 376088"/>
                <a:gd name="connsiteX5" fmla="*/ 13067 w 77161"/>
                <a:gd name="connsiteY5" fmla="*/ 344724 h 376088"/>
                <a:gd name="connsiteX6" fmla="*/ 13067 w 77161"/>
                <a:gd name="connsiteY6" fmla="*/ 360513 h 376088"/>
                <a:gd name="connsiteX7" fmla="*/ 34815 w 77161"/>
                <a:gd name="connsiteY7" fmla="*/ 360513 h 376088"/>
                <a:gd name="connsiteX8" fmla="*/ 48409 w 77161"/>
                <a:gd name="connsiteY8" fmla="*/ 360615 h 376088"/>
                <a:gd name="connsiteX9" fmla="*/ 75176 w 77161"/>
                <a:gd name="connsiteY9" fmla="*/ 360615 h 376088"/>
                <a:gd name="connsiteX10" fmla="*/ 75176 w 77161"/>
                <a:gd name="connsiteY10" fmla="*/ 376089 h 376088"/>
                <a:gd name="connsiteX11" fmla="*/ 0 w 77161"/>
                <a:gd name="connsiteY11" fmla="*/ 376089 h 376088"/>
                <a:gd name="connsiteX12" fmla="*/ 0 w 77161"/>
                <a:gd name="connsiteY12" fmla="*/ 342633 h 376088"/>
                <a:gd name="connsiteX13" fmla="*/ 6152 w 77161"/>
                <a:gd name="connsiteY13" fmla="*/ 324686 h 376088"/>
                <a:gd name="connsiteX14" fmla="*/ 24168 w 77161"/>
                <a:gd name="connsiteY14" fmla="*/ 318587 h 376088"/>
                <a:gd name="connsiteX15" fmla="*/ 42100 w 77161"/>
                <a:gd name="connsiteY15" fmla="*/ 324564 h 376088"/>
                <a:gd name="connsiteX16" fmla="*/ 48409 w 77161"/>
                <a:gd name="connsiteY16" fmla="*/ 341625 h 376088"/>
                <a:gd name="connsiteX17" fmla="*/ 48409 w 77161"/>
                <a:gd name="connsiteY17" fmla="*/ 360615 h 376088"/>
                <a:gd name="connsiteX18" fmla="*/ 68273 w 77161"/>
                <a:gd name="connsiteY18" fmla="*/ 278581 h 376088"/>
                <a:gd name="connsiteX19" fmla="*/ 74880 w 77161"/>
                <a:gd name="connsiteY19" fmla="*/ 285951 h 376088"/>
                <a:gd name="connsiteX20" fmla="*/ 77162 w 77161"/>
                <a:gd name="connsiteY20" fmla="*/ 296528 h 376088"/>
                <a:gd name="connsiteX21" fmla="*/ 72581 w 77161"/>
                <a:gd name="connsiteY21" fmla="*/ 308969 h 376088"/>
                <a:gd name="connsiteX22" fmla="*/ 59510 w 77161"/>
                <a:gd name="connsiteY22" fmla="*/ 313342 h 376088"/>
                <a:gd name="connsiteX23" fmla="*/ 47520 w 77161"/>
                <a:gd name="connsiteY23" fmla="*/ 308969 h 376088"/>
                <a:gd name="connsiteX24" fmla="*/ 41856 w 77161"/>
                <a:gd name="connsiteY24" fmla="*/ 294542 h 376088"/>
                <a:gd name="connsiteX25" fmla="*/ 41039 w 77161"/>
                <a:gd name="connsiteY25" fmla="*/ 288513 h 376088"/>
                <a:gd name="connsiteX26" fmla="*/ 35566 w 77161"/>
                <a:gd name="connsiteY26" fmla="*/ 279049 h 376088"/>
                <a:gd name="connsiteX27" fmla="*/ 30738 w 77161"/>
                <a:gd name="connsiteY27" fmla="*/ 281140 h 376088"/>
                <a:gd name="connsiteX28" fmla="*/ 29276 w 77161"/>
                <a:gd name="connsiteY28" fmla="*/ 288147 h 376088"/>
                <a:gd name="connsiteX29" fmla="*/ 31071 w 77161"/>
                <a:gd name="connsiteY29" fmla="*/ 295046 h 376088"/>
                <a:gd name="connsiteX30" fmla="*/ 36195 w 77161"/>
                <a:gd name="connsiteY30" fmla="*/ 297450 h 376088"/>
                <a:gd name="connsiteX31" fmla="*/ 37012 w 77161"/>
                <a:gd name="connsiteY31" fmla="*/ 297450 h 376088"/>
                <a:gd name="connsiteX32" fmla="*/ 37012 w 77161"/>
                <a:gd name="connsiteY32" fmla="*/ 311356 h 376088"/>
                <a:gd name="connsiteX33" fmla="*/ 35984 w 77161"/>
                <a:gd name="connsiteY33" fmla="*/ 311356 h 376088"/>
                <a:gd name="connsiteX34" fmla="*/ 22548 w 77161"/>
                <a:gd name="connsiteY34" fmla="*/ 305327 h 376088"/>
                <a:gd name="connsiteX35" fmla="*/ 17668 w 77161"/>
                <a:gd name="connsiteY35" fmla="*/ 288687 h 376088"/>
                <a:gd name="connsiteX36" fmla="*/ 21712 w 77161"/>
                <a:gd name="connsiteY36" fmla="*/ 270826 h 376088"/>
                <a:gd name="connsiteX37" fmla="*/ 33369 w 77161"/>
                <a:gd name="connsiteY37" fmla="*/ 264622 h 376088"/>
                <a:gd name="connsiteX38" fmla="*/ 64895 w 77161"/>
                <a:gd name="connsiteY38" fmla="*/ 264622 h 376088"/>
                <a:gd name="connsiteX39" fmla="*/ 70088 w 77161"/>
                <a:gd name="connsiteY39" fmla="*/ 263908 h 376088"/>
                <a:gd name="connsiteX40" fmla="*/ 72667 w 77161"/>
                <a:gd name="connsiteY40" fmla="*/ 261484 h 376088"/>
                <a:gd name="connsiteX41" fmla="*/ 75176 w 77161"/>
                <a:gd name="connsiteY41" fmla="*/ 261484 h 376088"/>
                <a:gd name="connsiteX42" fmla="*/ 75176 w 77161"/>
                <a:gd name="connsiteY42" fmla="*/ 276958 h 376088"/>
                <a:gd name="connsiteX43" fmla="*/ 72005 w 77161"/>
                <a:gd name="connsiteY43" fmla="*/ 278127 h 376088"/>
                <a:gd name="connsiteX44" fmla="*/ 68273 w 77161"/>
                <a:gd name="connsiteY44" fmla="*/ 278581 h 376088"/>
                <a:gd name="connsiteX45" fmla="*/ 47869 w 77161"/>
                <a:gd name="connsiteY45" fmla="*/ 278841 h 376088"/>
                <a:gd name="connsiteX46" fmla="*/ 50570 w 77161"/>
                <a:gd name="connsiteY46" fmla="*/ 287189 h 376088"/>
                <a:gd name="connsiteX47" fmla="*/ 51650 w 77161"/>
                <a:gd name="connsiteY47" fmla="*/ 292066 h 376088"/>
                <a:gd name="connsiteX48" fmla="*/ 54455 w 77161"/>
                <a:gd name="connsiteY48" fmla="*/ 297575 h 376088"/>
                <a:gd name="connsiteX49" fmla="*/ 59092 w 77161"/>
                <a:gd name="connsiteY49" fmla="*/ 299123 h 376088"/>
                <a:gd name="connsiteX50" fmla="*/ 63953 w 77161"/>
                <a:gd name="connsiteY50" fmla="*/ 297137 h 376088"/>
                <a:gd name="connsiteX51" fmla="*/ 65764 w 77161"/>
                <a:gd name="connsiteY51" fmla="*/ 291769 h 376088"/>
                <a:gd name="connsiteX52" fmla="*/ 62369 w 77161"/>
                <a:gd name="connsiteY52" fmla="*/ 282292 h 376088"/>
                <a:gd name="connsiteX53" fmla="*/ 53115 w 77161"/>
                <a:gd name="connsiteY53" fmla="*/ 278841 h 376088"/>
                <a:gd name="connsiteX54" fmla="*/ 47869 w 77161"/>
                <a:gd name="connsiteY54" fmla="*/ 278841 h 376088"/>
                <a:gd name="connsiteX55" fmla="*/ 75176 w 77161"/>
                <a:gd name="connsiteY55" fmla="*/ 251134 h 376088"/>
                <a:gd name="connsiteX56" fmla="*/ 0 w 77161"/>
                <a:gd name="connsiteY56" fmla="*/ 251134 h 376088"/>
                <a:gd name="connsiteX57" fmla="*/ 0 w 77161"/>
                <a:gd name="connsiteY57" fmla="*/ 236286 h 376088"/>
                <a:gd name="connsiteX58" fmla="*/ 75176 w 77161"/>
                <a:gd name="connsiteY58" fmla="*/ 236286 h 376088"/>
                <a:gd name="connsiteX59" fmla="*/ 75176 w 77161"/>
                <a:gd name="connsiteY59" fmla="*/ 251134 h 376088"/>
                <a:gd name="connsiteX60" fmla="*/ 0 w 77161"/>
                <a:gd name="connsiteY60" fmla="*/ 171899 h 376088"/>
                <a:gd name="connsiteX61" fmla="*/ 75176 w 77161"/>
                <a:gd name="connsiteY61" fmla="*/ 171899 h 376088"/>
                <a:gd name="connsiteX62" fmla="*/ 75176 w 77161"/>
                <a:gd name="connsiteY62" fmla="*/ 186016 h 376088"/>
                <a:gd name="connsiteX63" fmla="*/ 67664 w 77161"/>
                <a:gd name="connsiteY63" fmla="*/ 186016 h 376088"/>
                <a:gd name="connsiteX64" fmla="*/ 74794 w 77161"/>
                <a:gd name="connsiteY64" fmla="*/ 193247 h 376088"/>
                <a:gd name="connsiteX65" fmla="*/ 77060 w 77161"/>
                <a:gd name="connsiteY65" fmla="*/ 202655 h 376088"/>
                <a:gd name="connsiteX66" fmla="*/ 68939 w 77161"/>
                <a:gd name="connsiteY66" fmla="*/ 219282 h 376088"/>
                <a:gd name="connsiteX67" fmla="*/ 47642 w 77161"/>
                <a:gd name="connsiteY67" fmla="*/ 225640 h 376088"/>
                <a:gd name="connsiteX68" fmla="*/ 26069 w 77161"/>
                <a:gd name="connsiteY68" fmla="*/ 219282 h 376088"/>
                <a:gd name="connsiteX69" fmla="*/ 17773 w 77161"/>
                <a:gd name="connsiteY69" fmla="*/ 202866 h 376088"/>
                <a:gd name="connsiteX70" fmla="*/ 20022 w 77161"/>
                <a:gd name="connsiteY70" fmla="*/ 193300 h 376088"/>
                <a:gd name="connsiteX71" fmla="*/ 26556 w 77161"/>
                <a:gd name="connsiteY71" fmla="*/ 186329 h 376088"/>
                <a:gd name="connsiteX72" fmla="*/ 0 w 77161"/>
                <a:gd name="connsiteY72" fmla="*/ 186329 h 376088"/>
                <a:gd name="connsiteX73" fmla="*/ 0 w 77161"/>
                <a:gd name="connsiteY73" fmla="*/ 171899 h 376088"/>
                <a:gd name="connsiteX74" fmla="*/ 47033 w 77161"/>
                <a:gd name="connsiteY74" fmla="*/ 210792 h 376088"/>
                <a:gd name="connsiteX75" fmla="*/ 59876 w 77161"/>
                <a:gd name="connsiteY75" fmla="*/ 207621 h 376088"/>
                <a:gd name="connsiteX76" fmla="*/ 64302 w 77161"/>
                <a:gd name="connsiteY76" fmla="*/ 198493 h 376088"/>
                <a:gd name="connsiteX77" fmla="*/ 59909 w 77161"/>
                <a:gd name="connsiteY77" fmla="*/ 189447 h 376088"/>
                <a:gd name="connsiteX78" fmla="*/ 47033 w 77161"/>
                <a:gd name="connsiteY78" fmla="*/ 186329 h 376088"/>
                <a:gd name="connsiteX79" fmla="*/ 34904 w 77161"/>
                <a:gd name="connsiteY79" fmla="*/ 189605 h 376088"/>
                <a:gd name="connsiteX80" fmla="*/ 30633 w 77161"/>
                <a:gd name="connsiteY80" fmla="*/ 198789 h 376088"/>
                <a:gd name="connsiteX81" fmla="*/ 35009 w 77161"/>
                <a:gd name="connsiteY81" fmla="*/ 207572 h 376088"/>
                <a:gd name="connsiteX82" fmla="*/ 47033 w 77161"/>
                <a:gd name="connsiteY82" fmla="*/ 210792 h 376088"/>
                <a:gd name="connsiteX83" fmla="*/ 13485 w 77161"/>
                <a:gd name="connsiteY83" fmla="*/ 158289 h 376088"/>
                <a:gd name="connsiteX84" fmla="*/ 0 w 77161"/>
                <a:gd name="connsiteY84" fmla="*/ 158289 h 376088"/>
                <a:gd name="connsiteX85" fmla="*/ 0 w 77161"/>
                <a:gd name="connsiteY85" fmla="*/ 143445 h 376088"/>
                <a:gd name="connsiteX86" fmla="*/ 13485 w 77161"/>
                <a:gd name="connsiteY86" fmla="*/ 143445 h 376088"/>
                <a:gd name="connsiteX87" fmla="*/ 13485 w 77161"/>
                <a:gd name="connsiteY87" fmla="*/ 158289 h 376088"/>
                <a:gd name="connsiteX88" fmla="*/ 75176 w 77161"/>
                <a:gd name="connsiteY88" fmla="*/ 158289 h 376088"/>
                <a:gd name="connsiteX89" fmla="*/ 19657 w 77161"/>
                <a:gd name="connsiteY89" fmla="*/ 158289 h 376088"/>
                <a:gd name="connsiteX90" fmla="*/ 19657 w 77161"/>
                <a:gd name="connsiteY90" fmla="*/ 143445 h 376088"/>
                <a:gd name="connsiteX91" fmla="*/ 75176 w 77161"/>
                <a:gd name="connsiteY91" fmla="*/ 143445 h 376088"/>
                <a:gd name="connsiteX92" fmla="*/ 75176 w 77161"/>
                <a:gd name="connsiteY92" fmla="*/ 158289 h 376088"/>
                <a:gd name="connsiteX93" fmla="*/ 57087 w 77161"/>
                <a:gd name="connsiteY93" fmla="*/ 133302 h 376088"/>
                <a:gd name="connsiteX94" fmla="*/ 57087 w 77161"/>
                <a:gd name="connsiteY94" fmla="*/ 118454 h 376088"/>
                <a:gd name="connsiteX95" fmla="*/ 63380 w 77161"/>
                <a:gd name="connsiteY95" fmla="*/ 115389 h 376088"/>
                <a:gd name="connsiteX96" fmla="*/ 65451 w 77161"/>
                <a:gd name="connsiteY96" fmla="*/ 106834 h 376088"/>
                <a:gd name="connsiteX97" fmla="*/ 64006 w 77161"/>
                <a:gd name="connsiteY97" fmla="*/ 100126 h 376088"/>
                <a:gd name="connsiteX98" fmla="*/ 59892 w 77161"/>
                <a:gd name="connsiteY98" fmla="*/ 97755 h 376088"/>
                <a:gd name="connsiteX99" fmla="*/ 54228 w 77161"/>
                <a:gd name="connsiteY99" fmla="*/ 106623 h 376088"/>
                <a:gd name="connsiteX100" fmla="*/ 52904 w 77161"/>
                <a:gd name="connsiteY100" fmla="*/ 112392 h 376088"/>
                <a:gd name="connsiteX101" fmla="*/ 46371 w 77161"/>
                <a:gd name="connsiteY101" fmla="*/ 127411 h 376088"/>
                <a:gd name="connsiteX102" fmla="*/ 36159 w 77161"/>
                <a:gd name="connsiteY102" fmla="*/ 131630 h 376088"/>
                <a:gd name="connsiteX103" fmla="*/ 22654 w 77161"/>
                <a:gd name="connsiteY103" fmla="*/ 125478 h 376088"/>
                <a:gd name="connsiteX104" fmla="*/ 17668 w 77161"/>
                <a:gd name="connsiteY104" fmla="*/ 108819 h 376088"/>
                <a:gd name="connsiteX105" fmla="*/ 22637 w 77161"/>
                <a:gd name="connsiteY105" fmla="*/ 91343 h 376088"/>
                <a:gd name="connsiteX106" fmla="*/ 36593 w 77161"/>
                <a:gd name="connsiteY106" fmla="*/ 84580 h 376088"/>
                <a:gd name="connsiteX107" fmla="*/ 36593 w 77161"/>
                <a:gd name="connsiteY107" fmla="*/ 99009 h 376088"/>
                <a:gd name="connsiteX108" fmla="*/ 31124 w 77161"/>
                <a:gd name="connsiteY108" fmla="*/ 101693 h 376088"/>
                <a:gd name="connsiteX109" fmla="*/ 29171 w 77161"/>
                <a:gd name="connsiteY109" fmla="*/ 108714 h 376088"/>
                <a:gd name="connsiteX110" fmla="*/ 30442 w 77161"/>
                <a:gd name="connsiteY110" fmla="*/ 115023 h 376088"/>
                <a:gd name="connsiteX111" fmla="*/ 34275 w 77161"/>
                <a:gd name="connsiteY111" fmla="*/ 117098 h 376088"/>
                <a:gd name="connsiteX112" fmla="*/ 40166 w 77161"/>
                <a:gd name="connsiteY112" fmla="*/ 106014 h 376088"/>
                <a:gd name="connsiteX113" fmla="*/ 41072 w 77161"/>
                <a:gd name="connsiteY113" fmla="*/ 101973 h 376088"/>
                <a:gd name="connsiteX114" fmla="*/ 47346 w 77161"/>
                <a:gd name="connsiteY114" fmla="*/ 86865 h 376088"/>
                <a:gd name="connsiteX115" fmla="*/ 57696 w 77161"/>
                <a:gd name="connsiteY115" fmla="*/ 82805 h 376088"/>
                <a:gd name="connsiteX116" fmla="*/ 72110 w 77161"/>
                <a:gd name="connsiteY116" fmla="*/ 89460 h 376088"/>
                <a:gd name="connsiteX117" fmla="*/ 77060 w 77161"/>
                <a:gd name="connsiteY117" fmla="*/ 108836 h 376088"/>
                <a:gd name="connsiteX118" fmla="*/ 71899 w 77161"/>
                <a:gd name="connsiteY118" fmla="*/ 126818 h 376088"/>
                <a:gd name="connsiteX119" fmla="*/ 57696 w 77161"/>
                <a:gd name="connsiteY119" fmla="*/ 133302 h 376088"/>
                <a:gd name="connsiteX120" fmla="*/ 57087 w 77161"/>
                <a:gd name="connsiteY120" fmla="*/ 133302 h 376088"/>
                <a:gd name="connsiteX121" fmla="*/ 75176 w 77161"/>
                <a:gd name="connsiteY121" fmla="*/ 72784 h 376088"/>
                <a:gd name="connsiteX122" fmla="*/ 0 w 77161"/>
                <a:gd name="connsiteY122" fmla="*/ 72784 h 376088"/>
                <a:gd name="connsiteX123" fmla="*/ 0 w 77161"/>
                <a:gd name="connsiteY123" fmla="*/ 58358 h 376088"/>
                <a:gd name="connsiteX124" fmla="*/ 39416 w 77161"/>
                <a:gd name="connsiteY124" fmla="*/ 58358 h 376088"/>
                <a:gd name="connsiteX125" fmla="*/ 19657 w 77161"/>
                <a:gd name="connsiteY125" fmla="*/ 40688 h 376088"/>
                <a:gd name="connsiteX126" fmla="*/ 19657 w 77161"/>
                <a:gd name="connsiteY126" fmla="*/ 22810 h 376088"/>
                <a:gd name="connsiteX127" fmla="*/ 40236 w 77161"/>
                <a:gd name="connsiteY127" fmla="*/ 42170 h 376088"/>
                <a:gd name="connsiteX128" fmla="*/ 75176 w 77161"/>
                <a:gd name="connsiteY128" fmla="*/ 21658 h 376088"/>
                <a:gd name="connsiteX129" fmla="*/ 75176 w 77161"/>
                <a:gd name="connsiteY129" fmla="*/ 39450 h 376088"/>
                <a:gd name="connsiteX130" fmla="*/ 51528 w 77161"/>
                <a:gd name="connsiteY130" fmla="*/ 52747 h 376088"/>
                <a:gd name="connsiteX131" fmla="*/ 57610 w 77161"/>
                <a:gd name="connsiteY131" fmla="*/ 58358 h 376088"/>
                <a:gd name="connsiteX132" fmla="*/ 75176 w 77161"/>
                <a:gd name="connsiteY132" fmla="*/ 58358 h 376088"/>
                <a:gd name="connsiteX133" fmla="*/ 75176 w 77161"/>
                <a:gd name="connsiteY133" fmla="*/ 72784 h 376088"/>
                <a:gd name="connsiteX134" fmla="*/ 13485 w 77161"/>
                <a:gd name="connsiteY134" fmla="*/ 14845 h 376088"/>
                <a:gd name="connsiteX135" fmla="*/ 0 w 77161"/>
                <a:gd name="connsiteY135" fmla="*/ 14845 h 376088"/>
                <a:gd name="connsiteX136" fmla="*/ 0 w 77161"/>
                <a:gd name="connsiteY136" fmla="*/ 0 h 376088"/>
                <a:gd name="connsiteX137" fmla="*/ 13485 w 77161"/>
                <a:gd name="connsiteY137" fmla="*/ 0 h 376088"/>
                <a:gd name="connsiteX138" fmla="*/ 13485 w 77161"/>
                <a:gd name="connsiteY138" fmla="*/ 14845 h 376088"/>
                <a:gd name="connsiteX139" fmla="*/ 75176 w 77161"/>
                <a:gd name="connsiteY139" fmla="*/ 14845 h 376088"/>
                <a:gd name="connsiteX140" fmla="*/ 19657 w 77161"/>
                <a:gd name="connsiteY140" fmla="*/ 14845 h 376088"/>
                <a:gd name="connsiteX141" fmla="*/ 19657 w 77161"/>
                <a:gd name="connsiteY141" fmla="*/ 0 h 376088"/>
                <a:gd name="connsiteX142" fmla="*/ 75176 w 77161"/>
                <a:gd name="connsiteY142" fmla="*/ 0 h 376088"/>
                <a:gd name="connsiteX143" fmla="*/ 75176 w 77161"/>
                <a:gd name="connsiteY143" fmla="*/ 14845 h 37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7161" h="376088">
                  <a:moveTo>
                    <a:pt x="34815" y="360513"/>
                  </a:moveTo>
                  <a:lnTo>
                    <a:pt x="34815" y="345544"/>
                  </a:lnTo>
                  <a:cubicBezTo>
                    <a:pt x="34815" y="341503"/>
                    <a:pt x="33962" y="338556"/>
                    <a:pt x="32237" y="336708"/>
                  </a:cubicBezTo>
                  <a:cubicBezTo>
                    <a:pt x="30511" y="334881"/>
                    <a:pt x="27758" y="333956"/>
                    <a:pt x="23941" y="333956"/>
                  </a:cubicBezTo>
                  <a:cubicBezTo>
                    <a:pt x="20371" y="333956"/>
                    <a:pt x="17668" y="334861"/>
                    <a:pt x="15824" y="336656"/>
                  </a:cubicBezTo>
                  <a:cubicBezTo>
                    <a:pt x="13993" y="338470"/>
                    <a:pt x="13067" y="341154"/>
                    <a:pt x="13067" y="344724"/>
                  </a:cubicBezTo>
                  <a:lnTo>
                    <a:pt x="13067" y="360513"/>
                  </a:lnTo>
                  <a:lnTo>
                    <a:pt x="34815" y="360513"/>
                  </a:lnTo>
                  <a:close/>
                  <a:moveTo>
                    <a:pt x="48409" y="360615"/>
                  </a:moveTo>
                  <a:lnTo>
                    <a:pt x="75176" y="360615"/>
                  </a:lnTo>
                  <a:lnTo>
                    <a:pt x="75176" y="376089"/>
                  </a:lnTo>
                  <a:lnTo>
                    <a:pt x="0" y="376089"/>
                  </a:lnTo>
                  <a:lnTo>
                    <a:pt x="0" y="342633"/>
                  </a:lnTo>
                  <a:cubicBezTo>
                    <a:pt x="0" y="334739"/>
                    <a:pt x="2055" y="328763"/>
                    <a:pt x="6152" y="324686"/>
                  </a:cubicBezTo>
                  <a:cubicBezTo>
                    <a:pt x="10245" y="320626"/>
                    <a:pt x="16258" y="318587"/>
                    <a:pt x="24168" y="318587"/>
                  </a:cubicBezTo>
                  <a:cubicBezTo>
                    <a:pt x="31924" y="318587"/>
                    <a:pt x="37901" y="320573"/>
                    <a:pt x="42100" y="324564"/>
                  </a:cubicBezTo>
                  <a:cubicBezTo>
                    <a:pt x="46302" y="328539"/>
                    <a:pt x="48409" y="334235"/>
                    <a:pt x="48409" y="341625"/>
                  </a:cubicBezTo>
                  <a:lnTo>
                    <a:pt x="48409" y="360615"/>
                  </a:lnTo>
                  <a:close/>
                  <a:moveTo>
                    <a:pt x="68273" y="278581"/>
                  </a:moveTo>
                  <a:cubicBezTo>
                    <a:pt x="71168" y="280461"/>
                    <a:pt x="73365" y="282918"/>
                    <a:pt x="74880" y="285951"/>
                  </a:cubicBezTo>
                  <a:cubicBezTo>
                    <a:pt x="76394" y="288984"/>
                    <a:pt x="77162" y="292504"/>
                    <a:pt x="77162" y="296528"/>
                  </a:cubicBezTo>
                  <a:cubicBezTo>
                    <a:pt x="77162" y="301912"/>
                    <a:pt x="75630" y="306061"/>
                    <a:pt x="72581" y="308969"/>
                  </a:cubicBezTo>
                  <a:cubicBezTo>
                    <a:pt x="69512" y="311880"/>
                    <a:pt x="65155" y="313342"/>
                    <a:pt x="59510" y="313342"/>
                  </a:cubicBezTo>
                  <a:cubicBezTo>
                    <a:pt x="54264" y="313342"/>
                    <a:pt x="50273" y="311880"/>
                    <a:pt x="47520" y="308969"/>
                  </a:cubicBezTo>
                  <a:cubicBezTo>
                    <a:pt x="44767" y="306061"/>
                    <a:pt x="42887" y="301250"/>
                    <a:pt x="41856" y="294542"/>
                  </a:cubicBezTo>
                  <a:cubicBezTo>
                    <a:pt x="41612" y="293008"/>
                    <a:pt x="41352" y="290986"/>
                    <a:pt x="41039" y="288513"/>
                  </a:cubicBezTo>
                  <a:cubicBezTo>
                    <a:pt x="40219" y="282203"/>
                    <a:pt x="38388" y="279049"/>
                    <a:pt x="35566" y="279049"/>
                  </a:cubicBezTo>
                  <a:cubicBezTo>
                    <a:pt x="33317" y="279049"/>
                    <a:pt x="31697" y="279747"/>
                    <a:pt x="30738" y="281140"/>
                  </a:cubicBezTo>
                  <a:cubicBezTo>
                    <a:pt x="29763" y="282536"/>
                    <a:pt x="29276" y="284871"/>
                    <a:pt x="29276" y="288147"/>
                  </a:cubicBezTo>
                  <a:cubicBezTo>
                    <a:pt x="29276" y="291144"/>
                    <a:pt x="29869" y="293442"/>
                    <a:pt x="31071" y="295046"/>
                  </a:cubicBezTo>
                  <a:cubicBezTo>
                    <a:pt x="32256" y="296650"/>
                    <a:pt x="33962" y="297450"/>
                    <a:pt x="36195" y="297450"/>
                  </a:cubicBezTo>
                  <a:lnTo>
                    <a:pt x="37012" y="297450"/>
                  </a:lnTo>
                  <a:lnTo>
                    <a:pt x="37012" y="311356"/>
                  </a:lnTo>
                  <a:lnTo>
                    <a:pt x="35984" y="311356"/>
                  </a:lnTo>
                  <a:cubicBezTo>
                    <a:pt x="30287" y="311356"/>
                    <a:pt x="25808" y="309354"/>
                    <a:pt x="22548" y="305327"/>
                  </a:cubicBezTo>
                  <a:cubicBezTo>
                    <a:pt x="19291" y="301319"/>
                    <a:pt x="17668" y="295761"/>
                    <a:pt x="17668" y="288687"/>
                  </a:cubicBezTo>
                  <a:cubicBezTo>
                    <a:pt x="17668" y="280916"/>
                    <a:pt x="19011" y="274972"/>
                    <a:pt x="21712" y="270826"/>
                  </a:cubicBezTo>
                  <a:cubicBezTo>
                    <a:pt x="24396" y="266697"/>
                    <a:pt x="28298" y="264622"/>
                    <a:pt x="33369" y="264622"/>
                  </a:cubicBezTo>
                  <a:lnTo>
                    <a:pt x="64895" y="264622"/>
                  </a:lnTo>
                  <a:cubicBezTo>
                    <a:pt x="67213" y="264622"/>
                    <a:pt x="68955" y="264379"/>
                    <a:pt x="70088" y="263908"/>
                  </a:cubicBezTo>
                  <a:cubicBezTo>
                    <a:pt x="71237" y="263420"/>
                    <a:pt x="72090" y="262617"/>
                    <a:pt x="72667" y="261484"/>
                  </a:cubicBezTo>
                  <a:lnTo>
                    <a:pt x="75176" y="261484"/>
                  </a:lnTo>
                  <a:lnTo>
                    <a:pt x="75176" y="276958"/>
                  </a:lnTo>
                  <a:cubicBezTo>
                    <a:pt x="74218" y="277465"/>
                    <a:pt x="73170" y="277847"/>
                    <a:pt x="72005" y="278127"/>
                  </a:cubicBezTo>
                  <a:cubicBezTo>
                    <a:pt x="70855" y="278407"/>
                    <a:pt x="69601" y="278545"/>
                    <a:pt x="68273" y="278581"/>
                  </a:cubicBezTo>
                  <a:close/>
                  <a:moveTo>
                    <a:pt x="47869" y="278841"/>
                  </a:moveTo>
                  <a:cubicBezTo>
                    <a:pt x="49002" y="281265"/>
                    <a:pt x="49891" y="284051"/>
                    <a:pt x="50570" y="287189"/>
                  </a:cubicBezTo>
                  <a:cubicBezTo>
                    <a:pt x="51251" y="290340"/>
                    <a:pt x="51617" y="291964"/>
                    <a:pt x="51650" y="292066"/>
                  </a:cubicBezTo>
                  <a:cubicBezTo>
                    <a:pt x="52401" y="294697"/>
                    <a:pt x="53323" y="296528"/>
                    <a:pt x="54455" y="297575"/>
                  </a:cubicBezTo>
                  <a:cubicBezTo>
                    <a:pt x="55572" y="298602"/>
                    <a:pt x="57123" y="299123"/>
                    <a:pt x="59092" y="299123"/>
                  </a:cubicBezTo>
                  <a:cubicBezTo>
                    <a:pt x="61131" y="299123"/>
                    <a:pt x="62751" y="298461"/>
                    <a:pt x="63953" y="297137"/>
                  </a:cubicBezTo>
                  <a:cubicBezTo>
                    <a:pt x="65155" y="295797"/>
                    <a:pt x="65764" y="294019"/>
                    <a:pt x="65764" y="291769"/>
                  </a:cubicBezTo>
                  <a:cubicBezTo>
                    <a:pt x="65764" y="287745"/>
                    <a:pt x="64635" y="284591"/>
                    <a:pt x="62369" y="282292"/>
                  </a:cubicBezTo>
                  <a:cubicBezTo>
                    <a:pt x="60120" y="279991"/>
                    <a:pt x="57034" y="278841"/>
                    <a:pt x="53115" y="278841"/>
                  </a:cubicBezTo>
                  <a:lnTo>
                    <a:pt x="47869" y="278841"/>
                  </a:lnTo>
                  <a:close/>
                  <a:moveTo>
                    <a:pt x="75176" y="251134"/>
                  </a:moveTo>
                  <a:lnTo>
                    <a:pt x="0" y="251134"/>
                  </a:lnTo>
                  <a:lnTo>
                    <a:pt x="0" y="236286"/>
                  </a:lnTo>
                  <a:lnTo>
                    <a:pt x="75176" y="236286"/>
                  </a:lnTo>
                  <a:lnTo>
                    <a:pt x="75176" y="251134"/>
                  </a:lnTo>
                  <a:close/>
                  <a:moveTo>
                    <a:pt x="0" y="171899"/>
                  </a:moveTo>
                  <a:lnTo>
                    <a:pt x="75176" y="171899"/>
                  </a:lnTo>
                  <a:lnTo>
                    <a:pt x="75176" y="186016"/>
                  </a:lnTo>
                  <a:lnTo>
                    <a:pt x="67664" y="186016"/>
                  </a:lnTo>
                  <a:cubicBezTo>
                    <a:pt x="70908" y="188160"/>
                    <a:pt x="73276" y="190580"/>
                    <a:pt x="74794" y="193247"/>
                  </a:cubicBezTo>
                  <a:cubicBezTo>
                    <a:pt x="76309" y="195911"/>
                    <a:pt x="77060" y="199050"/>
                    <a:pt x="77060" y="202655"/>
                  </a:cubicBezTo>
                  <a:cubicBezTo>
                    <a:pt x="77060" y="209505"/>
                    <a:pt x="74356" y="215047"/>
                    <a:pt x="68939" y="219282"/>
                  </a:cubicBezTo>
                  <a:cubicBezTo>
                    <a:pt x="63535" y="223513"/>
                    <a:pt x="56425" y="225640"/>
                    <a:pt x="47642" y="225640"/>
                  </a:cubicBezTo>
                  <a:cubicBezTo>
                    <a:pt x="38790" y="225640"/>
                    <a:pt x="31611" y="223513"/>
                    <a:pt x="26069" y="219282"/>
                  </a:cubicBezTo>
                  <a:cubicBezTo>
                    <a:pt x="20546" y="215047"/>
                    <a:pt x="17773" y="209574"/>
                    <a:pt x="17773" y="202866"/>
                  </a:cubicBezTo>
                  <a:cubicBezTo>
                    <a:pt x="17773" y="199293"/>
                    <a:pt x="18524" y="196106"/>
                    <a:pt x="20022" y="193300"/>
                  </a:cubicBezTo>
                  <a:cubicBezTo>
                    <a:pt x="21521" y="190494"/>
                    <a:pt x="23697" y="188160"/>
                    <a:pt x="26556" y="186329"/>
                  </a:cubicBezTo>
                  <a:lnTo>
                    <a:pt x="0" y="186329"/>
                  </a:lnTo>
                  <a:lnTo>
                    <a:pt x="0" y="171899"/>
                  </a:lnTo>
                  <a:close/>
                  <a:moveTo>
                    <a:pt x="47033" y="210792"/>
                  </a:moveTo>
                  <a:cubicBezTo>
                    <a:pt x="52661" y="210792"/>
                    <a:pt x="56932" y="209732"/>
                    <a:pt x="59876" y="207621"/>
                  </a:cubicBezTo>
                  <a:cubicBezTo>
                    <a:pt x="62820" y="205514"/>
                    <a:pt x="64302" y="202464"/>
                    <a:pt x="64302" y="198493"/>
                  </a:cubicBezTo>
                  <a:cubicBezTo>
                    <a:pt x="64302" y="194535"/>
                    <a:pt x="62836" y="191522"/>
                    <a:pt x="59909" y="189447"/>
                  </a:cubicBezTo>
                  <a:cubicBezTo>
                    <a:pt x="56981" y="187373"/>
                    <a:pt x="52677" y="186329"/>
                    <a:pt x="47033" y="186329"/>
                  </a:cubicBezTo>
                  <a:cubicBezTo>
                    <a:pt x="41787" y="186329"/>
                    <a:pt x="37743" y="187425"/>
                    <a:pt x="34904" y="189605"/>
                  </a:cubicBezTo>
                  <a:cubicBezTo>
                    <a:pt x="32062" y="191782"/>
                    <a:pt x="30633" y="194851"/>
                    <a:pt x="30633" y="198789"/>
                  </a:cubicBezTo>
                  <a:cubicBezTo>
                    <a:pt x="30633" y="202501"/>
                    <a:pt x="32098" y="205428"/>
                    <a:pt x="35009" y="207572"/>
                  </a:cubicBezTo>
                  <a:cubicBezTo>
                    <a:pt x="37917" y="209712"/>
                    <a:pt x="41925" y="210792"/>
                    <a:pt x="47033" y="210792"/>
                  </a:cubicBezTo>
                  <a:close/>
                  <a:moveTo>
                    <a:pt x="13485" y="158289"/>
                  </a:moveTo>
                  <a:lnTo>
                    <a:pt x="0" y="158289"/>
                  </a:lnTo>
                  <a:lnTo>
                    <a:pt x="0" y="143445"/>
                  </a:lnTo>
                  <a:lnTo>
                    <a:pt x="13485" y="143445"/>
                  </a:lnTo>
                  <a:lnTo>
                    <a:pt x="13485" y="158289"/>
                  </a:lnTo>
                  <a:close/>
                  <a:moveTo>
                    <a:pt x="75176" y="158289"/>
                  </a:moveTo>
                  <a:lnTo>
                    <a:pt x="19657" y="158289"/>
                  </a:lnTo>
                  <a:lnTo>
                    <a:pt x="19657" y="143445"/>
                  </a:lnTo>
                  <a:lnTo>
                    <a:pt x="75176" y="143445"/>
                  </a:lnTo>
                  <a:lnTo>
                    <a:pt x="75176" y="158289"/>
                  </a:lnTo>
                  <a:close/>
                  <a:moveTo>
                    <a:pt x="57087" y="133302"/>
                  </a:moveTo>
                  <a:lnTo>
                    <a:pt x="57087" y="118454"/>
                  </a:lnTo>
                  <a:cubicBezTo>
                    <a:pt x="59909" y="118316"/>
                    <a:pt x="62000" y="117305"/>
                    <a:pt x="63380" y="115389"/>
                  </a:cubicBezTo>
                  <a:cubicBezTo>
                    <a:pt x="64756" y="113489"/>
                    <a:pt x="65451" y="110634"/>
                    <a:pt x="65451" y="106834"/>
                  </a:cubicBezTo>
                  <a:cubicBezTo>
                    <a:pt x="65451" y="103942"/>
                    <a:pt x="64964" y="101710"/>
                    <a:pt x="64006" y="100126"/>
                  </a:cubicBezTo>
                  <a:cubicBezTo>
                    <a:pt x="63031" y="98539"/>
                    <a:pt x="61654" y="97755"/>
                    <a:pt x="59892" y="97755"/>
                  </a:cubicBezTo>
                  <a:cubicBezTo>
                    <a:pt x="57383" y="97755"/>
                    <a:pt x="55483" y="100718"/>
                    <a:pt x="54228" y="106623"/>
                  </a:cubicBezTo>
                  <a:cubicBezTo>
                    <a:pt x="53724" y="109046"/>
                    <a:pt x="53290" y="110963"/>
                    <a:pt x="52904" y="112392"/>
                  </a:cubicBezTo>
                  <a:cubicBezTo>
                    <a:pt x="51077" y="119607"/>
                    <a:pt x="48897" y="124606"/>
                    <a:pt x="46371" y="127411"/>
                  </a:cubicBezTo>
                  <a:cubicBezTo>
                    <a:pt x="43845" y="130217"/>
                    <a:pt x="40446" y="131630"/>
                    <a:pt x="36159" y="131630"/>
                  </a:cubicBezTo>
                  <a:cubicBezTo>
                    <a:pt x="30478" y="131630"/>
                    <a:pt x="25963" y="129575"/>
                    <a:pt x="22654" y="125478"/>
                  </a:cubicBezTo>
                  <a:cubicBezTo>
                    <a:pt x="19324" y="121382"/>
                    <a:pt x="17668" y="115823"/>
                    <a:pt x="17668" y="108819"/>
                  </a:cubicBezTo>
                  <a:cubicBezTo>
                    <a:pt x="17668" y="101397"/>
                    <a:pt x="19324" y="95578"/>
                    <a:pt x="22637" y="91343"/>
                  </a:cubicBezTo>
                  <a:cubicBezTo>
                    <a:pt x="25947" y="87109"/>
                    <a:pt x="30600" y="84860"/>
                    <a:pt x="36593" y="84580"/>
                  </a:cubicBezTo>
                  <a:lnTo>
                    <a:pt x="36593" y="99009"/>
                  </a:lnTo>
                  <a:cubicBezTo>
                    <a:pt x="34242" y="99115"/>
                    <a:pt x="32411" y="100004"/>
                    <a:pt x="31124" y="101693"/>
                  </a:cubicBezTo>
                  <a:cubicBezTo>
                    <a:pt x="29816" y="103382"/>
                    <a:pt x="29171" y="105717"/>
                    <a:pt x="29171" y="108714"/>
                  </a:cubicBezTo>
                  <a:cubicBezTo>
                    <a:pt x="29171" y="111539"/>
                    <a:pt x="29589" y="113647"/>
                    <a:pt x="30442" y="115023"/>
                  </a:cubicBezTo>
                  <a:cubicBezTo>
                    <a:pt x="31298" y="116400"/>
                    <a:pt x="32586" y="117098"/>
                    <a:pt x="34275" y="117098"/>
                  </a:cubicBezTo>
                  <a:cubicBezTo>
                    <a:pt x="36488" y="117098"/>
                    <a:pt x="38457" y="113403"/>
                    <a:pt x="40166" y="106014"/>
                  </a:cubicBezTo>
                  <a:cubicBezTo>
                    <a:pt x="40532" y="104308"/>
                    <a:pt x="40845" y="102964"/>
                    <a:pt x="41072" y="101973"/>
                  </a:cubicBezTo>
                  <a:cubicBezTo>
                    <a:pt x="42814" y="94600"/>
                    <a:pt x="44905" y="89565"/>
                    <a:pt x="47346" y="86865"/>
                  </a:cubicBezTo>
                  <a:cubicBezTo>
                    <a:pt x="49802" y="84161"/>
                    <a:pt x="53253" y="82805"/>
                    <a:pt x="57696" y="82805"/>
                  </a:cubicBezTo>
                  <a:cubicBezTo>
                    <a:pt x="64006" y="82805"/>
                    <a:pt x="68797" y="85018"/>
                    <a:pt x="72110" y="89460"/>
                  </a:cubicBezTo>
                  <a:cubicBezTo>
                    <a:pt x="75403" y="93905"/>
                    <a:pt x="77060" y="100369"/>
                    <a:pt x="77060" y="108836"/>
                  </a:cubicBezTo>
                  <a:cubicBezTo>
                    <a:pt x="77060" y="116505"/>
                    <a:pt x="75334" y="122498"/>
                    <a:pt x="71899" y="126818"/>
                  </a:cubicBezTo>
                  <a:cubicBezTo>
                    <a:pt x="68468" y="131142"/>
                    <a:pt x="63726" y="133302"/>
                    <a:pt x="57696" y="133302"/>
                  </a:cubicBezTo>
                  <a:lnTo>
                    <a:pt x="57087" y="133302"/>
                  </a:lnTo>
                  <a:close/>
                  <a:moveTo>
                    <a:pt x="75176" y="72784"/>
                  </a:moveTo>
                  <a:lnTo>
                    <a:pt x="0" y="72784"/>
                  </a:lnTo>
                  <a:lnTo>
                    <a:pt x="0" y="58358"/>
                  </a:lnTo>
                  <a:lnTo>
                    <a:pt x="39416" y="58358"/>
                  </a:lnTo>
                  <a:lnTo>
                    <a:pt x="19657" y="40688"/>
                  </a:lnTo>
                  <a:lnTo>
                    <a:pt x="19657" y="22810"/>
                  </a:lnTo>
                  <a:lnTo>
                    <a:pt x="40236" y="42170"/>
                  </a:lnTo>
                  <a:lnTo>
                    <a:pt x="75176" y="21658"/>
                  </a:lnTo>
                  <a:lnTo>
                    <a:pt x="75176" y="39450"/>
                  </a:lnTo>
                  <a:lnTo>
                    <a:pt x="51528" y="52747"/>
                  </a:lnTo>
                  <a:lnTo>
                    <a:pt x="57610" y="58358"/>
                  </a:lnTo>
                  <a:lnTo>
                    <a:pt x="75176" y="58358"/>
                  </a:lnTo>
                  <a:lnTo>
                    <a:pt x="75176" y="72784"/>
                  </a:lnTo>
                  <a:close/>
                  <a:moveTo>
                    <a:pt x="13485" y="14845"/>
                  </a:moveTo>
                  <a:lnTo>
                    <a:pt x="0" y="14845"/>
                  </a:lnTo>
                  <a:lnTo>
                    <a:pt x="0" y="0"/>
                  </a:lnTo>
                  <a:lnTo>
                    <a:pt x="13485" y="0"/>
                  </a:lnTo>
                  <a:lnTo>
                    <a:pt x="13485" y="14845"/>
                  </a:lnTo>
                  <a:close/>
                  <a:moveTo>
                    <a:pt x="75176" y="14845"/>
                  </a:moveTo>
                  <a:lnTo>
                    <a:pt x="19657" y="14845"/>
                  </a:lnTo>
                  <a:lnTo>
                    <a:pt x="19657" y="0"/>
                  </a:lnTo>
                  <a:lnTo>
                    <a:pt x="75176" y="0"/>
                  </a:lnTo>
                  <a:lnTo>
                    <a:pt x="75176" y="14845"/>
                  </a:lnTo>
                  <a:close/>
                </a:path>
              </a:pathLst>
            </a:custGeom>
            <a:solidFill>
              <a:srgbClr val="D7203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CD438E9C-BA5A-4C8E-94EE-C2F6767C5813}"/>
                </a:ext>
              </a:extLst>
            </p:cNvPr>
            <p:cNvSpPr/>
            <p:nvPr/>
          </p:nvSpPr>
          <p:spPr>
            <a:xfrm>
              <a:off x="7779673" y="770510"/>
              <a:ext cx="94206" cy="315227"/>
            </a:xfrm>
            <a:custGeom>
              <a:avLst/>
              <a:gdLst>
                <a:gd name="connsiteX0" fmla="*/ 75176 w 97865"/>
                <a:gd name="connsiteY0" fmla="*/ 327472 h 327471"/>
                <a:gd name="connsiteX1" fmla="*/ 0 w 97865"/>
                <a:gd name="connsiteY1" fmla="*/ 327472 h 327471"/>
                <a:gd name="connsiteX2" fmla="*/ 0 w 97865"/>
                <a:gd name="connsiteY2" fmla="*/ 304559 h 327471"/>
                <a:gd name="connsiteX3" fmla="*/ 57209 w 97865"/>
                <a:gd name="connsiteY3" fmla="*/ 289626 h 327471"/>
                <a:gd name="connsiteX4" fmla="*/ 0 w 97865"/>
                <a:gd name="connsiteY4" fmla="*/ 274883 h 327471"/>
                <a:gd name="connsiteX5" fmla="*/ 0 w 97865"/>
                <a:gd name="connsiteY5" fmla="*/ 251882 h 327471"/>
                <a:gd name="connsiteX6" fmla="*/ 75176 w 97865"/>
                <a:gd name="connsiteY6" fmla="*/ 251882 h 327471"/>
                <a:gd name="connsiteX7" fmla="*/ 75176 w 97865"/>
                <a:gd name="connsiteY7" fmla="*/ 266414 h 327471"/>
                <a:gd name="connsiteX8" fmla="*/ 14549 w 97865"/>
                <a:gd name="connsiteY8" fmla="*/ 266414 h 327471"/>
                <a:gd name="connsiteX9" fmla="*/ 75176 w 97865"/>
                <a:gd name="connsiteY9" fmla="*/ 281680 h 327471"/>
                <a:gd name="connsiteX10" fmla="*/ 75176 w 97865"/>
                <a:gd name="connsiteY10" fmla="*/ 297466 h 327471"/>
                <a:gd name="connsiteX11" fmla="*/ 14549 w 97865"/>
                <a:gd name="connsiteY11" fmla="*/ 312940 h 327471"/>
                <a:gd name="connsiteX12" fmla="*/ 75176 w 97865"/>
                <a:gd name="connsiteY12" fmla="*/ 312940 h 327471"/>
                <a:gd name="connsiteX13" fmla="*/ 75176 w 97865"/>
                <a:gd name="connsiteY13" fmla="*/ 327472 h 327471"/>
                <a:gd name="connsiteX14" fmla="*/ 19657 w 97865"/>
                <a:gd name="connsiteY14" fmla="*/ 188107 h 327471"/>
                <a:gd name="connsiteX15" fmla="*/ 75176 w 97865"/>
                <a:gd name="connsiteY15" fmla="*/ 188107 h 327471"/>
                <a:gd name="connsiteX16" fmla="*/ 75176 w 97865"/>
                <a:gd name="connsiteY16" fmla="*/ 202639 h 327471"/>
                <a:gd name="connsiteX17" fmla="*/ 68590 w 97865"/>
                <a:gd name="connsiteY17" fmla="*/ 202639 h 327471"/>
                <a:gd name="connsiteX18" fmla="*/ 74619 w 97865"/>
                <a:gd name="connsiteY18" fmla="*/ 210028 h 327471"/>
                <a:gd name="connsiteX19" fmla="*/ 76641 w 97865"/>
                <a:gd name="connsiteY19" fmla="*/ 219489 h 327471"/>
                <a:gd name="connsiteX20" fmla="*/ 71847 w 97865"/>
                <a:gd name="connsiteY20" fmla="*/ 233204 h 327471"/>
                <a:gd name="connsiteX21" fmla="*/ 57505 w 97865"/>
                <a:gd name="connsiteY21" fmla="*/ 237768 h 327471"/>
                <a:gd name="connsiteX22" fmla="*/ 19657 w 97865"/>
                <a:gd name="connsiteY22" fmla="*/ 237768 h 327471"/>
                <a:gd name="connsiteX23" fmla="*/ 19657 w 97865"/>
                <a:gd name="connsiteY23" fmla="*/ 222920 h 327471"/>
                <a:gd name="connsiteX24" fmla="*/ 53217 w 97865"/>
                <a:gd name="connsiteY24" fmla="*/ 222920 h 327471"/>
                <a:gd name="connsiteX25" fmla="*/ 61671 w 97865"/>
                <a:gd name="connsiteY25" fmla="*/ 220935 h 327471"/>
                <a:gd name="connsiteX26" fmla="*/ 64197 w 97865"/>
                <a:gd name="connsiteY26" fmla="*/ 214349 h 327471"/>
                <a:gd name="connsiteX27" fmla="*/ 61061 w 97865"/>
                <a:gd name="connsiteY27" fmla="*/ 206037 h 327471"/>
                <a:gd name="connsiteX28" fmla="*/ 52506 w 97865"/>
                <a:gd name="connsiteY28" fmla="*/ 202952 h 327471"/>
                <a:gd name="connsiteX29" fmla="*/ 19657 w 97865"/>
                <a:gd name="connsiteY29" fmla="*/ 202952 h 327471"/>
                <a:gd name="connsiteX30" fmla="*/ 19657 w 97865"/>
                <a:gd name="connsiteY30" fmla="*/ 188107 h 327471"/>
                <a:gd name="connsiteX31" fmla="*/ 19657 w 97865"/>
                <a:gd name="connsiteY31" fmla="*/ 125673 h 327471"/>
                <a:gd name="connsiteX32" fmla="*/ 75176 w 97865"/>
                <a:gd name="connsiteY32" fmla="*/ 125673 h 327471"/>
                <a:gd name="connsiteX33" fmla="*/ 75176 w 97865"/>
                <a:gd name="connsiteY33" fmla="*/ 140204 h 327471"/>
                <a:gd name="connsiteX34" fmla="*/ 68590 w 97865"/>
                <a:gd name="connsiteY34" fmla="*/ 140204 h 327471"/>
                <a:gd name="connsiteX35" fmla="*/ 74619 w 97865"/>
                <a:gd name="connsiteY35" fmla="*/ 147594 h 327471"/>
                <a:gd name="connsiteX36" fmla="*/ 76641 w 97865"/>
                <a:gd name="connsiteY36" fmla="*/ 157054 h 327471"/>
                <a:gd name="connsiteX37" fmla="*/ 71847 w 97865"/>
                <a:gd name="connsiteY37" fmla="*/ 170770 h 327471"/>
                <a:gd name="connsiteX38" fmla="*/ 57505 w 97865"/>
                <a:gd name="connsiteY38" fmla="*/ 175334 h 327471"/>
                <a:gd name="connsiteX39" fmla="*/ 19657 w 97865"/>
                <a:gd name="connsiteY39" fmla="*/ 175334 h 327471"/>
                <a:gd name="connsiteX40" fmla="*/ 19657 w 97865"/>
                <a:gd name="connsiteY40" fmla="*/ 160486 h 327471"/>
                <a:gd name="connsiteX41" fmla="*/ 53217 w 97865"/>
                <a:gd name="connsiteY41" fmla="*/ 160486 h 327471"/>
                <a:gd name="connsiteX42" fmla="*/ 61671 w 97865"/>
                <a:gd name="connsiteY42" fmla="*/ 158500 h 327471"/>
                <a:gd name="connsiteX43" fmla="*/ 64197 w 97865"/>
                <a:gd name="connsiteY43" fmla="*/ 151914 h 327471"/>
                <a:gd name="connsiteX44" fmla="*/ 61061 w 97865"/>
                <a:gd name="connsiteY44" fmla="*/ 143603 h 327471"/>
                <a:gd name="connsiteX45" fmla="*/ 52506 w 97865"/>
                <a:gd name="connsiteY45" fmla="*/ 140517 h 327471"/>
                <a:gd name="connsiteX46" fmla="*/ 19657 w 97865"/>
                <a:gd name="connsiteY46" fmla="*/ 140517 h 327471"/>
                <a:gd name="connsiteX47" fmla="*/ 19657 w 97865"/>
                <a:gd name="connsiteY47" fmla="*/ 125673 h 327471"/>
                <a:gd name="connsiteX48" fmla="*/ 46545 w 97865"/>
                <a:gd name="connsiteY48" fmla="*/ 100560 h 327471"/>
                <a:gd name="connsiteX49" fmla="*/ 58552 w 97865"/>
                <a:gd name="connsiteY49" fmla="*/ 97426 h 327471"/>
                <a:gd name="connsiteX50" fmla="*/ 62734 w 97865"/>
                <a:gd name="connsiteY50" fmla="*/ 88452 h 327471"/>
                <a:gd name="connsiteX51" fmla="*/ 58552 w 97865"/>
                <a:gd name="connsiteY51" fmla="*/ 79495 h 327471"/>
                <a:gd name="connsiteX52" fmla="*/ 46354 w 97865"/>
                <a:gd name="connsiteY52" fmla="*/ 76410 h 327471"/>
                <a:gd name="connsiteX53" fmla="*/ 34591 w 97865"/>
                <a:gd name="connsiteY53" fmla="*/ 79601 h 327471"/>
                <a:gd name="connsiteX54" fmla="*/ 30425 w 97865"/>
                <a:gd name="connsiteY54" fmla="*/ 88660 h 327471"/>
                <a:gd name="connsiteX55" fmla="*/ 34660 w 97865"/>
                <a:gd name="connsiteY55" fmla="*/ 97442 h 327471"/>
                <a:gd name="connsiteX56" fmla="*/ 46545 w 97865"/>
                <a:gd name="connsiteY56" fmla="*/ 100560 h 327471"/>
                <a:gd name="connsiteX57" fmla="*/ 80507 w 97865"/>
                <a:gd name="connsiteY57" fmla="*/ 113943 h 327471"/>
                <a:gd name="connsiteX58" fmla="*/ 80455 w 97865"/>
                <a:gd name="connsiteY58" fmla="*/ 97738 h 327471"/>
                <a:gd name="connsiteX59" fmla="*/ 84657 w 97865"/>
                <a:gd name="connsiteY59" fmla="*/ 94811 h 327471"/>
                <a:gd name="connsiteX60" fmla="*/ 86050 w 97865"/>
                <a:gd name="connsiteY60" fmla="*/ 88851 h 327471"/>
                <a:gd name="connsiteX61" fmla="*/ 83122 w 97865"/>
                <a:gd name="connsiteY61" fmla="*/ 79163 h 327471"/>
                <a:gd name="connsiteX62" fmla="*/ 72265 w 97865"/>
                <a:gd name="connsiteY62" fmla="*/ 76410 h 327471"/>
                <a:gd name="connsiteX63" fmla="*/ 67315 w 97865"/>
                <a:gd name="connsiteY63" fmla="*/ 76410 h 327471"/>
                <a:gd name="connsiteX64" fmla="*/ 73259 w 97865"/>
                <a:gd name="connsiteY64" fmla="*/ 82508 h 327471"/>
                <a:gd name="connsiteX65" fmla="*/ 75176 w 97865"/>
                <a:gd name="connsiteY65" fmla="*/ 91883 h 327471"/>
                <a:gd name="connsiteX66" fmla="*/ 67490 w 97865"/>
                <a:gd name="connsiteY66" fmla="*/ 109135 h 327471"/>
                <a:gd name="connsiteX67" fmla="*/ 47033 w 97865"/>
                <a:gd name="connsiteY67" fmla="*/ 115616 h 327471"/>
                <a:gd name="connsiteX68" fmla="*/ 25614 w 97865"/>
                <a:gd name="connsiteY68" fmla="*/ 109257 h 327471"/>
                <a:gd name="connsiteX69" fmla="*/ 17668 w 97865"/>
                <a:gd name="connsiteY69" fmla="*/ 92127 h 327471"/>
                <a:gd name="connsiteX70" fmla="*/ 19812 w 97865"/>
                <a:gd name="connsiteY70" fmla="*/ 82561 h 327471"/>
                <a:gd name="connsiteX71" fmla="*/ 26365 w 97865"/>
                <a:gd name="connsiteY71" fmla="*/ 76097 h 327471"/>
                <a:gd name="connsiteX72" fmla="*/ 19657 w 97865"/>
                <a:gd name="connsiteY72" fmla="*/ 76097 h 327471"/>
                <a:gd name="connsiteX73" fmla="*/ 19657 w 97865"/>
                <a:gd name="connsiteY73" fmla="*/ 61983 h 327471"/>
                <a:gd name="connsiteX74" fmla="*/ 71497 w 97865"/>
                <a:gd name="connsiteY74" fmla="*/ 61983 h 327471"/>
                <a:gd name="connsiteX75" fmla="*/ 84831 w 97865"/>
                <a:gd name="connsiteY75" fmla="*/ 63620 h 327471"/>
                <a:gd name="connsiteX76" fmla="*/ 92551 w 97865"/>
                <a:gd name="connsiteY76" fmla="*/ 69179 h 327471"/>
                <a:gd name="connsiteX77" fmla="*/ 96506 w 97865"/>
                <a:gd name="connsiteY77" fmla="*/ 77734 h 327471"/>
                <a:gd name="connsiteX78" fmla="*/ 97866 w 97865"/>
                <a:gd name="connsiteY78" fmla="*/ 89549 h 327471"/>
                <a:gd name="connsiteX79" fmla="*/ 93318 w 97865"/>
                <a:gd name="connsiteY79" fmla="*/ 107061 h 327471"/>
                <a:gd name="connsiteX80" fmla="*/ 80507 w 97865"/>
                <a:gd name="connsiteY80" fmla="*/ 113943 h 327471"/>
                <a:gd name="connsiteX81" fmla="*/ 68273 w 97865"/>
                <a:gd name="connsiteY81" fmla="*/ 17097 h 327471"/>
                <a:gd name="connsiteX82" fmla="*/ 74880 w 97865"/>
                <a:gd name="connsiteY82" fmla="*/ 24467 h 327471"/>
                <a:gd name="connsiteX83" fmla="*/ 77162 w 97865"/>
                <a:gd name="connsiteY83" fmla="*/ 35044 h 327471"/>
                <a:gd name="connsiteX84" fmla="*/ 72581 w 97865"/>
                <a:gd name="connsiteY84" fmla="*/ 47484 h 327471"/>
                <a:gd name="connsiteX85" fmla="*/ 59510 w 97865"/>
                <a:gd name="connsiteY85" fmla="*/ 51858 h 327471"/>
                <a:gd name="connsiteX86" fmla="*/ 47520 w 97865"/>
                <a:gd name="connsiteY86" fmla="*/ 47484 h 327471"/>
                <a:gd name="connsiteX87" fmla="*/ 41856 w 97865"/>
                <a:gd name="connsiteY87" fmla="*/ 33058 h 327471"/>
                <a:gd name="connsiteX88" fmla="*/ 41039 w 97865"/>
                <a:gd name="connsiteY88" fmla="*/ 27029 h 327471"/>
                <a:gd name="connsiteX89" fmla="*/ 35566 w 97865"/>
                <a:gd name="connsiteY89" fmla="*/ 17565 h 327471"/>
                <a:gd name="connsiteX90" fmla="*/ 30738 w 97865"/>
                <a:gd name="connsiteY90" fmla="*/ 19656 h 327471"/>
                <a:gd name="connsiteX91" fmla="*/ 29276 w 97865"/>
                <a:gd name="connsiteY91" fmla="*/ 26663 h 327471"/>
                <a:gd name="connsiteX92" fmla="*/ 31071 w 97865"/>
                <a:gd name="connsiteY92" fmla="*/ 33562 h 327471"/>
                <a:gd name="connsiteX93" fmla="*/ 36195 w 97865"/>
                <a:gd name="connsiteY93" fmla="*/ 35966 h 327471"/>
                <a:gd name="connsiteX94" fmla="*/ 37012 w 97865"/>
                <a:gd name="connsiteY94" fmla="*/ 35966 h 327471"/>
                <a:gd name="connsiteX95" fmla="*/ 37012 w 97865"/>
                <a:gd name="connsiteY95" fmla="*/ 49872 h 327471"/>
                <a:gd name="connsiteX96" fmla="*/ 35984 w 97865"/>
                <a:gd name="connsiteY96" fmla="*/ 49872 h 327471"/>
                <a:gd name="connsiteX97" fmla="*/ 22548 w 97865"/>
                <a:gd name="connsiteY97" fmla="*/ 43842 h 327471"/>
                <a:gd name="connsiteX98" fmla="*/ 17668 w 97865"/>
                <a:gd name="connsiteY98" fmla="*/ 27203 h 327471"/>
                <a:gd name="connsiteX99" fmla="*/ 21712 w 97865"/>
                <a:gd name="connsiteY99" fmla="*/ 9342 h 327471"/>
                <a:gd name="connsiteX100" fmla="*/ 33369 w 97865"/>
                <a:gd name="connsiteY100" fmla="*/ 3138 h 327471"/>
                <a:gd name="connsiteX101" fmla="*/ 64895 w 97865"/>
                <a:gd name="connsiteY101" fmla="*/ 3138 h 327471"/>
                <a:gd name="connsiteX102" fmla="*/ 70088 w 97865"/>
                <a:gd name="connsiteY102" fmla="*/ 2424 h 327471"/>
                <a:gd name="connsiteX103" fmla="*/ 72667 w 97865"/>
                <a:gd name="connsiteY103" fmla="*/ 0 h 327471"/>
                <a:gd name="connsiteX104" fmla="*/ 75176 w 97865"/>
                <a:gd name="connsiteY104" fmla="*/ 0 h 327471"/>
                <a:gd name="connsiteX105" fmla="*/ 75176 w 97865"/>
                <a:gd name="connsiteY105" fmla="*/ 15474 h 327471"/>
                <a:gd name="connsiteX106" fmla="*/ 72005 w 97865"/>
                <a:gd name="connsiteY106" fmla="*/ 16643 h 327471"/>
                <a:gd name="connsiteX107" fmla="*/ 68273 w 97865"/>
                <a:gd name="connsiteY107" fmla="*/ 17097 h 327471"/>
                <a:gd name="connsiteX108" fmla="*/ 47869 w 97865"/>
                <a:gd name="connsiteY108" fmla="*/ 17357 h 327471"/>
                <a:gd name="connsiteX109" fmla="*/ 50570 w 97865"/>
                <a:gd name="connsiteY109" fmla="*/ 25705 h 327471"/>
                <a:gd name="connsiteX110" fmla="*/ 51650 w 97865"/>
                <a:gd name="connsiteY110" fmla="*/ 30582 h 327471"/>
                <a:gd name="connsiteX111" fmla="*/ 54455 w 97865"/>
                <a:gd name="connsiteY111" fmla="*/ 36091 h 327471"/>
                <a:gd name="connsiteX112" fmla="*/ 59092 w 97865"/>
                <a:gd name="connsiteY112" fmla="*/ 37639 h 327471"/>
                <a:gd name="connsiteX113" fmla="*/ 63953 w 97865"/>
                <a:gd name="connsiteY113" fmla="*/ 35653 h 327471"/>
                <a:gd name="connsiteX114" fmla="*/ 65764 w 97865"/>
                <a:gd name="connsiteY114" fmla="*/ 30285 h 327471"/>
                <a:gd name="connsiteX115" fmla="*/ 62369 w 97865"/>
                <a:gd name="connsiteY115" fmla="*/ 20808 h 327471"/>
                <a:gd name="connsiteX116" fmla="*/ 53115 w 97865"/>
                <a:gd name="connsiteY116" fmla="*/ 17357 h 327471"/>
                <a:gd name="connsiteX117" fmla="*/ 47869 w 97865"/>
                <a:gd name="connsiteY117" fmla="*/ 17357 h 3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97865" h="327471">
                  <a:moveTo>
                    <a:pt x="75176" y="327472"/>
                  </a:moveTo>
                  <a:lnTo>
                    <a:pt x="0" y="327472"/>
                  </a:lnTo>
                  <a:lnTo>
                    <a:pt x="0" y="304559"/>
                  </a:lnTo>
                  <a:lnTo>
                    <a:pt x="57209" y="289626"/>
                  </a:lnTo>
                  <a:lnTo>
                    <a:pt x="0" y="274883"/>
                  </a:lnTo>
                  <a:lnTo>
                    <a:pt x="0" y="251882"/>
                  </a:lnTo>
                  <a:lnTo>
                    <a:pt x="75176" y="251882"/>
                  </a:lnTo>
                  <a:lnTo>
                    <a:pt x="75176" y="266414"/>
                  </a:lnTo>
                  <a:lnTo>
                    <a:pt x="14549" y="266414"/>
                  </a:lnTo>
                  <a:lnTo>
                    <a:pt x="75176" y="281680"/>
                  </a:lnTo>
                  <a:lnTo>
                    <a:pt x="75176" y="297466"/>
                  </a:lnTo>
                  <a:lnTo>
                    <a:pt x="14549" y="312940"/>
                  </a:lnTo>
                  <a:lnTo>
                    <a:pt x="75176" y="312940"/>
                  </a:lnTo>
                  <a:lnTo>
                    <a:pt x="75176" y="327472"/>
                  </a:lnTo>
                  <a:close/>
                  <a:moveTo>
                    <a:pt x="19657" y="188107"/>
                  </a:moveTo>
                  <a:lnTo>
                    <a:pt x="75176" y="188107"/>
                  </a:lnTo>
                  <a:lnTo>
                    <a:pt x="75176" y="202639"/>
                  </a:lnTo>
                  <a:lnTo>
                    <a:pt x="68590" y="202639"/>
                  </a:lnTo>
                  <a:cubicBezTo>
                    <a:pt x="71274" y="204766"/>
                    <a:pt x="73276" y="207223"/>
                    <a:pt x="74619" y="210028"/>
                  </a:cubicBezTo>
                  <a:cubicBezTo>
                    <a:pt x="75960" y="212834"/>
                    <a:pt x="76641" y="215985"/>
                    <a:pt x="76641" y="219489"/>
                  </a:cubicBezTo>
                  <a:cubicBezTo>
                    <a:pt x="76641" y="225588"/>
                    <a:pt x="75038" y="230155"/>
                    <a:pt x="71847" y="233204"/>
                  </a:cubicBezTo>
                  <a:cubicBezTo>
                    <a:pt x="68642" y="236253"/>
                    <a:pt x="63867" y="237768"/>
                    <a:pt x="57505" y="237768"/>
                  </a:cubicBezTo>
                  <a:lnTo>
                    <a:pt x="19657" y="237768"/>
                  </a:lnTo>
                  <a:lnTo>
                    <a:pt x="19657" y="222920"/>
                  </a:lnTo>
                  <a:lnTo>
                    <a:pt x="53217" y="222920"/>
                  </a:lnTo>
                  <a:cubicBezTo>
                    <a:pt x="57156" y="222920"/>
                    <a:pt x="59981" y="222258"/>
                    <a:pt x="61671" y="220935"/>
                  </a:cubicBezTo>
                  <a:cubicBezTo>
                    <a:pt x="63360" y="219594"/>
                    <a:pt x="64197" y="217398"/>
                    <a:pt x="64197" y="214349"/>
                  </a:cubicBezTo>
                  <a:cubicBezTo>
                    <a:pt x="64197" y="210865"/>
                    <a:pt x="63153" y="208112"/>
                    <a:pt x="61061" y="206037"/>
                  </a:cubicBezTo>
                  <a:cubicBezTo>
                    <a:pt x="58970" y="203979"/>
                    <a:pt x="56112" y="202952"/>
                    <a:pt x="52506" y="202952"/>
                  </a:cubicBezTo>
                  <a:lnTo>
                    <a:pt x="19657" y="202952"/>
                  </a:lnTo>
                  <a:lnTo>
                    <a:pt x="19657" y="188107"/>
                  </a:lnTo>
                  <a:close/>
                  <a:moveTo>
                    <a:pt x="19657" y="125673"/>
                  </a:moveTo>
                  <a:lnTo>
                    <a:pt x="75176" y="125673"/>
                  </a:lnTo>
                  <a:lnTo>
                    <a:pt x="75176" y="140204"/>
                  </a:lnTo>
                  <a:lnTo>
                    <a:pt x="68590" y="140204"/>
                  </a:lnTo>
                  <a:cubicBezTo>
                    <a:pt x="71274" y="142332"/>
                    <a:pt x="73276" y="144788"/>
                    <a:pt x="74619" y="147594"/>
                  </a:cubicBezTo>
                  <a:cubicBezTo>
                    <a:pt x="75960" y="150399"/>
                    <a:pt x="76641" y="153551"/>
                    <a:pt x="76641" y="157054"/>
                  </a:cubicBezTo>
                  <a:cubicBezTo>
                    <a:pt x="76641" y="163153"/>
                    <a:pt x="75038" y="167720"/>
                    <a:pt x="71847" y="170770"/>
                  </a:cubicBezTo>
                  <a:cubicBezTo>
                    <a:pt x="68642" y="173819"/>
                    <a:pt x="63867" y="175334"/>
                    <a:pt x="57505" y="175334"/>
                  </a:cubicBezTo>
                  <a:lnTo>
                    <a:pt x="19657" y="175334"/>
                  </a:lnTo>
                  <a:lnTo>
                    <a:pt x="19657" y="160486"/>
                  </a:lnTo>
                  <a:lnTo>
                    <a:pt x="53217" y="160486"/>
                  </a:lnTo>
                  <a:cubicBezTo>
                    <a:pt x="57156" y="160486"/>
                    <a:pt x="59981" y="159824"/>
                    <a:pt x="61671" y="158500"/>
                  </a:cubicBezTo>
                  <a:cubicBezTo>
                    <a:pt x="63360" y="157160"/>
                    <a:pt x="64197" y="154963"/>
                    <a:pt x="64197" y="151914"/>
                  </a:cubicBezTo>
                  <a:cubicBezTo>
                    <a:pt x="64197" y="148430"/>
                    <a:pt x="63153" y="145677"/>
                    <a:pt x="61061" y="143603"/>
                  </a:cubicBezTo>
                  <a:cubicBezTo>
                    <a:pt x="58970" y="141545"/>
                    <a:pt x="56112" y="140517"/>
                    <a:pt x="52506" y="140517"/>
                  </a:cubicBezTo>
                  <a:lnTo>
                    <a:pt x="19657" y="140517"/>
                  </a:lnTo>
                  <a:lnTo>
                    <a:pt x="19657" y="125673"/>
                  </a:lnTo>
                  <a:close/>
                  <a:moveTo>
                    <a:pt x="46545" y="100560"/>
                  </a:moveTo>
                  <a:cubicBezTo>
                    <a:pt x="51755" y="100560"/>
                    <a:pt x="55763" y="99517"/>
                    <a:pt x="58552" y="97426"/>
                  </a:cubicBezTo>
                  <a:cubicBezTo>
                    <a:pt x="61338" y="95334"/>
                    <a:pt x="62734" y="92338"/>
                    <a:pt x="62734" y="88452"/>
                  </a:cubicBezTo>
                  <a:cubicBezTo>
                    <a:pt x="62734" y="84547"/>
                    <a:pt x="61338" y="81550"/>
                    <a:pt x="58552" y="79495"/>
                  </a:cubicBezTo>
                  <a:cubicBezTo>
                    <a:pt x="55763" y="77437"/>
                    <a:pt x="51686" y="76410"/>
                    <a:pt x="46354" y="76410"/>
                  </a:cubicBezTo>
                  <a:cubicBezTo>
                    <a:pt x="41283" y="76410"/>
                    <a:pt x="37361" y="77473"/>
                    <a:pt x="34591" y="79601"/>
                  </a:cubicBezTo>
                  <a:cubicBezTo>
                    <a:pt x="31818" y="81725"/>
                    <a:pt x="30425" y="84758"/>
                    <a:pt x="30425" y="88660"/>
                  </a:cubicBezTo>
                  <a:cubicBezTo>
                    <a:pt x="30425" y="92443"/>
                    <a:pt x="31838" y="95371"/>
                    <a:pt x="34660" y="97442"/>
                  </a:cubicBezTo>
                  <a:cubicBezTo>
                    <a:pt x="37483" y="99517"/>
                    <a:pt x="41457" y="100560"/>
                    <a:pt x="46545" y="100560"/>
                  </a:cubicBezTo>
                  <a:close/>
                  <a:moveTo>
                    <a:pt x="80507" y="113943"/>
                  </a:moveTo>
                  <a:lnTo>
                    <a:pt x="80455" y="97738"/>
                  </a:lnTo>
                  <a:cubicBezTo>
                    <a:pt x="82338" y="97267"/>
                    <a:pt x="83731" y="96293"/>
                    <a:pt x="84657" y="94811"/>
                  </a:cubicBezTo>
                  <a:cubicBezTo>
                    <a:pt x="85579" y="93329"/>
                    <a:pt x="86050" y="91343"/>
                    <a:pt x="86050" y="88851"/>
                  </a:cubicBezTo>
                  <a:cubicBezTo>
                    <a:pt x="86050" y="84234"/>
                    <a:pt x="85075" y="81010"/>
                    <a:pt x="83122" y="79163"/>
                  </a:cubicBezTo>
                  <a:cubicBezTo>
                    <a:pt x="81153" y="77335"/>
                    <a:pt x="77547" y="76410"/>
                    <a:pt x="72265" y="76410"/>
                  </a:cubicBezTo>
                  <a:lnTo>
                    <a:pt x="67315" y="76410"/>
                  </a:lnTo>
                  <a:cubicBezTo>
                    <a:pt x="69999" y="77977"/>
                    <a:pt x="71988" y="79999"/>
                    <a:pt x="73259" y="82508"/>
                  </a:cubicBezTo>
                  <a:cubicBezTo>
                    <a:pt x="74530" y="85018"/>
                    <a:pt x="75176" y="88139"/>
                    <a:pt x="75176" y="91883"/>
                  </a:cubicBezTo>
                  <a:cubicBezTo>
                    <a:pt x="75176" y="99062"/>
                    <a:pt x="72614" y="104815"/>
                    <a:pt x="67490" y="109135"/>
                  </a:cubicBezTo>
                  <a:cubicBezTo>
                    <a:pt x="62369" y="113456"/>
                    <a:pt x="55555" y="115616"/>
                    <a:pt x="47033" y="115616"/>
                  </a:cubicBezTo>
                  <a:cubicBezTo>
                    <a:pt x="38039" y="115616"/>
                    <a:pt x="30913" y="113492"/>
                    <a:pt x="25614" y="109257"/>
                  </a:cubicBezTo>
                  <a:cubicBezTo>
                    <a:pt x="20319" y="105022"/>
                    <a:pt x="17668" y="99306"/>
                    <a:pt x="17668" y="92127"/>
                  </a:cubicBezTo>
                  <a:cubicBezTo>
                    <a:pt x="17668" y="88383"/>
                    <a:pt x="18382" y="85192"/>
                    <a:pt x="19812" y="82561"/>
                  </a:cubicBezTo>
                  <a:cubicBezTo>
                    <a:pt x="21261" y="79930"/>
                    <a:pt x="23437" y="77770"/>
                    <a:pt x="26365" y="76097"/>
                  </a:cubicBezTo>
                  <a:lnTo>
                    <a:pt x="19657" y="76097"/>
                  </a:lnTo>
                  <a:lnTo>
                    <a:pt x="19657" y="61983"/>
                  </a:lnTo>
                  <a:lnTo>
                    <a:pt x="71497" y="61983"/>
                  </a:lnTo>
                  <a:cubicBezTo>
                    <a:pt x="77336" y="61983"/>
                    <a:pt x="81782" y="62523"/>
                    <a:pt x="84831" y="63620"/>
                  </a:cubicBezTo>
                  <a:cubicBezTo>
                    <a:pt x="87897" y="64700"/>
                    <a:pt x="90476" y="66564"/>
                    <a:pt x="92551" y="69179"/>
                  </a:cubicBezTo>
                  <a:cubicBezTo>
                    <a:pt x="94293" y="71428"/>
                    <a:pt x="95616" y="74266"/>
                    <a:pt x="96506" y="77734"/>
                  </a:cubicBezTo>
                  <a:cubicBezTo>
                    <a:pt x="97411" y="81185"/>
                    <a:pt x="97866" y="85123"/>
                    <a:pt x="97866" y="89549"/>
                  </a:cubicBezTo>
                  <a:cubicBezTo>
                    <a:pt x="97866" y="96971"/>
                    <a:pt x="96348" y="102793"/>
                    <a:pt x="93318" y="107061"/>
                  </a:cubicBezTo>
                  <a:cubicBezTo>
                    <a:pt x="90268" y="111312"/>
                    <a:pt x="85997" y="113597"/>
                    <a:pt x="80507" y="113943"/>
                  </a:cubicBezTo>
                  <a:close/>
                  <a:moveTo>
                    <a:pt x="68273" y="17097"/>
                  </a:moveTo>
                  <a:cubicBezTo>
                    <a:pt x="71168" y="18977"/>
                    <a:pt x="73365" y="21434"/>
                    <a:pt x="74880" y="24467"/>
                  </a:cubicBezTo>
                  <a:cubicBezTo>
                    <a:pt x="76394" y="27500"/>
                    <a:pt x="77162" y="31020"/>
                    <a:pt x="77162" y="35044"/>
                  </a:cubicBezTo>
                  <a:cubicBezTo>
                    <a:pt x="77162" y="40428"/>
                    <a:pt x="75630" y="44577"/>
                    <a:pt x="72581" y="47484"/>
                  </a:cubicBezTo>
                  <a:cubicBezTo>
                    <a:pt x="69512" y="50395"/>
                    <a:pt x="65155" y="51858"/>
                    <a:pt x="59510" y="51858"/>
                  </a:cubicBezTo>
                  <a:cubicBezTo>
                    <a:pt x="54264" y="51858"/>
                    <a:pt x="50273" y="50395"/>
                    <a:pt x="47520" y="47484"/>
                  </a:cubicBezTo>
                  <a:cubicBezTo>
                    <a:pt x="44767" y="44577"/>
                    <a:pt x="42887" y="39766"/>
                    <a:pt x="41856" y="33058"/>
                  </a:cubicBezTo>
                  <a:cubicBezTo>
                    <a:pt x="41612" y="31524"/>
                    <a:pt x="41352" y="29502"/>
                    <a:pt x="41039" y="27029"/>
                  </a:cubicBezTo>
                  <a:cubicBezTo>
                    <a:pt x="40219" y="20719"/>
                    <a:pt x="38388" y="17565"/>
                    <a:pt x="35566" y="17565"/>
                  </a:cubicBezTo>
                  <a:cubicBezTo>
                    <a:pt x="33317" y="17565"/>
                    <a:pt x="31697" y="18263"/>
                    <a:pt x="30738" y="19656"/>
                  </a:cubicBezTo>
                  <a:cubicBezTo>
                    <a:pt x="29763" y="21052"/>
                    <a:pt x="29276" y="23387"/>
                    <a:pt x="29276" y="26663"/>
                  </a:cubicBezTo>
                  <a:cubicBezTo>
                    <a:pt x="29276" y="29660"/>
                    <a:pt x="29869" y="31958"/>
                    <a:pt x="31071" y="33562"/>
                  </a:cubicBezTo>
                  <a:cubicBezTo>
                    <a:pt x="32256" y="35166"/>
                    <a:pt x="33962" y="35966"/>
                    <a:pt x="36195" y="35966"/>
                  </a:cubicBezTo>
                  <a:lnTo>
                    <a:pt x="37012" y="35966"/>
                  </a:lnTo>
                  <a:lnTo>
                    <a:pt x="37012" y="49872"/>
                  </a:lnTo>
                  <a:lnTo>
                    <a:pt x="35984" y="49872"/>
                  </a:lnTo>
                  <a:cubicBezTo>
                    <a:pt x="30287" y="49872"/>
                    <a:pt x="25808" y="47870"/>
                    <a:pt x="22548" y="43842"/>
                  </a:cubicBezTo>
                  <a:cubicBezTo>
                    <a:pt x="19291" y="39835"/>
                    <a:pt x="17668" y="34276"/>
                    <a:pt x="17668" y="27203"/>
                  </a:cubicBezTo>
                  <a:cubicBezTo>
                    <a:pt x="17668" y="19432"/>
                    <a:pt x="19011" y="13488"/>
                    <a:pt x="21712" y="9342"/>
                  </a:cubicBezTo>
                  <a:cubicBezTo>
                    <a:pt x="24396" y="5213"/>
                    <a:pt x="28298" y="3138"/>
                    <a:pt x="33369" y="3138"/>
                  </a:cubicBezTo>
                  <a:lnTo>
                    <a:pt x="64895" y="3138"/>
                  </a:lnTo>
                  <a:cubicBezTo>
                    <a:pt x="67213" y="3138"/>
                    <a:pt x="68955" y="2895"/>
                    <a:pt x="70088" y="2424"/>
                  </a:cubicBezTo>
                  <a:cubicBezTo>
                    <a:pt x="71237" y="1936"/>
                    <a:pt x="72090" y="1133"/>
                    <a:pt x="72667" y="0"/>
                  </a:cubicBezTo>
                  <a:lnTo>
                    <a:pt x="75176" y="0"/>
                  </a:lnTo>
                  <a:lnTo>
                    <a:pt x="75176" y="15474"/>
                  </a:lnTo>
                  <a:cubicBezTo>
                    <a:pt x="74218" y="15981"/>
                    <a:pt x="73170" y="16363"/>
                    <a:pt x="72005" y="16643"/>
                  </a:cubicBezTo>
                  <a:cubicBezTo>
                    <a:pt x="70855" y="16923"/>
                    <a:pt x="69601" y="17061"/>
                    <a:pt x="68273" y="17097"/>
                  </a:cubicBezTo>
                  <a:close/>
                  <a:moveTo>
                    <a:pt x="47869" y="17357"/>
                  </a:moveTo>
                  <a:cubicBezTo>
                    <a:pt x="49002" y="19781"/>
                    <a:pt x="49891" y="22567"/>
                    <a:pt x="50570" y="25705"/>
                  </a:cubicBezTo>
                  <a:cubicBezTo>
                    <a:pt x="51251" y="28856"/>
                    <a:pt x="51617" y="30480"/>
                    <a:pt x="51650" y="30582"/>
                  </a:cubicBezTo>
                  <a:cubicBezTo>
                    <a:pt x="52401" y="33213"/>
                    <a:pt x="53323" y="35044"/>
                    <a:pt x="54455" y="36091"/>
                  </a:cubicBezTo>
                  <a:cubicBezTo>
                    <a:pt x="55572" y="37118"/>
                    <a:pt x="57123" y="37639"/>
                    <a:pt x="59092" y="37639"/>
                  </a:cubicBezTo>
                  <a:cubicBezTo>
                    <a:pt x="61131" y="37639"/>
                    <a:pt x="62751" y="36977"/>
                    <a:pt x="63953" y="35653"/>
                  </a:cubicBezTo>
                  <a:cubicBezTo>
                    <a:pt x="65155" y="34313"/>
                    <a:pt x="65764" y="32534"/>
                    <a:pt x="65764" y="30285"/>
                  </a:cubicBezTo>
                  <a:cubicBezTo>
                    <a:pt x="65764" y="26261"/>
                    <a:pt x="64635" y="23107"/>
                    <a:pt x="62369" y="20808"/>
                  </a:cubicBezTo>
                  <a:cubicBezTo>
                    <a:pt x="60120" y="18506"/>
                    <a:pt x="57034" y="17357"/>
                    <a:pt x="53115" y="17357"/>
                  </a:cubicBezTo>
                  <a:lnTo>
                    <a:pt x="47869" y="17357"/>
                  </a:lnTo>
                  <a:close/>
                </a:path>
              </a:pathLst>
            </a:custGeom>
            <a:solidFill>
              <a:srgbClr val="D7203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CE25122-FA36-4D45-896A-713E99579CB8}"/>
                </a:ext>
              </a:extLst>
            </p:cNvPr>
            <p:cNvSpPr/>
            <p:nvPr/>
          </p:nvSpPr>
          <p:spPr>
            <a:xfrm>
              <a:off x="7317647" y="987704"/>
              <a:ext cx="82528" cy="333057"/>
            </a:xfrm>
            <a:custGeom>
              <a:avLst/>
              <a:gdLst>
                <a:gd name="connsiteX0" fmla="*/ 83527 w 85733"/>
                <a:gd name="connsiteY0" fmla="*/ 321251 h 345994"/>
                <a:gd name="connsiteX1" fmla="*/ 14869 w 85733"/>
                <a:gd name="connsiteY1" fmla="*/ 321251 h 345994"/>
                <a:gd name="connsiteX2" fmla="*/ 14869 w 85733"/>
                <a:gd name="connsiteY2" fmla="*/ 345995 h 345994"/>
                <a:gd name="connsiteX3" fmla="*/ 0 w 85733"/>
                <a:gd name="connsiteY3" fmla="*/ 345995 h 345994"/>
                <a:gd name="connsiteX4" fmla="*/ 0 w 85733"/>
                <a:gd name="connsiteY4" fmla="*/ 279434 h 345994"/>
                <a:gd name="connsiteX5" fmla="*/ 14869 w 85733"/>
                <a:gd name="connsiteY5" fmla="*/ 279434 h 345994"/>
                <a:gd name="connsiteX6" fmla="*/ 14869 w 85733"/>
                <a:gd name="connsiteY6" fmla="*/ 304059 h 345994"/>
                <a:gd name="connsiteX7" fmla="*/ 83527 w 85733"/>
                <a:gd name="connsiteY7" fmla="*/ 304059 h 345994"/>
                <a:gd name="connsiteX8" fmla="*/ 83527 w 85733"/>
                <a:gd name="connsiteY8" fmla="*/ 321251 h 345994"/>
                <a:gd name="connsiteX9" fmla="*/ 75861 w 85733"/>
                <a:gd name="connsiteY9" fmla="*/ 249909 h 345994"/>
                <a:gd name="connsiteX10" fmla="*/ 83198 w 85733"/>
                <a:gd name="connsiteY10" fmla="*/ 258099 h 345994"/>
                <a:gd name="connsiteX11" fmla="*/ 85734 w 85733"/>
                <a:gd name="connsiteY11" fmla="*/ 269852 h 345994"/>
                <a:gd name="connsiteX12" fmla="*/ 80643 w 85733"/>
                <a:gd name="connsiteY12" fmla="*/ 283675 h 345994"/>
                <a:gd name="connsiteX13" fmla="*/ 66120 w 85733"/>
                <a:gd name="connsiteY13" fmla="*/ 288536 h 345994"/>
                <a:gd name="connsiteX14" fmla="*/ 52799 w 85733"/>
                <a:gd name="connsiteY14" fmla="*/ 283675 h 345994"/>
                <a:gd name="connsiteX15" fmla="*/ 46506 w 85733"/>
                <a:gd name="connsiteY15" fmla="*/ 267645 h 345994"/>
                <a:gd name="connsiteX16" fmla="*/ 45597 w 85733"/>
                <a:gd name="connsiteY16" fmla="*/ 260944 h 345994"/>
                <a:gd name="connsiteX17" fmla="*/ 39518 w 85733"/>
                <a:gd name="connsiteY17" fmla="*/ 250433 h 345994"/>
                <a:gd name="connsiteX18" fmla="*/ 34153 w 85733"/>
                <a:gd name="connsiteY18" fmla="*/ 252754 h 345994"/>
                <a:gd name="connsiteX19" fmla="*/ 32526 w 85733"/>
                <a:gd name="connsiteY19" fmla="*/ 260539 h 345994"/>
                <a:gd name="connsiteX20" fmla="*/ 34522 w 85733"/>
                <a:gd name="connsiteY20" fmla="*/ 268205 h 345994"/>
                <a:gd name="connsiteX21" fmla="*/ 40216 w 85733"/>
                <a:gd name="connsiteY21" fmla="*/ 270876 h 345994"/>
                <a:gd name="connsiteX22" fmla="*/ 41125 w 85733"/>
                <a:gd name="connsiteY22" fmla="*/ 270876 h 345994"/>
                <a:gd name="connsiteX23" fmla="*/ 41125 w 85733"/>
                <a:gd name="connsiteY23" fmla="*/ 286326 h 345994"/>
                <a:gd name="connsiteX24" fmla="*/ 39982 w 85733"/>
                <a:gd name="connsiteY24" fmla="*/ 286326 h 345994"/>
                <a:gd name="connsiteX25" fmla="*/ 25054 w 85733"/>
                <a:gd name="connsiteY25" fmla="*/ 279628 h 345994"/>
                <a:gd name="connsiteX26" fmla="*/ 19634 w 85733"/>
                <a:gd name="connsiteY26" fmla="*/ 261138 h 345994"/>
                <a:gd name="connsiteX27" fmla="*/ 24126 w 85733"/>
                <a:gd name="connsiteY27" fmla="*/ 241295 h 345994"/>
                <a:gd name="connsiteX28" fmla="*/ 37078 w 85733"/>
                <a:gd name="connsiteY28" fmla="*/ 234403 h 345994"/>
                <a:gd name="connsiteX29" fmla="*/ 72103 w 85733"/>
                <a:gd name="connsiteY29" fmla="*/ 234403 h 345994"/>
                <a:gd name="connsiteX30" fmla="*/ 77873 w 85733"/>
                <a:gd name="connsiteY30" fmla="*/ 233606 h 345994"/>
                <a:gd name="connsiteX31" fmla="*/ 80738 w 85733"/>
                <a:gd name="connsiteY31" fmla="*/ 230916 h 345994"/>
                <a:gd name="connsiteX32" fmla="*/ 83527 w 85733"/>
                <a:gd name="connsiteY32" fmla="*/ 230916 h 345994"/>
                <a:gd name="connsiteX33" fmla="*/ 83527 w 85733"/>
                <a:gd name="connsiteY33" fmla="*/ 248108 h 345994"/>
                <a:gd name="connsiteX34" fmla="*/ 80004 w 85733"/>
                <a:gd name="connsiteY34" fmla="*/ 249406 h 345994"/>
                <a:gd name="connsiteX35" fmla="*/ 75861 w 85733"/>
                <a:gd name="connsiteY35" fmla="*/ 249909 h 345994"/>
                <a:gd name="connsiteX36" fmla="*/ 53188 w 85733"/>
                <a:gd name="connsiteY36" fmla="*/ 250199 h 345994"/>
                <a:gd name="connsiteX37" fmla="*/ 56188 w 85733"/>
                <a:gd name="connsiteY37" fmla="*/ 259472 h 345994"/>
                <a:gd name="connsiteX38" fmla="*/ 57390 w 85733"/>
                <a:gd name="connsiteY38" fmla="*/ 264896 h 345994"/>
                <a:gd name="connsiteX39" fmla="*/ 60505 w 85733"/>
                <a:gd name="connsiteY39" fmla="*/ 271014 h 345994"/>
                <a:gd name="connsiteX40" fmla="*/ 65655 w 85733"/>
                <a:gd name="connsiteY40" fmla="*/ 272736 h 345994"/>
                <a:gd name="connsiteX41" fmla="*/ 71059 w 85733"/>
                <a:gd name="connsiteY41" fmla="*/ 270530 h 345994"/>
                <a:gd name="connsiteX42" fmla="*/ 73072 w 85733"/>
                <a:gd name="connsiteY42" fmla="*/ 264566 h 345994"/>
                <a:gd name="connsiteX43" fmla="*/ 69298 w 85733"/>
                <a:gd name="connsiteY43" fmla="*/ 254032 h 345994"/>
                <a:gd name="connsiteX44" fmla="*/ 59016 w 85733"/>
                <a:gd name="connsiteY44" fmla="*/ 250199 h 345994"/>
                <a:gd name="connsiteX45" fmla="*/ 53188 w 85733"/>
                <a:gd name="connsiteY45" fmla="*/ 250199 h 345994"/>
                <a:gd name="connsiteX46" fmla="*/ 83527 w 85733"/>
                <a:gd name="connsiteY46" fmla="*/ 219413 h 345994"/>
                <a:gd name="connsiteX47" fmla="*/ 0 w 85733"/>
                <a:gd name="connsiteY47" fmla="*/ 219413 h 345994"/>
                <a:gd name="connsiteX48" fmla="*/ 0 w 85733"/>
                <a:gd name="connsiteY48" fmla="*/ 202919 h 345994"/>
                <a:gd name="connsiteX49" fmla="*/ 83527 w 85733"/>
                <a:gd name="connsiteY49" fmla="*/ 202919 h 345994"/>
                <a:gd name="connsiteX50" fmla="*/ 83527 w 85733"/>
                <a:gd name="connsiteY50" fmla="*/ 219413 h 345994"/>
                <a:gd name="connsiteX51" fmla="*/ 83527 w 85733"/>
                <a:gd name="connsiteY51" fmla="*/ 187488 h 345994"/>
                <a:gd name="connsiteX52" fmla="*/ 0 w 85733"/>
                <a:gd name="connsiteY52" fmla="*/ 187488 h 345994"/>
                <a:gd name="connsiteX53" fmla="*/ 0 w 85733"/>
                <a:gd name="connsiteY53" fmla="*/ 170994 h 345994"/>
                <a:gd name="connsiteX54" fmla="*/ 83527 w 85733"/>
                <a:gd name="connsiteY54" fmla="*/ 170994 h 345994"/>
                <a:gd name="connsiteX55" fmla="*/ 83527 w 85733"/>
                <a:gd name="connsiteY55" fmla="*/ 187488 h 345994"/>
                <a:gd name="connsiteX56" fmla="*/ 14987 w 85733"/>
                <a:gd name="connsiteY56" fmla="*/ 155797 h 345994"/>
                <a:gd name="connsiteX57" fmla="*/ 0 w 85733"/>
                <a:gd name="connsiteY57" fmla="*/ 155797 h 345994"/>
                <a:gd name="connsiteX58" fmla="*/ 0 w 85733"/>
                <a:gd name="connsiteY58" fmla="*/ 139302 h 345994"/>
                <a:gd name="connsiteX59" fmla="*/ 14987 w 85733"/>
                <a:gd name="connsiteY59" fmla="*/ 139302 h 345994"/>
                <a:gd name="connsiteX60" fmla="*/ 14987 w 85733"/>
                <a:gd name="connsiteY60" fmla="*/ 155797 h 345994"/>
                <a:gd name="connsiteX61" fmla="*/ 83527 w 85733"/>
                <a:gd name="connsiteY61" fmla="*/ 155797 h 345994"/>
                <a:gd name="connsiteX62" fmla="*/ 21840 w 85733"/>
                <a:gd name="connsiteY62" fmla="*/ 155797 h 345994"/>
                <a:gd name="connsiteX63" fmla="*/ 21840 w 85733"/>
                <a:gd name="connsiteY63" fmla="*/ 139302 h 345994"/>
                <a:gd name="connsiteX64" fmla="*/ 83527 w 85733"/>
                <a:gd name="connsiteY64" fmla="*/ 139302 h 345994"/>
                <a:gd name="connsiteX65" fmla="*/ 83527 w 85733"/>
                <a:gd name="connsiteY65" fmla="*/ 155797 h 345994"/>
                <a:gd name="connsiteX66" fmla="*/ 83527 w 85733"/>
                <a:gd name="connsiteY66" fmla="*/ 124550 h 345994"/>
                <a:gd name="connsiteX67" fmla="*/ 21840 w 85733"/>
                <a:gd name="connsiteY67" fmla="*/ 124550 h 345994"/>
                <a:gd name="connsiteX68" fmla="*/ 21840 w 85733"/>
                <a:gd name="connsiteY68" fmla="*/ 108401 h 345994"/>
                <a:gd name="connsiteX69" fmla="*/ 29157 w 85733"/>
                <a:gd name="connsiteY69" fmla="*/ 108401 h 345994"/>
                <a:gd name="connsiteX70" fmla="*/ 22439 w 85733"/>
                <a:gd name="connsiteY70" fmla="*/ 100231 h 345994"/>
                <a:gd name="connsiteX71" fmla="*/ 20213 w 85733"/>
                <a:gd name="connsiteY71" fmla="*/ 89736 h 345994"/>
                <a:gd name="connsiteX72" fmla="*/ 25519 w 85733"/>
                <a:gd name="connsiteY72" fmla="*/ 74444 h 345994"/>
                <a:gd name="connsiteX73" fmla="*/ 41474 w 85733"/>
                <a:gd name="connsiteY73" fmla="*/ 69370 h 345994"/>
                <a:gd name="connsiteX74" fmla="*/ 83527 w 85733"/>
                <a:gd name="connsiteY74" fmla="*/ 69370 h 345994"/>
                <a:gd name="connsiteX75" fmla="*/ 83527 w 85733"/>
                <a:gd name="connsiteY75" fmla="*/ 85867 h 345994"/>
                <a:gd name="connsiteX76" fmla="*/ 46236 w 85733"/>
                <a:gd name="connsiteY76" fmla="*/ 85867 h 345994"/>
                <a:gd name="connsiteX77" fmla="*/ 36768 w 85733"/>
                <a:gd name="connsiteY77" fmla="*/ 88113 h 345994"/>
                <a:gd name="connsiteX78" fmla="*/ 33923 w 85733"/>
                <a:gd name="connsiteY78" fmla="*/ 95390 h 345994"/>
                <a:gd name="connsiteX79" fmla="*/ 37407 w 85733"/>
                <a:gd name="connsiteY79" fmla="*/ 104647 h 345994"/>
                <a:gd name="connsiteX80" fmla="*/ 46914 w 85733"/>
                <a:gd name="connsiteY80" fmla="*/ 108052 h 345994"/>
                <a:gd name="connsiteX81" fmla="*/ 83527 w 85733"/>
                <a:gd name="connsiteY81" fmla="*/ 108052 h 345994"/>
                <a:gd name="connsiteX82" fmla="*/ 83527 w 85733"/>
                <a:gd name="connsiteY82" fmla="*/ 124550 h 345994"/>
                <a:gd name="connsiteX83" fmla="*/ 83527 w 85733"/>
                <a:gd name="connsiteY83" fmla="*/ 55180 h 345994"/>
                <a:gd name="connsiteX84" fmla="*/ 21840 w 85733"/>
                <a:gd name="connsiteY84" fmla="*/ 55180 h 345994"/>
                <a:gd name="connsiteX85" fmla="*/ 21840 w 85733"/>
                <a:gd name="connsiteY85" fmla="*/ 39031 h 345994"/>
                <a:gd name="connsiteX86" fmla="*/ 29157 w 85733"/>
                <a:gd name="connsiteY86" fmla="*/ 39031 h 345994"/>
                <a:gd name="connsiteX87" fmla="*/ 22439 w 85733"/>
                <a:gd name="connsiteY87" fmla="*/ 30862 h 345994"/>
                <a:gd name="connsiteX88" fmla="*/ 20213 w 85733"/>
                <a:gd name="connsiteY88" fmla="*/ 20367 h 345994"/>
                <a:gd name="connsiteX89" fmla="*/ 25519 w 85733"/>
                <a:gd name="connsiteY89" fmla="*/ 5074 h 345994"/>
                <a:gd name="connsiteX90" fmla="*/ 41474 w 85733"/>
                <a:gd name="connsiteY90" fmla="*/ 0 h 345994"/>
                <a:gd name="connsiteX91" fmla="*/ 83527 w 85733"/>
                <a:gd name="connsiteY91" fmla="*/ 0 h 345994"/>
                <a:gd name="connsiteX92" fmla="*/ 83527 w 85733"/>
                <a:gd name="connsiteY92" fmla="*/ 16498 h 345994"/>
                <a:gd name="connsiteX93" fmla="*/ 46236 w 85733"/>
                <a:gd name="connsiteY93" fmla="*/ 16498 h 345994"/>
                <a:gd name="connsiteX94" fmla="*/ 36768 w 85733"/>
                <a:gd name="connsiteY94" fmla="*/ 18744 h 345994"/>
                <a:gd name="connsiteX95" fmla="*/ 33923 w 85733"/>
                <a:gd name="connsiteY95" fmla="*/ 26021 h 345994"/>
                <a:gd name="connsiteX96" fmla="*/ 37407 w 85733"/>
                <a:gd name="connsiteY96" fmla="*/ 35277 h 345994"/>
                <a:gd name="connsiteX97" fmla="*/ 46914 w 85733"/>
                <a:gd name="connsiteY97" fmla="*/ 38682 h 345994"/>
                <a:gd name="connsiteX98" fmla="*/ 83527 w 85733"/>
                <a:gd name="connsiteY98" fmla="*/ 38682 h 345994"/>
                <a:gd name="connsiteX99" fmla="*/ 83527 w 85733"/>
                <a:gd name="connsiteY99" fmla="*/ 55180 h 34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5733" h="345994">
                  <a:moveTo>
                    <a:pt x="83527" y="321251"/>
                  </a:moveTo>
                  <a:lnTo>
                    <a:pt x="14869" y="321251"/>
                  </a:lnTo>
                  <a:lnTo>
                    <a:pt x="14869" y="345995"/>
                  </a:lnTo>
                  <a:lnTo>
                    <a:pt x="0" y="345995"/>
                  </a:lnTo>
                  <a:lnTo>
                    <a:pt x="0" y="279434"/>
                  </a:lnTo>
                  <a:lnTo>
                    <a:pt x="14869" y="279434"/>
                  </a:lnTo>
                  <a:lnTo>
                    <a:pt x="14869" y="304059"/>
                  </a:lnTo>
                  <a:lnTo>
                    <a:pt x="83527" y="304059"/>
                  </a:lnTo>
                  <a:lnTo>
                    <a:pt x="83527" y="321251"/>
                  </a:lnTo>
                  <a:close/>
                  <a:moveTo>
                    <a:pt x="75861" y="249909"/>
                  </a:moveTo>
                  <a:cubicBezTo>
                    <a:pt x="79075" y="252000"/>
                    <a:pt x="81515" y="254730"/>
                    <a:pt x="83198" y="258099"/>
                  </a:cubicBezTo>
                  <a:cubicBezTo>
                    <a:pt x="84884" y="261468"/>
                    <a:pt x="85734" y="265380"/>
                    <a:pt x="85734" y="269852"/>
                  </a:cubicBezTo>
                  <a:cubicBezTo>
                    <a:pt x="85734" y="275835"/>
                    <a:pt x="84031" y="280442"/>
                    <a:pt x="80643" y="283675"/>
                  </a:cubicBezTo>
                  <a:cubicBezTo>
                    <a:pt x="77234" y="286909"/>
                    <a:pt x="72393" y="288536"/>
                    <a:pt x="66120" y="288536"/>
                  </a:cubicBezTo>
                  <a:cubicBezTo>
                    <a:pt x="60294" y="288536"/>
                    <a:pt x="55858" y="286909"/>
                    <a:pt x="52799" y="283675"/>
                  </a:cubicBezTo>
                  <a:cubicBezTo>
                    <a:pt x="49740" y="280442"/>
                    <a:pt x="47649" y="275097"/>
                    <a:pt x="46506" y="267645"/>
                  </a:cubicBezTo>
                  <a:cubicBezTo>
                    <a:pt x="46236" y="265939"/>
                    <a:pt x="45946" y="263694"/>
                    <a:pt x="45597" y="260944"/>
                  </a:cubicBezTo>
                  <a:cubicBezTo>
                    <a:pt x="44688" y="253937"/>
                    <a:pt x="42653" y="250433"/>
                    <a:pt x="39518" y="250433"/>
                  </a:cubicBezTo>
                  <a:cubicBezTo>
                    <a:pt x="37018" y="250433"/>
                    <a:pt x="35220" y="251207"/>
                    <a:pt x="34153" y="252754"/>
                  </a:cubicBezTo>
                  <a:cubicBezTo>
                    <a:pt x="33070" y="254305"/>
                    <a:pt x="32526" y="256897"/>
                    <a:pt x="32526" y="260539"/>
                  </a:cubicBezTo>
                  <a:cubicBezTo>
                    <a:pt x="32526" y="263868"/>
                    <a:pt x="33185" y="266424"/>
                    <a:pt x="34522" y="268205"/>
                  </a:cubicBezTo>
                  <a:cubicBezTo>
                    <a:pt x="35839" y="269987"/>
                    <a:pt x="37736" y="270876"/>
                    <a:pt x="40216" y="270876"/>
                  </a:cubicBezTo>
                  <a:lnTo>
                    <a:pt x="41125" y="270876"/>
                  </a:lnTo>
                  <a:lnTo>
                    <a:pt x="41125" y="286326"/>
                  </a:lnTo>
                  <a:lnTo>
                    <a:pt x="39982" y="286326"/>
                  </a:lnTo>
                  <a:cubicBezTo>
                    <a:pt x="33649" y="286326"/>
                    <a:pt x="28673" y="284100"/>
                    <a:pt x="25054" y="279628"/>
                  </a:cubicBezTo>
                  <a:cubicBezTo>
                    <a:pt x="21432" y="275176"/>
                    <a:pt x="19634" y="268999"/>
                    <a:pt x="19634" y="261138"/>
                  </a:cubicBezTo>
                  <a:cubicBezTo>
                    <a:pt x="19634" y="252504"/>
                    <a:pt x="21122" y="245902"/>
                    <a:pt x="24126" y="241295"/>
                  </a:cubicBezTo>
                  <a:cubicBezTo>
                    <a:pt x="27106" y="236705"/>
                    <a:pt x="31443" y="234403"/>
                    <a:pt x="37078" y="234403"/>
                  </a:cubicBezTo>
                  <a:lnTo>
                    <a:pt x="72103" y="234403"/>
                  </a:lnTo>
                  <a:cubicBezTo>
                    <a:pt x="74679" y="234403"/>
                    <a:pt x="76615" y="234129"/>
                    <a:pt x="77873" y="233606"/>
                  </a:cubicBezTo>
                  <a:cubicBezTo>
                    <a:pt x="79151" y="233066"/>
                    <a:pt x="80099" y="232173"/>
                    <a:pt x="80738" y="230916"/>
                  </a:cubicBezTo>
                  <a:lnTo>
                    <a:pt x="83527" y="230916"/>
                  </a:lnTo>
                  <a:lnTo>
                    <a:pt x="83527" y="248108"/>
                  </a:lnTo>
                  <a:cubicBezTo>
                    <a:pt x="82464" y="248671"/>
                    <a:pt x="81301" y="249096"/>
                    <a:pt x="80004" y="249406"/>
                  </a:cubicBezTo>
                  <a:cubicBezTo>
                    <a:pt x="78726" y="249715"/>
                    <a:pt x="77333" y="249870"/>
                    <a:pt x="75861" y="249909"/>
                  </a:cubicBezTo>
                  <a:close/>
                  <a:moveTo>
                    <a:pt x="53188" y="250199"/>
                  </a:moveTo>
                  <a:cubicBezTo>
                    <a:pt x="54446" y="252889"/>
                    <a:pt x="55433" y="255988"/>
                    <a:pt x="56188" y="259472"/>
                  </a:cubicBezTo>
                  <a:cubicBezTo>
                    <a:pt x="56942" y="262979"/>
                    <a:pt x="57350" y="264777"/>
                    <a:pt x="57390" y="264896"/>
                  </a:cubicBezTo>
                  <a:cubicBezTo>
                    <a:pt x="58219" y="267820"/>
                    <a:pt x="59247" y="269852"/>
                    <a:pt x="60505" y="271014"/>
                  </a:cubicBezTo>
                  <a:cubicBezTo>
                    <a:pt x="61746" y="272157"/>
                    <a:pt x="63469" y="272736"/>
                    <a:pt x="65655" y="272736"/>
                  </a:cubicBezTo>
                  <a:cubicBezTo>
                    <a:pt x="67921" y="272736"/>
                    <a:pt x="69722" y="271999"/>
                    <a:pt x="71059" y="270530"/>
                  </a:cubicBezTo>
                  <a:cubicBezTo>
                    <a:pt x="72393" y="269038"/>
                    <a:pt x="73072" y="267062"/>
                    <a:pt x="73072" y="264566"/>
                  </a:cubicBezTo>
                  <a:cubicBezTo>
                    <a:pt x="73072" y="260094"/>
                    <a:pt x="71814" y="256587"/>
                    <a:pt x="69298" y="254032"/>
                  </a:cubicBezTo>
                  <a:cubicBezTo>
                    <a:pt x="66798" y="251477"/>
                    <a:pt x="63370" y="250199"/>
                    <a:pt x="59016" y="250199"/>
                  </a:cubicBezTo>
                  <a:lnTo>
                    <a:pt x="53188" y="250199"/>
                  </a:lnTo>
                  <a:close/>
                  <a:moveTo>
                    <a:pt x="83527" y="219413"/>
                  </a:moveTo>
                  <a:lnTo>
                    <a:pt x="0" y="219413"/>
                  </a:lnTo>
                  <a:lnTo>
                    <a:pt x="0" y="202919"/>
                  </a:lnTo>
                  <a:lnTo>
                    <a:pt x="83527" y="202919"/>
                  </a:lnTo>
                  <a:lnTo>
                    <a:pt x="83527" y="219413"/>
                  </a:lnTo>
                  <a:close/>
                  <a:moveTo>
                    <a:pt x="83527" y="187488"/>
                  </a:moveTo>
                  <a:lnTo>
                    <a:pt x="0" y="187488"/>
                  </a:lnTo>
                  <a:lnTo>
                    <a:pt x="0" y="170994"/>
                  </a:lnTo>
                  <a:lnTo>
                    <a:pt x="83527" y="170994"/>
                  </a:lnTo>
                  <a:lnTo>
                    <a:pt x="83527" y="187488"/>
                  </a:lnTo>
                  <a:close/>
                  <a:moveTo>
                    <a:pt x="14987" y="155797"/>
                  </a:moveTo>
                  <a:lnTo>
                    <a:pt x="0" y="155797"/>
                  </a:lnTo>
                  <a:lnTo>
                    <a:pt x="0" y="139302"/>
                  </a:lnTo>
                  <a:lnTo>
                    <a:pt x="14987" y="139302"/>
                  </a:lnTo>
                  <a:lnTo>
                    <a:pt x="14987" y="155797"/>
                  </a:lnTo>
                  <a:close/>
                  <a:moveTo>
                    <a:pt x="83527" y="155797"/>
                  </a:moveTo>
                  <a:lnTo>
                    <a:pt x="21840" y="155797"/>
                  </a:lnTo>
                  <a:lnTo>
                    <a:pt x="21840" y="139302"/>
                  </a:lnTo>
                  <a:lnTo>
                    <a:pt x="83527" y="139302"/>
                  </a:lnTo>
                  <a:lnTo>
                    <a:pt x="83527" y="155797"/>
                  </a:lnTo>
                  <a:close/>
                  <a:moveTo>
                    <a:pt x="83527" y="124550"/>
                  </a:moveTo>
                  <a:lnTo>
                    <a:pt x="21840" y="124550"/>
                  </a:lnTo>
                  <a:lnTo>
                    <a:pt x="21840" y="108401"/>
                  </a:lnTo>
                  <a:lnTo>
                    <a:pt x="29157" y="108401"/>
                  </a:lnTo>
                  <a:cubicBezTo>
                    <a:pt x="26177" y="106079"/>
                    <a:pt x="23931" y="103369"/>
                    <a:pt x="22439" y="100231"/>
                  </a:cubicBezTo>
                  <a:cubicBezTo>
                    <a:pt x="20948" y="97096"/>
                    <a:pt x="20213" y="93593"/>
                    <a:pt x="20213" y="89736"/>
                  </a:cubicBezTo>
                  <a:cubicBezTo>
                    <a:pt x="20213" y="82923"/>
                    <a:pt x="21975" y="77832"/>
                    <a:pt x="25519" y="74444"/>
                  </a:cubicBezTo>
                  <a:cubicBezTo>
                    <a:pt x="29042" y="71056"/>
                    <a:pt x="34367" y="69370"/>
                    <a:pt x="41474" y="69370"/>
                  </a:cubicBezTo>
                  <a:lnTo>
                    <a:pt x="83527" y="69370"/>
                  </a:lnTo>
                  <a:lnTo>
                    <a:pt x="83527" y="85867"/>
                  </a:lnTo>
                  <a:lnTo>
                    <a:pt x="46236" y="85867"/>
                  </a:lnTo>
                  <a:cubicBezTo>
                    <a:pt x="41803" y="85867"/>
                    <a:pt x="38645" y="86621"/>
                    <a:pt x="36768" y="88113"/>
                  </a:cubicBezTo>
                  <a:cubicBezTo>
                    <a:pt x="34871" y="89601"/>
                    <a:pt x="33923" y="92022"/>
                    <a:pt x="33923" y="95390"/>
                  </a:cubicBezTo>
                  <a:cubicBezTo>
                    <a:pt x="33923" y="99303"/>
                    <a:pt x="35082" y="102381"/>
                    <a:pt x="37407" y="104647"/>
                  </a:cubicBezTo>
                  <a:cubicBezTo>
                    <a:pt x="39732" y="106913"/>
                    <a:pt x="42906" y="108052"/>
                    <a:pt x="46914" y="108052"/>
                  </a:cubicBezTo>
                  <a:lnTo>
                    <a:pt x="83527" y="108052"/>
                  </a:lnTo>
                  <a:lnTo>
                    <a:pt x="83527" y="124550"/>
                  </a:lnTo>
                  <a:close/>
                  <a:moveTo>
                    <a:pt x="83527" y="55180"/>
                  </a:moveTo>
                  <a:lnTo>
                    <a:pt x="21840" y="55180"/>
                  </a:lnTo>
                  <a:lnTo>
                    <a:pt x="21840" y="39031"/>
                  </a:lnTo>
                  <a:lnTo>
                    <a:pt x="29157" y="39031"/>
                  </a:lnTo>
                  <a:cubicBezTo>
                    <a:pt x="26177" y="36710"/>
                    <a:pt x="23931" y="34000"/>
                    <a:pt x="22439" y="30862"/>
                  </a:cubicBezTo>
                  <a:cubicBezTo>
                    <a:pt x="20948" y="27727"/>
                    <a:pt x="20213" y="24223"/>
                    <a:pt x="20213" y="20367"/>
                  </a:cubicBezTo>
                  <a:cubicBezTo>
                    <a:pt x="20213" y="13554"/>
                    <a:pt x="21975" y="8463"/>
                    <a:pt x="25519" y="5074"/>
                  </a:cubicBezTo>
                  <a:cubicBezTo>
                    <a:pt x="29042" y="1686"/>
                    <a:pt x="34367" y="0"/>
                    <a:pt x="41474" y="0"/>
                  </a:cubicBezTo>
                  <a:lnTo>
                    <a:pt x="83527" y="0"/>
                  </a:lnTo>
                  <a:lnTo>
                    <a:pt x="83527" y="16498"/>
                  </a:lnTo>
                  <a:lnTo>
                    <a:pt x="46236" y="16498"/>
                  </a:lnTo>
                  <a:cubicBezTo>
                    <a:pt x="41803" y="16498"/>
                    <a:pt x="38645" y="17252"/>
                    <a:pt x="36768" y="18744"/>
                  </a:cubicBezTo>
                  <a:cubicBezTo>
                    <a:pt x="34871" y="20232"/>
                    <a:pt x="33923" y="22652"/>
                    <a:pt x="33923" y="26021"/>
                  </a:cubicBezTo>
                  <a:cubicBezTo>
                    <a:pt x="33923" y="29933"/>
                    <a:pt x="35082" y="33012"/>
                    <a:pt x="37407" y="35277"/>
                  </a:cubicBezTo>
                  <a:cubicBezTo>
                    <a:pt x="39732" y="37543"/>
                    <a:pt x="42906" y="38682"/>
                    <a:pt x="46914" y="38682"/>
                  </a:cubicBezTo>
                  <a:lnTo>
                    <a:pt x="83527" y="38682"/>
                  </a:lnTo>
                  <a:lnTo>
                    <a:pt x="83527" y="55180"/>
                  </a:lnTo>
                  <a:close/>
                </a:path>
              </a:pathLst>
            </a:custGeom>
            <a:solidFill>
              <a:srgbClr val="D7203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93173313-7644-4C9D-ACA9-8506B165B8CC}"/>
                </a:ext>
              </a:extLst>
            </p:cNvPr>
            <p:cNvSpPr/>
            <p:nvPr/>
          </p:nvSpPr>
          <p:spPr>
            <a:xfrm>
              <a:off x="11761544" y="1108002"/>
              <a:ext cx="74276" cy="269001"/>
            </a:xfrm>
            <a:custGeom>
              <a:avLst/>
              <a:gdLst>
                <a:gd name="connsiteX0" fmla="*/ 75176 w 77161"/>
                <a:gd name="connsiteY0" fmla="*/ 279451 h 279450"/>
                <a:gd name="connsiteX1" fmla="*/ 0 w 77161"/>
                <a:gd name="connsiteY1" fmla="*/ 279451 h 279450"/>
                <a:gd name="connsiteX2" fmla="*/ 0 w 77161"/>
                <a:gd name="connsiteY2" fmla="*/ 263266 h 279450"/>
                <a:gd name="connsiteX3" fmla="*/ 51650 w 77161"/>
                <a:gd name="connsiteY3" fmla="*/ 232717 h 279450"/>
                <a:gd name="connsiteX4" fmla="*/ 0 w 77161"/>
                <a:gd name="connsiteY4" fmla="*/ 232717 h 279450"/>
                <a:gd name="connsiteX5" fmla="*/ 0 w 77161"/>
                <a:gd name="connsiteY5" fmla="*/ 217454 h 279450"/>
                <a:gd name="connsiteX6" fmla="*/ 75176 w 77161"/>
                <a:gd name="connsiteY6" fmla="*/ 217454 h 279450"/>
                <a:gd name="connsiteX7" fmla="*/ 75176 w 77161"/>
                <a:gd name="connsiteY7" fmla="*/ 233431 h 279450"/>
                <a:gd name="connsiteX8" fmla="*/ 23523 w 77161"/>
                <a:gd name="connsiteY8" fmla="*/ 264188 h 279450"/>
                <a:gd name="connsiteX9" fmla="*/ 75176 w 77161"/>
                <a:gd name="connsiteY9" fmla="*/ 264188 h 279450"/>
                <a:gd name="connsiteX10" fmla="*/ 75176 w 77161"/>
                <a:gd name="connsiteY10" fmla="*/ 279451 h 279450"/>
                <a:gd name="connsiteX11" fmla="*/ 68273 w 77161"/>
                <a:gd name="connsiteY11" fmla="*/ 171382 h 279450"/>
                <a:gd name="connsiteX12" fmla="*/ 74880 w 77161"/>
                <a:gd name="connsiteY12" fmla="*/ 178752 h 279450"/>
                <a:gd name="connsiteX13" fmla="*/ 77162 w 77161"/>
                <a:gd name="connsiteY13" fmla="*/ 189329 h 279450"/>
                <a:gd name="connsiteX14" fmla="*/ 72581 w 77161"/>
                <a:gd name="connsiteY14" fmla="*/ 201770 h 279450"/>
                <a:gd name="connsiteX15" fmla="*/ 59510 w 77161"/>
                <a:gd name="connsiteY15" fmla="*/ 206143 h 279450"/>
                <a:gd name="connsiteX16" fmla="*/ 47520 w 77161"/>
                <a:gd name="connsiteY16" fmla="*/ 201770 h 279450"/>
                <a:gd name="connsiteX17" fmla="*/ 41856 w 77161"/>
                <a:gd name="connsiteY17" fmla="*/ 187343 h 279450"/>
                <a:gd name="connsiteX18" fmla="*/ 41039 w 77161"/>
                <a:gd name="connsiteY18" fmla="*/ 181314 h 279450"/>
                <a:gd name="connsiteX19" fmla="*/ 35566 w 77161"/>
                <a:gd name="connsiteY19" fmla="*/ 171850 h 279450"/>
                <a:gd name="connsiteX20" fmla="*/ 30738 w 77161"/>
                <a:gd name="connsiteY20" fmla="*/ 173941 h 279450"/>
                <a:gd name="connsiteX21" fmla="*/ 29276 w 77161"/>
                <a:gd name="connsiteY21" fmla="*/ 180948 h 279450"/>
                <a:gd name="connsiteX22" fmla="*/ 31071 w 77161"/>
                <a:gd name="connsiteY22" fmla="*/ 187847 h 279450"/>
                <a:gd name="connsiteX23" fmla="*/ 36195 w 77161"/>
                <a:gd name="connsiteY23" fmla="*/ 190251 h 279450"/>
                <a:gd name="connsiteX24" fmla="*/ 37012 w 77161"/>
                <a:gd name="connsiteY24" fmla="*/ 190251 h 279450"/>
                <a:gd name="connsiteX25" fmla="*/ 37012 w 77161"/>
                <a:gd name="connsiteY25" fmla="*/ 204157 h 279450"/>
                <a:gd name="connsiteX26" fmla="*/ 35984 w 77161"/>
                <a:gd name="connsiteY26" fmla="*/ 204157 h 279450"/>
                <a:gd name="connsiteX27" fmla="*/ 22548 w 77161"/>
                <a:gd name="connsiteY27" fmla="*/ 198128 h 279450"/>
                <a:gd name="connsiteX28" fmla="*/ 17668 w 77161"/>
                <a:gd name="connsiteY28" fmla="*/ 181488 h 279450"/>
                <a:gd name="connsiteX29" fmla="*/ 21712 w 77161"/>
                <a:gd name="connsiteY29" fmla="*/ 163627 h 279450"/>
                <a:gd name="connsiteX30" fmla="*/ 33369 w 77161"/>
                <a:gd name="connsiteY30" fmla="*/ 157423 h 279450"/>
                <a:gd name="connsiteX31" fmla="*/ 64895 w 77161"/>
                <a:gd name="connsiteY31" fmla="*/ 157423 h 279450"/>
                <a:gd name="connsiteX32" fmla="*/ 70088 w 77161"/>
                <a:gd name="connsiteY32" fmla="*/ 156709 h 279450"/>
                <a:gd name="connsiteX33" fmla="*/ 72667 w 77161"/>
                <a:gd name="connsiteY33" fmla="*/ 154285 h 279450"/>
                <a:gd name="connsiteX34" fmla="*/ 75176 w 77161"/>
                <a:gd name="connsiteY34" fmla="*/ 154285 h 279450"/>
                <a:gd name="connsiteX35" fmla="*/ 75176 w 77161"/>
                <a:gd name="connsiteY35" fmla="*/ 169759 h 279450"/>
                <a:gd name="connsiteX36" fmla="*/ 72005 w 77161"/>
                <a:gd name="connsiteY36" fmla="*/ 170928 h 279450"/>
                <a:gd name="connsiteX37" fmla="*/ 68273 w 77161"/>
                <a:gd name="connsiteY37" fmla="*/ 171382 h 279450"/>
                <a:gd name="connsiteX38" fmla="*/ 47869 w 77161"/>
                <a:gd name="connsiteY38" fmla="*/ 171642 h 279450"/>
                <a:gd name="connsiteX39" fmla="*/ 50570 w 77161"/>
                <a:gd name="connsiteY39" fmla="*/ 179990 h 279450"/>
                <a:gd name="connsiteX40" fmla="*/ 51650 w 77161"/>
                <a:gd name="connsiteY40" fmla="*/ 184867 h 279450"/>
                <a:gd name="connsiteX41" fmla="*/ 54455 w 77161"/>
                <a:gd name="connsiteY41" fmla="*/ 190376 h 279450"/>
                <a:gd name="connsiteX42" fmla="*/ 59092 w 77161"/>
                <a:gd name="connsiteY42" fmla="*/ 191924 h 279450"/>
                <a:gd name="connsiteX43" fmla="*/ 63953 w 77161"/>
                <a:gd name="connsiteY43" fmla="*/ 189938 h 279450"/>
                <a:gd name="connsiteX44" fmla="*/ 65764 w 77161"/>
                <a:gd name="connsiteY44" fmla="*/ 184570 h 279450"/>
                <a:gd name="connsiteX45" fmla="*/ 62369 w 77161"/>
                <a:gd name="connsiteY45" fmla="*/ 175093 h 279450"/>
                <a:gd name="connsiteX46" fmla="*/ 53115 w 77161"/>
                <a:gd name="connsiteY46" fmla="*/ 171642 h 279450"/>
                <a:gd name="connsiteX47" fmla="*/ 47869 w 77161"/>
                <a:gd name="connsiteY47" fmla="*/ 171642 h 279450"/>
                <a:gd name="connsiteX48" fmla="*/ 75176 w 77161"/>
                <a:gd name="connsiteY48" fmla="*/ 144456 h 279450"/>
                <a:gd name="connsiteX49" fmla="*/ 19657 w 77161"/>
                <a:gd name="connsiteY49" fmla="*/ 144456 h 279450"/>
                <a:gd name="connsiteX50" fmla="*/ 19657 w 77161"/>
                <a:gd name="connsiteY50" fmla="*/ 130675 h 279450"/>
                <a:gd name="connsiteX51" fmla="*/ 29154 w 77161"/>
                <a:gd name="connsiteY51" fmla="*/ 130675 h 279450"/>
                <a:gd name="connsiteX52" fmla="*/ 20770 w 77161"/>
                <a:gd name="connsiteY52" fmla="*/ 123878 h 279450"/>
                <a:gd name="connsiteX53" fmla="*/ 18086 w 77161"/>
                <a:gd name="connsiteY53" fmla="*/ 114608 h 279450"/>
                <a:gd name="connsiteX54" fmla="*/ 18106 w 77161"/>
                <a:gd name="connsiteY54" fmla="*/ 113265 h 279450"/>
                <a:gd name="connsiteX55" fmla="*/ 18191 w 77161"/>
                <a:gd name="connsiteY55" fmla="*/ 112464 h 279450"/>
                <a:gd name="connsiteX56" fmla="*/ 33248 w 77161"/>
                <a:gd name="connsiteY56" fmla="*/ 112412 h 279450"/>
                <a:gd name="connsiteX57" fmla="*/ 33248 w 77161"/>
                <a:gd name="connsiteY57" fmla="*/ 117378 h 279450"/>
                <a:gd name="connsiteX58" fmla="*/ 36419 w 77161"/>
                <a:gd name="connsiteY58" fmla="*/ 126545 h 279450"/>
                <a:gd name="connsiteX59" fmla="*/ 45814 w 77161"/>
                <a:gd name="connsiteY59" fmla="*/ 129611 h 279450"/>
                <a:gd name="connsiteX60" fmla="*/ 75176 w 77161"/>
                <a:gd name="connsiteY60" fmla="*/ 129611 h 279450"/>
                <a:gd name="connsiteX61" fmla="*/ 75176 w 77161"/>
                <a:gd name="connsiteY61" fmla="*/ 144456 h 279450"/>
                <a:gd name="connsiteX62" fmla="*/ 75176 w 77161"/>
                <a:gd name="connsiteY62" fmla="*/ 90629 h 279450"/>
                <a:gd name="connsiteX63" fmla="*/ 19657 w 77161"/>
                <a:gd name="connsiteY63" fmla="*/ 110597 h 279450"/>
                <a:gd name="connsiteX64" fmla="*/ 19657 w 77161"/>
                <a:gd name="connsiteY64" fmla="*/ 94149 h 279450"/>
                <a:gd name="connsiteX65" fmla="*/ 59491 w 77161"/>
                <a:gd name="connsiteY65" fmla="*/ 82772 h 279450"/>
                <a:gd name="connsiteX66" fmla="*/ 19657 w 77161"/>
                <a:gd name="connsiteY66" fmla="*/ 71286 h 279450"/>
                <a:gd name="connsiteX67" fmla="*/ 19657 w 77161"/>
                <a:gd name="connsiteY67" fmla="*/ 55605 h 279450"/>
                <a:gd name="connsiteX68" fmla="*/ 75176 w 77161"/>
                <a:gd name="connsiteY68" fmla="*/ 75468 h 279450"/>
                <a:gd name="connsiteX69" fmla="*/ 75176 w 77161"/>
                <a:gd name="connsiteY69" fmla="*/ 90629 h 279450"/>
                <a:gd name="connsiteX70" fmla="*/ 68273 w 77161"/>
                <a:gd name="connsiteY70" fmla="*/ 17097 h 279450"/>
                <a:gd name="connsiteX71" fmla="*/ 74880 w 77161"/>
                <a:gd name="connsiteY71" fmla="*/ 24467 h 279450"/>
                <a:gd name="connsiteX72" fmla="*/ 77162 w 77161"/>
                <a:gd name="connsiteY72" fmla="*/ 35044 h 279450"/>
                <a:gd name="connsiteX73" fmla="*/ 72581 w 77161"/>
                <a:gd name="connsiteY73" fmla="*/ 47484 h 279450"/>
                <a:gd name="connsiteX74" fmla="*/ 59510 w 77161"/>
                <a:gd name="connsiteY74" fmla="*/ 51858 h 279450"/>
                <a:gd name="connsiteX75" fmla="*/ 47520 w 77161"/>
                <a:gd name="connsiteY75" fmla="*/ 47484 h 279450"/>
                <a:gd name="connsiteX76" fmla="*/ 41856 w 77161"/>
                <a:gd name="connsiteY76" fmla="*/ 33058 h 279450"/>
                <a:gd name="connsiteX77" fmla="*/ 41039 w 77161"/>
                <a:gd name="connsiteY77" fmla="*/ 27029 h 279450"/>
                <a:gd name="connsiteX78" fmla="*/ 35566 w 77161"/>
                <a:gd name="connsiteY78" fmla="*/ 17565 h 279450"/>
                <a:gd name="connsiteX79" fmla="*/ 30738 w 77161"/>
                <a:gd name="connsiteY79" fmla="*/ 19656 h 279450"/>
                <a:gd name="connsiteX80" fmla="*/ 29276 w 77161"/>
                <a:gd name="connsiteY80" fmla="*/ 26663 h 279450"/>
                <a:gd name="connsiteX81" fmla="*/ 31071 w 77161"/>
                <a:gd name="connsiteY81" fmla="*/ 33562 h 279450"/>
                <a:gd name="connsiteX82" fmla="*/ 36195 w 77161"/>
                <a:gd name="connsiteY82" fmla="*/ 35966 h 279450"/>
                <a:gd name="connsiteX83" fmla="*/ 37012 w 77161"/>
                <a:gd name="connsiteY83" fmla="*/ 35966 h 279450"/>
                <a:gd name="connsiteX84" fmla="*/ 37012 w 77161"/>
                <a:gd name="connsiteY84" fmla="*/ 49872 h 279450"/>
                <a:gd name="connsiteX85" fmla="*/ 35984 w 77161"/>
                <a:gd name="connsiteY85" fmla="*/ 49872 h 279450"/>
                <a:gd name="connsiteX86" fmla="*/ 22548 w 77161"/>
                <a:gd name="connsiteY86" fmla="*/ 43842 h 279450"/>
                <a:gd name="connsiteX87" fmla="*/ 17668 w 77161"/>
                <a:gd name="connsiteY87" fmla="*/ 27203 h 279450"/>
                <a:gd name="connsiteX88" fmla="*/ 21712 w 77161"/>
                <a:gd name="connsiteY88" fmla="*/ 9342 h 279450"/>
                <a:gd name="connsiteX89" fmla="*/ 33369 w 77161"/>
                <a:gd name="connsiteY89" fmla="*/ 3138 h 279450"/>
                <a:gd name="connsiteX90" fmla="*/ 64895 w 77161"/>
                <a:gd name="connsiteY90" fmla="*/ 3138 h 279450"/>
                <a:gd name="connsiteX91" fmla="*/ 70088 w 77161"/>
                <a:gd name="connsiteY91" fmla="*/ 2424 h 279450"/>
                <a:gd name="connsiteX92" fmla="*/ 72667 w 77161"/>
                <a:gd name="connsiteY92" fmla="*/ 0 h 279450"/>
                <a:gd name="connsiteX93" fmla="*/ 75176 w 77161"/>
                <a:gd name="connsiteY93" fmla="*/ 0 h 279450"/>
                <a:gd name="connsiteX94" fmla="*/ 75176 w 77161"/>
                <a:gd name="connsiteY94" fmla="*/ 15474 h 279450"/>
                <a:gd name="connsiteX95" fmla="*/ 72005 w 77161"/>
                <a:gd name="connsiteY95" fmla="*/ 16643 h 279450"/>
                <a:gd name="connsiteX96" fmla="*/ 68273 w 77161"/>
                <a:gd name="connsiteY96" fmla="*/ 17097 h 279450"/>
                <a:gd name="connsiteX97" fmla="*/ 47869 w 77161"/>
                <a:gd name="connsiteY97" fmla="*/ 17357 h 279450"/>
                <a:gd name="connsiteX98" fmla="*/ 50570 w 77161"/>
                <a:gd name="connsiteY98" fmla="*/ 25705 h 279450"/>
                <a:gd name="connsiteX99" fmla="*/ 51650 w 77161"/>
                <a:gd name="connsiteY99" fmla="*/ 30582 h 279450"/>
                <a:gd name="connsiteX100" fmla="*/ 54455 w 77161"/>
                <a:gd name="connsiteY100" fmla="*/ 36091 h 279450"/>
                <a:gd name="connsiteX101" fmla="*/ 59092 w 77161"/>
                <a:gd name="connsiteY101" fmla="*/ 37639 h 279450"/>
                <a:gd name="connsiteX102" fmla="*/ 63953 w 77161"/>
                <a:gd name="connsiteY102" fmla="*/ 35653 h 279450"/>
                <a:gd name="connsiteX103" fmla="*/ 65764 w 77161"/>
                <a:gd name="connsiteY103" fmla="*/ 30285 h 279450"/>
                <a:gd name="connsiteX104" fmla="*/ 62369 w 77161"/>
                <a:gd name="connsiteY104" fmla="*/ 20808 h 279450"/>
                <a:gd name="connsiteX105" fmla="*/ 53115 w 77161"/>
                <a:gd name="connsiteY105" fmla="*/ 17357 h 279450"/>
                <a:gd name="connsiteX106" fmla="*/ 47869 w 77161"/>
                <a:gd name="connsiteY106" fmla="*/ 17357 h 2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77161" h="279450">
                  <a:moveTo>
                    <a:pt x="75176" y="279451"/>
                  </a:moveTo>
                  <a:lnTo>
                    <a:pt x="0" y="279451"/>
                  </a:lnTo>
                  <a:lnTo>
                    <a:pt x="0" y="263266"/>
                  </a:lnTo>
                  <a:lnTo>
                    <a:pt x="51650" y="232717"/>
                  </a:lnTo>
                  <a:lnTo>
                    <a:pt x="0" y="232717"/>
                  </a:lnTo>
                  <a:lnTo>
                    <a:pt x="0" y="217454"/>
                  </a:lnTo>
                  <a:lnTo>
                    <a:pt x="75176" y="217454"/>
                  </a:lnTo>
                  <a:lnTo>
                    <a:pt x="75176" y="233431"/>
                  </a:lnTo>
                  <a:lnTo>
                    <a:pt x="23523" y="264188"/>
                  </a:lnTo>
                  <a:lnTo>
                    <a:pt x="75176" y="264188"/>
                  </a:lnTo>
                  <a:lnTo>
                    <a:pt x="75176" y="279451"/>
                  </a:lnTo>
                  <a:close/>
                  <a:moveTo>
                    <a:pt x="68273" y="171382"/>
                  </a:moveTo>
                  <a:cubicBezTo>
                    <a:pt x="71168" y="173262"/>
                    <a:pt x="73365" y="175719"/>
                    <a:pt x="74880" y="178752"/>
                  </a:cubicBezTo>
                  <a:cubicBezTo>
                    <a:pt x="76394" y="181785"/>
                    <a:pt x="77162" y="185305"/>
                    <a:pt x="77162" y="189329"/>
                  </a:cubicBezTo>
                  <a:cubicBezTo>
                    <a:pt x="77162" y="194713"/>
                    <a:pt x="75630" y="198862"/>
                    <a:pt x="72581" y="201770"/>
                  </a:cubicBezTo>
                  <a:cubicBezTo>
                    <a:pt x="69512" y="204681"/>
                    <a:pt x="65155" y="206143"/>
                    <a:pt x="59510" y="206143"/>
                  </a:cubicBezTo>
                  <a:cubicBezTo>
                    <a:pt x="54264" y="206143"/>
                    <a:pt x="50273" y="204681"/>
                    <a:pt x="47520" y="201770"/>
                  </a:cubicBezTo>
                  <a:cubicBezTo>
                    <a:pt x="44767" y="198862"/>
                    <a:pt x="42887" y="194051"/>
                    <a:pt x="41856" y="187343"/>
                  </a:cubicBezTo>
                  <a:cubicBezTo>
                    <a:pt x="41612" y="185809"/>
                    <a:pt x="41352" y="183787"/>
                    <a:pt x="41039" y="181314"/>
                  </a:cubicBezTo>
                  <a:cubicBezTo>
                    <a:pt x="40219" y="175004"/>
                    <a:pt x="38388" y="171850"/>
                    <a:pt x="35566" y="171850"/>
                  </a:cubicBezTo>
                  <a:cubicBezTo>
                    <a:pt x="33317" y="171850"/>
                    <a:pt x="31697" y="172548"/>
                    <a:pt x="30738" y="173941"/>
                  </a:cubicBezTo>
                  <a:cubicBezTo>
                    <a:pt x="29763" y="175337"/>
                    <a:pt x="29276" y="177672"/>
                    <a:pt x="29276" y="180948"/>
                  </a:cubicBezTo>
                  <a:cubicBezTo>
                    <a:pt x="29276" y="183945"/>
                    <a:pt x="29869" y="186243"/>
                    <a:pt x="31071" y="187847"/>
                  </a:cubicBezTo>
                  <a:cubicBezTo>
                    <a:pt x="32256" y="189451"/>
                    <a:pt x="33962" y="190251"/>
                    <a:pt x="36195" y="190251"/>
                  </a:cubicBezTo>
                  <a:lnTo>
                    <a:pt x="37012" y="190251"/>
                  </a:lnTo>
                  <a:lnTo>
                    <a:pt x="37012" y="204157"/>
                  </a:lnTo>
                  <a:lnTo>
                    <a:pt x="35984" y="204157"/>
                  </a:lnTo>
                  <a:cubicBezTo>
                    <a:pt x="30287" y="204157"/>
                    <a:pt x="25808" y="202155"/>
                    <a:pt x="22548" y="198128"/>
                  </a:cubicBezTo>
                  <a:cubicBezTo>
                    <a:pt x="19291" y="194120"/>
                    <a:pt x="17668" y="188561"/>
                    <a:pt x="17668" y="181488"/>
                  </a:cubicBezTo>
                  <a:cubicBezTo>
                    <a:pt x="17668" y="173717"/>
                    <a:pt x="19011" y="167773"/>
                    <a:pt x="21712" y="163627"/>
                  </a:cubicBezTo>
                  <a:cubicBezTo>
                    <a:pt x="24396" y="159498"/>
                    <a:pt x="28298" y="157423"/>
                    <a:pt x="33369" y="157423"/>
                  </a:cubicBezTo>
                  <a:lnTo>
                    <a:pt x="64895" y="157423"/>
                  </a:lnTo>
                  <a:cubicBezTo>
                    <a:pt x="67213" y="157423"/>
                    <a:pt x="68955" y="157180"/>
                    <a:pt x="70088" y="156709"/>
                  </a:cubicBezTo>
                  <a:cubicBezTo>
                    <a:pt x="71237" y="156221"/>
                    <a:pt x="72090" y="155418"/>
                    <a:pt x="72667" y="154285"/>
                  </a:cubicBezTo>
                  <a:lnTo>
                    <a:pt x="75176" y="154285"/>
                  </a:lnTo>
                  <a:lnTo>
                    <a:pt x="75176" y="169759"/>
                  </a:lnTo>
                  <a:cubicBezTo>
                    <a:pt x="74218" y="170266"/>
                    <a:pt x="73170" y="170648"/>
                    <a:pt x="72005" y="170928"/>
                  </a:cubicBezTo>
                  <a:cubicBezTo>
                    <a:pt x="70855" y="171208"/>
                    <a:pt x="69601" y="171346"/>
                    <a:pt x="68273" y="171382"/>
                  </a:cubicBezTo>
                  <a:close/>
                  <a:moveTo>
                    <a:pt x="47869" y="171642"/>
                  </a:moveTo>
                  <a:cubicBezTo>
                    <a:pt x="49002" y="174066"/>
                    <a:pt x="49891" y="176852"/>
                    <a:pt x="50570" y="179990"/>
                  </a:cubicBezTo>
                  <a:cubicBezTo>
                    <a:pt x="51251" y="183141"/>
                    <a:pt x="51617" y="184765"/>
                    <a:pt x="51650" y="184867"/>
                  </a:cubicBezTo>
                  <a:cubicBezTo>
                    <a:pt x="52401" y="187498"/>
                    <a:pt x="53323" y="189329"/>
                    <a:pt x="54455" y="190376"/>
                  </a:cubicBezTo>
                  <a:cubicBezTo>
                    <a:pt x="55572" y="191403"/>
                    <a:pt x="57123" y="191924"/>
                    <a:pt x="59092" y="191924"/>
                  </a:cubicBezTo>
                  <a:cubicBezTo>
                    <a:pt x="61131" y="191924"/>
                    <a:pt x="62751" y="191262"/>
                    <a:pt x="63953" y="189938"/>
                  </a:cubicBezTo>
                  <a:cubicBezTo>
                    <a:pt x="65155" y="188598"/>
                    <a:pt x="65764" y="186820"/>
                    <a:pt x="65764" y="184570"/>
                  </a:cubicBezTo>
                  <a:cubicBezTo>
                    <a:pt x="65764" y="180546"/>
                    <a:pt x="64635" y="177392"/>
                    <a:pt x="62369" y="175093"/>
                  </a:cubicBezTo>
                  <a:cubicBezTo>
                    <a:pt x="60120" y="172792"/>
                    <a:pt x="57034" y="171642"/>
                    <a:pt x="53115" y="171642"/>
                  </a:cubicBezTo>
                  <a:lnTo>
                    <a:pt x="47869" y="171642"/>
                  </a:lnTo>
                  <a:close/>
                  <a:moveTo>
                    <a:pt x="75176" y="144456"/>
                  </a:moveTo>
                  <a:lnTo>
                    <a:pt x="19657" y="144456"/>
                  </a:lnTo>
                  <a:lnTo>
                    <a:pt x="19657" y="130675"/>
                  </a:lnTo>
                  <a:lnTo>
                    <a:pt x="29154" y="130675"/>
                  </a:lnTo>
                  <a:cubicBezTo>
                    <a:pt x="25354" y="128738"/>
                    <a:pt x="22548" y="126473"/>
                    <a:pt x="20770" y="123878"/>
                  </a:cubicBezTo>
                  <a:cubicBezTo>
                    <a:pt x="18975" y="121283"/>
                    <a:pt x="18086" y="118198"/>
                    <a:pt x="18086" y="114608"/>
                  </a:cubicBezTo>
                  <a:cubicBezTo>
                    <a:pt x="18086" y="114032"/>
                    <a:pt x="18086" y="113581"/>
                    <a:pt x="18106" y="113265"/>
                  </a:cubicBezTo>
                  <a:cubicBezTo>
                    <a:pt x="18122" y="112935"/>
                    <a:pt x="18158" y="112672"/>
                    <a:pt x="18191" y="112464"/>
                  </a:cubicBezTo>
                  <a:lnTo>
                    <a:pt x="33248" y="112412"/>
                  </a:lnTo>
                  <a:lnTo>
                    <a:pt x="33248" y="117378"/>
                  </a:lnTo>
                  <a:cubicBezTo>
                    <a:pt x="33248" y="121438"/>
                    <a:pt x="34311" y="124487"/>
                    <a:pt x="36419" y="126545"/>
                  </a:cubicBezTo>
                  <a:cubicBezTo>
                    <a:pt x="38530" y="128584"/>
                    <a:pt x="41665" y="129611"/>
                    <a:pt x="45814" y="129611"/>
                  </a:cubicBezTo>
                  <a:lnTo>
                    <a:pt x="75176" y="129611"/>
                  </a:lnTo>
                  <a:lnTo>
                    <a:pt x="75176" y="144456"/>
                  </a:lnTo>
                  <a:close/>
                  <a:moveTo>
                    <a:pt x="75176" y="90629"/>
                  </a:moveTo>
                  <a:lnTo>
                    <a:pt x="19657" y="110597"/>
                  </a:lnTo>
                  <a:lnTo>
                    <a:pt x="19657" y="94149"/>
                  </a:lnTo>
                  <a:lnTo>
                    <a:pt x="59491" y="82772"/>
                  </a:lnTo>
                  <a:lnTo>
                    <a:pt x="19657" y="71286"/>
                  </a:lnTo>
                  <a:lnTo>
                    <a:pt x="19657" y="55605"/>
                  </a:lnTo>
                  <a:lnTo>
                    <a:pt x="75176" y="75468"/>
                  </a:lnTo>
                  <a:lnTo>
                    <a:pt x="75176" y="90629"/>
                  </a:lnTo>
                  <a:close/>
                  <a:moveTo>
                    <a:pt x="68273" y="17097"/>
                  </a:moveTo>
                  <a:cubicBezTo>
                    <a:pt x="71168" y="18977"/>
                    <a:pt x="73365" y="21434"/>
                    <a:pt x="74880" y="24467"/>
                  </a:cubicBezTo>
                  <a:cubicBezTo>
                    <a:pt x="76394" y="27500"/>
                    <a:pt x="77162" y="31020"/>
                    <a:pt x="77162" y="35044"/>
                  </a:cubicBezTo>
                  <a:cubicBezTo>
                    <a:pt x="77162" y="40428"/>
                    <a:pt x="75630" y="44577"/>
                    <a:pt x="72581" y="47484"/>
                  </a:cubicBezTo>
                  <a:cubicBezTo>
                    <a:pt x="69512" y="50395"/>
                    <a:pt x="65155" y="51858"/>
                    <a:pt x="59510" y="51858"/>
                  </a:cubicBezTo>
                  <a:cubicBezTo>
                    <a:pt x="54264" y="51858"/>
                    <a:pt x="50273" y="50395"/>
                    <a:pt x="47520" y="47484"/>
                  </a:cubicBezTo>
                  <a:cubicBezTo>
                    <a:pt x="44767" y="44577"/>
                    <a:pt x="42887" y="39766"/>
                    <a:pt x="41856" y="33058"/>
                  </a:cubicBezTo>
                  <a:cubicBezTo>
                    <a:pt x="41612" y="31524"/>
                    <a:pt x="41352" y="29502"/>
                    <a:pt x="41039" y="27029"/>
                  </a:cubicBezTo>
                  <a:cubicBezTo>
                    <a:pt x="40219" y="20719"/>
                    <a:pt x="38388" y="17565"/>
                    <a:pt x="35566" y="17565"/>
                  </a:cubicBezTo>
                  <a:cubicBezTo>
                    <a:pt x="33317" y="17565"/>
                    <a:pt x="31697" y="18263"/>
                    <a:pt x="30738" y="19656"/>
                  </a:cubicBezTo>
                  <a:cubicBezTo>
                    <a:pt x="29763" y="21052"/>
                    <a:pt x="29276" y="23387"/>
                    <a:pt x="29276" y="26663"/>
                  </a:cubicBezTo>
                  <a:cubicBezTo>
                    <a:pt x="29276" y="29660"/>
                    <a:pt x="29869" y="31958"/>
                    <a:pt x="31071" y="33562"/>
                  </a:cubicBezTo>
                  <a:cubicBezTo>
                    <a:pt x="32256" y="35166"/>
                    <a:pt x="33962" y="35966"/>
                    <a:pt x="36195" y="35966"/>
                  </a:cubicBezTo>
                  <a:lnTo>
                    <a:pt x="37012" y="35966"/>
                  </a:lnTo>
                  <a:lnTo>
                    <a:pt x="37012" y="49872"/>
                  </a:lnTo>
                  <a:lnTo>
                    <a:pt x="35984" y="49872"/>
                  </a:lnTo>
                  <a:cubicBezTo>
                    <a:pt x="30287" y="49872"/>
                    <a:pt x="25808" y="47870"/>
                    <a:pt x="22548" y="43842"/>
                  </a:cubicBezTo>
                  <a:cubicBezTo>
                    <a:pt x="19291" y="39835"/>
                    <a:pt x="17668" y="34276"/>
                    <a:pt x="17668" y="27203"/>
                  </a:cubicBezTo>
                  <a:cubicBezTo>
                    <a:pt x="17668" y="19432"/>
                    <a:pt x="19011" y="13488"/>
                    <a:pt x="21712" y="9342"/>
                  </a:cubicBezTo>
                  <a:cubicBezTo>
                    <a:pt x="24396" y="5213"/>
                    <a:pt x="28298" y="3138"/>
                    <a:pt x="33369" y="3138"/>
                  </a:cubicBezTo>
                  <a:lnTo>
                    <a:pt x="64895" y="3138"/>
                  </a:lnTo>
                  <a:cubicBezTo>
                    <a:pt x="67213" y="3138"/>
                    <a:pt x="68955" y="2895"/>
                    <a:pt x="70088" y="2424"/>
                  </a:cubicBezTo>
                  <a:cubicBezTo>
                    <a:pt x="71237" y="1936"/>
                    <a:pt x="72090" y="1133"/>
                    <a:pt x="72667" y="0"/>
                  </a:cubicBezTo>
                  <a:lnTo>
                    <a:pt x="75176" y="0"/>
                  </a:lnTo>
                  <a:lnTo>
                    <a:pt x="75176" y="15474"/>
                  </a:lnTo>
                  <a:cubicBezTo>
                    <a:pt x="74218" y="15981"/>
                    <a:pt x="73170" y="16363"/>
                    <a:pt x="72005" y="16643"/>
                  </a:cubicBezTo>
                  <a:cubicBezTo>
                    <a:pt x="70855" y="16923"/>
                    <a:pt x="69601" y="17061"/>
                    <a:pt x="68273" y="17097"/>
                  </a:cubicBezTo>
                  <a:close/>
                  <a:moveTo>
                    <a:pt x="47869" y="17357"/>
                  </a:moveTo>
                  <a:cubicBezTo>
                    <a:pt x="49002" y="19781"/>
                    <a:pt x="49891" y="22567"/>
                    <a:pt x="50570" y="25705"/>
                  </a:cubicBezTo>
                  <a:cubicBezTo>
                    <a:pt x="51251" y="28856"/>
                    <a:pt x="51617" y="30480"/>
                    <a:pt x="51650" y="30582"/>
                  </a:cubicBezTo>
                  <a:cubicBezTo>
                    <a:pt x="52401" y="33213"/>
                    <a:pt x="53323" y="35044"/>
                    <a:pt x="54455" y="36091"/>
                  </a:cubicBezTo>
                  <a:cubicBezTo>
                    <a:pt x="55572" y="37118"/>
                    <a:pt x="57123" y="37639"/>
                    <a:pt x="59092" y="37639"/>
                  </a:cubicBezTo>
                  <a:cubicBezTo>
                    <a:pt x="61131" y="37639"/>
                    <a:pt x="62751" y="36977"/>
                    <a:pt x="63953" y="35653"/>
                  </a:cubicBezTo>
                  <a:cubicBezTo>
                    <a:pt x="65155" y="34313"/>
                    <a:pt x="65764" y="32534"/>
                    <a:pt x="65764" y="30285"/>
                  </a:cubicBezTo>
                  <a:cubicBezTo>
                    <a:pt x="65764" y="26261"/>
                    <a:pt x="64635" y="23107"/>
                    <a:pt x="62369" y="20808"/>
                  </a:cubicBezTo>
                  <a:cubicBezTo>
                    <a:pt x="60120" y="18506"/>
                    <a:pt x="57034" y="17357"/>
                    <a:pt x="53115" y="17357"/>
                  </a:cubicBezTo>
                  <a:lnTo>
                    <a:pt x="47869" y="17357"/>
                  </a:lnTo>
                  <a:close/>
                </a:path>
              </a:pathLst>
            </a:custGeom>
            <a:solidFill>
              <a:srgbClr val="D7203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2B79D4-799B-4DF9-BBA1-2C4ACC379FA9}"/>
                </a:ext>
              </a:extLst>
            </p:cNvPr>
            <p:cNvSpPr/>
            <p:nvPr/>
          </p:nvSpPr>
          <p:spPr>
            <a:xfrm>
              <a:off x="8706478" y="5409270"/>
              <a:ext cx="257829" cy="94201"/>
            </a:xfrm>
            <a:custGeom>
              <a:avLst/>
              <a:gdLst>
                <a:gd name="connsiteX0" fmla="*/ 25930 w 267844"/>
                <a:gd name="connsiteY0" fmla="*/ 75172 h 97860"/>
                <a:gd name="connsiteX1" fmla="*/ 0 w 267844"/>
                <a:gd name="connsiteY1" fmla="*/ 0 h 97860"/>
                <a:gd name="connsiteX2" fmla="*/ 17147 w 267844"/>
                <a:gd name="connsiteY2" fmla="*/ 0 h 97860"/>
                <a:gd name="connsiteX3" fmla="*/ 33145 w 267844"/>
                <a:gd name="connsiteY3" fmla="*/ 56231 h 97860"/>
                <a:gd name="connsiteX4" fmla="*/ 49456 w 267844"/>
                <a:gd name="connsiteY4" fmla="*/ 0 h 97860"/>
                <a:gd name="connsiteX5" fmla="*/ 66396 w 267844"/>
                <a:gd name="connsiteY5" fmla="*/ 0 h 97860"/>
                <a:gd name="connsiteX6" fmla="*/ 40779 w 267844"/>
                <a:gd name="connsiteY6" fmla="*/ 75172 h 97860"/>
                <a:gd name="connsiteX7" fmla="*/ 25930 w 267844"/>
                <a:gd name="connsiteY7" fmla="*/ 75172 h 97860"/>
                <a:gd name="connsiteX8" fmla="*/ 99486 w 267844"/>
                <a:gd name="connsiteY8" fmla="*/ 68270 h 97860"/>
                <a:gd name="connsiteX9" fmla="*/ 92116 w 267844"/>
                <a:gd name="connsiteY9" fmla="*/ 74875 h 97860"/>
                <a:gd name="connsiteX10" fmla="*/ 81538 w 267844"/>
                <a:gd name="connsiteY10" fmla="*/ 77157 h 97860"/>
                <a:gd name="connsiteX11" fmla="*/ 69097 w 267844"/>
                <a:gd name="connsiteY11" fmla="*/ 72577 h 97860"/>
                <a:gd name="connsiteX12" fmla="*/ 64723 w 267844"/>
                <a:gd name="connsiteY12" fmla="*/ 59507 h 97860"/>
                <a:gd name="connsiteX13" fmla="*/ 69097 w 267844"/>
                <a:gd name="connsiteY13" fmla="*/ 47517 h 97860"/>
                <a:gd name="connsiteX14" fmla="*/ 83524 w 267844"/>
                <a:gd name="connsiteY14" fmla="*/ 41854 h 97860"/>
                <a:gd name="connsiteX15" fmla="*/ 89554 w 267844"/>
                <a:gd name="connsiteY15" fmla="*/ 41037 h 97860"/>
                <a:gd name="connsiteX16" fmla="*/ 99018 w 267844"/>
                <a:gd name="connsiteY16" fmla="*/ 35564 h 97860"/>
                <a:gd name="connsiteX17" fmla="*/ 96927 w 267844"/>
                <a:gd name="connsiteY17" fmla="*/ 30736 h 97860"/>
                <a:gd name="connsiteX18" fmla="*/ 89919 w 267844"/>
                <a:gd name="connsiteY18" fmla="*/ 29274 h 97860"/>
                <a:gd name="connsiteX19" fmla="*/ 83020 w 267844"/>
                <a:gd name="connsiteY19" fmla="*/ 31069 h 97860"/>
                <a:gd name="connsiteX20" fmla="*/ 80616 w 267844"/>
                <a:gd name="connsiteY20" fmla="*/ 36193 h 97860"/>
                <a:gd name="connsiteX21" fmla="*/ 80616 w 267844"/>
                <a:gd name="connsiteY21" fmla="*/ 37010 h 97860"/>
                <a:gd name="connsiteX22" fmla="*/ 66709 w 267844"/>
                <a:gd name="connsiteY22" fmla="*/ 37010 h 97860"/>
                <a:gd name="connsiteX23" fmla="*/ 66709 w 267844"/>
                <a:gd name="connsiteY23" fmla="*/ 35982 h 97860"/>
                <a:gd name="connsiteX24" fmla="*/ 72739 w 267844"/>
                <a:gd name="connsiteY24" fmla="*/ 22547 h 97860"/>
                <a:gd name="connsiteX25" fmla="*/ 89379 w 267844"/>
                <a:gd name="connsiteY25" fmla="*/ 17667 h 97860"/>
                <a:gd name="connsiteX26" fmla="*/ 107241 w 267844"/>
                <a:gd name="connsiteY26" fmla="*/ 21710 h 97860"/>
                <a:gd name="connsiteX27" fmla="*/ 113446 w 267844"/>
                <a:gd name="connsiteY27" fmla="*/ 33368 h 97860"/>
                <a:gd name="connsiteX28" fmla="*/ 113446 w 267844"/>
                <a:gd name="connsiteY28" fmla="*/ 64891 h 97860"/>
                <a:gd name="connsiteX29" fmla="*/ 114160 w 267844"/>
                <a:gd name="connsiteY29" fmla="*/ 70084 h 97860"/>
                <a:gd name="connsiteX30" fmla="*/ 116584 w 267844"/>
                <a:gd name="connsiteY30" fmla="*/ 72662 h 97860"/>
                <a:gd name="connsiteX31" fmla="*/ 116584 w 267844"/>
                <a:gd name="connsiteY31" fmla="*/ 75172 h 97860"/>
                <a:gd name="connsiteX32" fmla="*/ 101109 w 267844"/>
                <a:gd name="connsiteY32" fmla="*/ 75172 h 97860"/>
                <a:gd name="connsiteX33" fmla="*/ 99940 w 267844"/>
                <a:gd name="connsiteY33" fmla="*/ 72001 h 97860"/>
                <a:gd name="connsiteX34" fmla="*/ 99486 w 267844"/>
                <a:gd name="connsiteY34" fmla="*/ 68270 h 97860"/>
                <a:gd name="connsiteX35" fmla="*/ 99226 w 267844"/>
                <a:gd name="connsiteY35" fmla="*/ 47866 h 97860"/>
                <a:gd name="connsiteX36" fmla="*/ 90878 w 267844"/>
                <a:gd name="connsiteY36" fmla="*/ 50567 h 97860"/>
                <a:gd name="connsiteX37" fmla="*/ 86000 w 267844"/>
                <a:gd name="connsiteY37" fmla="*/ 51647 h 97860"/>
                <a:gd name="connsiteX38" fmla="*/ 80491 w 267844"/>
                <a:gd name="connsiteY38" fmla="*/ 54452 h 97860"/>
                <a:gd name="connsiteX39" fmla="*/ 78943 w 267844"/>
                <a:gd name="connsiteY39" fmla="*/ 59089 h 97860"/>
                <a:gd name="connsiteX40" fmla="*/ 80929 w 267844"/>
                <a:gd name="connsiteY40" fmla="*/ 63949 h 97860"/>
                <a:gd name="connsiteX41" fmla="*/ 86297 w 267844"/>
                <a:gd name="connsiteY41" fmla="*/ 65760 h 97860"/>
                <a:gd name="connsiteX42" fmla="*/ 95775 w 267844"/>
                <a:gd name="connsiteY42" fmla="*/ 62365 h 97860"/>
                <a:gd name="connsiteX43" fmla="*/ 99226 w 267844"/>
                <a:gd name="connsiteY43" fmla="*/ 53112 h 97860"/>
                <a:gd name="connsiteX44" fmla="*/ 99226 w 267844"/>
                <a:gd name="connsiteY44" fmla="*/ 47866 h 97860"/>
                <a:gd name="connsiteX45" fmla="*/ 126934 w 267844"/>
                <a:gd name="connsiteY45" fmla="*/ 75172 h 97860"/>
                <a:gd name="connsiteX46" fmla="*/ 126934 w 267844"/>
                <a:gd name="connsiteY46" fmla="*/ 0 h 97860"/>
                <a:gd name="connsiteX47" fmla="*/ 141783 w 267844"/>
                <a:gd name="connsiteY47" fmla="*/ 0 h 97860"/>
                <a:gd name="connsiteX48" fmla="*/ 141783 w 267844"/>
                <a:gd name="connsiteY48" fmla="*/ 75172 h 97860"/>
                <a:gd name="connsiteX49" fmla="*/ 126934 w 267844"/>
                <a:gd name="connsiteY49" fmla="*/ 75172 h 97860"/>
                <a:gd name="connsiteX50" fmla="*/ 167279 w 267844"/>
                <a:gd name="connsiteY50" fmla="*/ 46543 h 97860"/>
                <a:gd name="connsiteX51" fmla="*/ 170414 w 267844"/>
                <a:gd name="connsiteY51" fmla="*/ 58549 h 97860"/>
                <a:gd name="connsiteX52" fmla="*/ 179387 w 267844"/>
                <a:gd name="connsiteY52" fmla="*/ 62731 h 97860"/>
                <a:gd name="connsiteX53" fmla="*/ 188345 w 267844"/>
                <a:gd name="connsiteY53" fmla="*/ 58549 h 97860"/>
                <a:gd name="connsiteX54" fmla="*/ 191430 w 267844"/>
                <a:gd name="connsiteY54" fmla="*/ 46352 h 97860"/>
                <a:gd name="connsiteX55" fmla="*/ 188239 w 267844"/>
                <a:gd name="connsiteY55" fmla="*/ 34589 h 97860"/>
                <a:gd name="connsiteX56" fmla="*/ 179180 w 267844"/>
                <a:gd name="connsiteY56" fmla="*/ 30424 h 97860"/>
                <a:gd name="connsiteX57" fmla="*/ 170397 w 267844"/>
                <a:gd name="connsiteY57" fmla="*/ 34658 h 97860"/>
                <a:gd name="connsiteX58" fmla="*/ 167279 w 267844"/>
                <a:gd name="connsiteY58" fmla="*/ 46543 h 97860"/>
                <a:gd name="connsiteX59" fmla="*/ 153895 w 267844"/>
                <a:gd name="connsiteY59" fmla="*/ 80503 h 97860"/>
                <a:gd name="connsiteX60" fmla="*/ 170101 w 267844"/>
                <a:gd name="connsiteY60" fmla="*/ 80450 h 97860"/>
                <a:gd name="connsiteX61" fmla="*/ 173028 w 267844"/>
                <a:gd name="connsiteY61" fmla="*/ 84652 h 97860"/>
                <a:gd name="connsiteX62" fmla="*/ 178989 w 267844"/>
                <a:gd name="connsiteY62" fmla="*/ 86045 h 97860"/>
                <a:gd name="connsiteX63" fmla="*/ 188677 w 267844"/>
                <a:gd name="connsiteY63" fmla="*/ 83118 h 97860"/>
                <a:gd name="connsiteX64" fmla="*/ 191430 w 267844"/>
                <a:gd name="connsiteY64" fmla="*/ 72261 h 97860"/>
                <a:gd name="connsiteX65" fmla="*/ 191430 w 267844"/>
                <a:gd name="connsiteY65" fmla="*/ 67311 h 97860"/>
                <a:gd name="connsiteX66" fmla="*/ 185332 w 267844"/>
                <a:gd name="connsiteY66" fmla="*/ 73255 h 97860"/>
                <a:gd name="connsiteX67" fmla="*/ 175956 w 267844"/>
                <a:gd name="connsiteY67" fmla="*/ 75172 h 97860"/>
                <a:gd name="connsiteX68" fmla="*/ 158703 w 267844"/>
                <a:gd name="connsiteY68" fmla="*/ 67486 h 97860"/>
                <a:gd name="connsiteX69" fmla="*/ 152222 w 267844"/>
                <a:gd name="connsiteY69" fmla="*/ 47030 h 97860"/>
                <a:gd name="connsiteX70" fmla="*/ 158581 w 267844"/>
                <a:gd name="connsiteY70" fmla="*/ 25613 h 97860"/>
                <a:gd name="connsiteX71" fmla="*/ 175712 w 267844"/>
                <a:gd name="connsiteY71" fmla="*/ 17667 h 97860"/>
                <a:gd name="connsiteX72" fmla="*/ 185279 w 267844"/>
                <a:gd name="connsiteY72" fmla="*/ 19810 h 97860"/>
                <a:gd name="connsiteX73" fmla="*/ 191743 w 267844"/>
                <a:gd name="connsiteY73" fmla="*/ 26363 h 97860"/>
                <a:gd name="connsiteX74" fmla="*/ 191743 w 267844"/>
                <a:gd name="connsiteY74" fmla="*/ 19656 h 97860"/>
                <a:gd name="connsiteX75" fmla="*/ 205858 w 267844"/>
                <a:gd name="connsiteY75" fmla="*/ 19656 h 97860"/>
                <a:gd name="connsiteX76" fmla="*/ 205858 w 267844"/>
                <a:gd name="connsiteY76" fmla="*/ 71493 h 97860"/>
                <a:gd name="connsiteX77" fmla="*/ 204221 w 267844"/>
                <a:gd name="connsiteY77" fmla="*/ 84827 h 97860"/>
                <a:gd name="connsiteX78" fmla="*/ 198662 w 267844"/>
                <a:gd name="connsiteY78" fmla="*/ 92545 h 97860"/>
                <a:gd name="connsiteX79" fmla="*/ 190107 w 267844"/>
                <a:gd name="connsiteY79" fmla="*/ 96500 h 97860"/>
                <a:gd name="connsiteX80" fmla="*/ 178291 w 267844"/>
                <a:gd name="connsiteY80" fmla="*/ 97860 h 97860"/>
                <a:gd name="connsiteX81" fmla="*/ 160778 w 267844"/>
                <a:gd name="connsiteY81" fmla="*/ 93313 h 97860"/>
                <a:gd name="connsiteX82" fmla="*/ 153895 w 267844"/>
                <a:gd name="connsiteY82" fmla="*/ 80503 h 97860"/>
                <a:gd name="connsiteX83" fmla="*/ 250747 w 267844"/>
                <a:gd name="connsiteY83" fmla="*/ 68270 h 97860"/>
                <a:gd name="connsiteX84" fmla="*/ 243377 w 267844"/>
                <a:gd name="connsiteY84" fmla="*/ 74875 h 97860"/>
                <a:gd name="connsiteX85" fmla="*/ 232799 w 267844"/>
                <a:gd name="connsiteY85" fmla="*/ 77157 h 97860"/>
                <a:gd name="connsiteX86" fmla="*/ 220357 w 267844"/>
                <a:gd name="connsiteY86" fmla="*/ 72577 h 97860"/>
                <a:gd name="connsiteX87" fmla="*/ 215984 w 267844"/>
                <a:gd name="connsiteY87" fmla="*/ 59507 h 97860"/>
                <a:gd name="connsiteX88" fmla="*/ 220357 w 267844"/>
                <a:gd name="connsiteY88" fmla="*/ 47517 h 97860"/>
                <a:gd name="connsiteX89" fmla="*/ 234785 w 267844"/>
                <a:gd name="connsiteY89" fmla="*/ 41854 h 97860"/>
                <a:gd name="connsiteX90" fmla="*/ 240814 w 267844"/>
                <a:gd name="connsiteY90" fmla="*/ 41037 h 97860"/>
                <a:gd name="connsiteX91" fmla="*/ 250279 w 267844"/>
                <a:gd name="connsiteY91" fmla="*/ 35564 h 97860"/>
                <a:gd name="connsiteX92" fmla="*/ 248188 w 267844"/>
                <a:gd name="connsiteY92" fmla="*/ 30736 h 97860"/>
                <a:gd name="connsiteX93" fmla="*/ 241180 w 267844"/>
                <a:gd name="connsiteY93" fmla="*/ 29274 h 97860"/>
                <a:gd name="connsiteX94" fmla="*/ 234281 w 267844"/>
                <a:gd name="connsiteY94" fmla="*/ 31069 h 97860"/>
                <a:gd name="connsiteX95" fmla="*/ 231877 w 267844"/>
                <a:gd name="connsiteY95" fmla="*/ 36193 h 97860"/>
                <a:gd name="connsiteX96" fmla="*/ 231877 w 267844"/>
                <a:gd name="connsiteY96" fmla="*/ 37010 h 97860"/>
                <a:gd name="connsiteX97" fmla="*/ 217970 w 267844"/>
                <a:gd name="connsiteY97" fmla="*/ 37010 h 97860"/>
                <a:gd name="connsiteX98" fmla="*/ 217970 w 267844"/>
                <a:gd name="connsiteY98" fmla="*/ 35982 h 97860"/>
                <a:gd name="connsiteX99" fmla="*/ 224000 w 267844"/>
                <a:gd name="connsiteY99" fmla="*/ 22547 h 97860"/>
                <a:gd name="connsiteX100" fmla="*/ 240640 w 267844"/>
                <a:gd name="connsiteY100" fmla="*/ 17667 h 97860"/>
                <a:gd name="connsiteX101" fmla="*/ 258502 w 267844"/>
                <a:gd name="connsiteY101" fmla="*/ 21710 h 97860"/>
                <a:gd name="connsiteX102" fmla="*/ 264706 w 267844"/>
                <a:gd name="connsiteY102" fmla="*/ 33368 h 97860"/>
                <a:gd name="connsiteX103" fmla="*/ 264706 w 267844"/>
                <a:gd name="connsiteY103" fmla="*/ 64891 h 97860"/>
                <a:gd name="connsiteX104" fmla="*/ 265421 w 267844"/>
                <a:gd name="connsiteY104" fmla="*/ 70084 h 97860"/>
                <a:gd name="connsiteX105" fmla="*/ 267845 w 267844"/>
                <a:gd name="connsiteY105" fmla="*/ 72662 h 97860"/>
                <a:gd name="connsiteX106" fmla="*/ 267845 w 267844"/>
                <a:gd name="connsiteY106" fmla="*/ 75172 h 97860"/>
                <a:gd name="connsiteX107" fmla="*/ 252370 w 267844"/>
                <a:gd name="connsiteY107" fmla="*/ 75172 h 97860"/>
                <a:gd name="connsiteX108" fmla="*/ 251201 w 267844"/>
                <a:gd name="connsiteY108" fmla="*/ 72001 h 97860"/>
                <a:gd name="connsiteX109" fmla="*/ 250747 w 267844"/>
                <a:gd name="connsiteY109" fmla="*/ 68270 h 97860"/>
                <a:gd name="connsiteX110" fmla="*/ 250486 w 267844"/>
                <a:gd name="connsiteY110" fmla="*/ 47866 h 97860"/>
                <a:gd name="connsiteX111" fmla="*/ 242138 w 267844"/>
                <a:gd name="connsiteY111" fmla="*/ 50567 h 97860"/>
                <a:gd name="connsiteX112" fmla="*/ 237261 w 267844"/>
                <a:gd name="connsiteY112" fmla="*/ 51647 h 97860"/>
                <a:gd name="connsiteX113" fmla="*/ 231752 w 267844"/>
                <a:gd name="connsiteY113" fmla="*/ 54452 h 97860"/>
                <a:gd name="connsiteX114" fmla="*/ 230204 w 267844"/>
                <a:gd name="connsiteY114" fmla="*/ 59089 h 97860"/>
                <a:gd name="connsiteX115" fmla="*/ 232190 w 267844"/>
                <a:gd name="connsiteY115" fmla="*/ 63949 h 97860"/>
                <a:gd name="connsiteX116" fmla="*/ 237558 w 267844"/>
                <a:gd name="connsiteY116" fmla="*/ 65760 h 97860"/>
                <a:gd name="connsiteX117" fmla="*/ 247035 w 267844"/>
                <a:gd name="connsiteY117" fmla="*/ 62365 h 97860"/>
                <a:gd name="connsiteX118" fmla="*/ 250486 w 267844"/>
                <a:gd name="connsiteY118" fmla="*/ 53112 h 97860"/>
                <a:gd name="connsiteX119" fmla="*/ 250486 w 267844"/>
                <a:gd name="connsiteY119" fmla="*/ 47866 h 9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67844" h="97860">
                  <a:moveTo>
                    <a:pt x="25930" y="75172"/>
                  </a:moveTo>
                  <a:lnTo>
                    <a:pt x="0" y="0"/>
                  </a:lnTo>
                  <a:lnTo>
                    <a:pt x="17147" y="0"/>
                  </a:lnTo>
                  <a:lnTo>
                    <a:pt x="33145" y="56231"/>
                  </a:lnTo>
                  <a:lnTo>
                    <a:pt x="49456" y="0"/>
                  </a:lnTo>
                  <a:lnTo>
                    <a:pt x="66396" y="0"/>
                  </a:lnTo>
                  <a:lnTo>
                    <a:pt x="40779" y="75172"/>
                  </a:lnTo>
                  <a:lnTo>
                    <a:pt x="25930" y="75172"/>
                  </a:lnTo>
                  <a:close/>
                  <a:moveTo>
                    <a:pt x="99486" y="68270"/>
                  </a:moveTo>
                  <a:cubicBezTo>
                    <a:pt x="97606" y="71164"/>
                    <a:pt x="95149" y="73361"/>
                    <a:pt x="92116" y="74875"/>
                  </a:cubicBezTo>
                  <a:cubicBezTo>
                    <a:pt x="89083" y="76390"/>
                    <a:pt x="85562" y="77157"/>
                    <a:pt x="81538" y="77157"/>
                  </a:cubicBezTo>
                  <a:cubicBezTo>
                    <a:pt x="76154" y="77157"/>
                    <a:pt x="72005" y="75626"/>
                    <a:pt x="69097" y="72577"/>
                  </a:cubicBezTo>
                  <a:cubicBezTo>
                    <a:pt x="66186" y="69508"/>
                    <a:pt x="64723" y="65151"/>
                    <a:pt x="64723" y="59507"/>
                  </a:cubicBezTo>
                  <a:cubicBezTo>
                    <a:pt x="64723" y="54261"/>
                    <a:pt x="66186" y="50270"/>
                    <a:pt x="69097" y="47517"/>
                  </a:cubicBezTo>
                  <a:cubicBezTo>
                    <a:pt x="72005" y="44765"/>
                    <a:pt x="76816" y="42884"/>
                    <a:pt x="83524" y="41854"/>
                  </a:cubicBezTo>
                  <a:cubicBezTo>
                    <a:pt x="85059" y="41610"/>
                    <a:pt x="87081" y="41350"/>
                    <a:pt x="89554" y="41037"/>
                  </a:cubicBezTo>
                  <a:cubicBezTo>
                    <a:pt x="95863" y="40217"/>
                    <a:pt x="99018" y="38386"/>
                    <a:pt x="99018" y="35564"/>
                  </a:cubicBezTo>
                  <a:cubicBezTo>
                    <a:pt x="99018" y="33315"/>
                    <a:pt x="98320" y="31695"/>
                    <a:pt x="96927" y="30736"/>
                  </a:cubicBezTo>
                  <a:cubicBezTo>
                    <a:pt x="95531" y="29762"/>
                    <a:pt x="93196" y="29274"/>
                    <a:pt x="89919" y="29274"/>
                  </a:cubicBezTo>
                  <a:cubicBezTo>
                    <a:pt x="86923" y="29274"/>
                    <a:pt x="84624" y="29867"/>
                    <a:pt x="83020" y="31069"/>
                  </a:cubicBezTo>
                  <a:cubicBezTo>
                    <a:pt x="81416" y="32255"/>
                    <a:pt x="80616" y="33960"/>
                    <a:pt x="80616" y="36193"/>
                  </a:cubicBezTo>
                  <a:lnTo>
                    <a:pt x="80616" y="37010"/>
                  </a:lnTo>
                  <a:lnTo>
                    <a:pt x="66709" y="37010"/>
                  </a:lnTo>
                  <a:lnTo>
                    <a:pt x="66709" y="35982"/>
                  </a:lnTo>
                  <a:cubicBezTo>
                    <a:pt x="66709" y="30285"/>
                    <a:pt x="68711" y="25807"/>
                    <a:pt x="72739" y="22547"/>
                  </a:cubicBezTo>
                  <a:cubicBezTo>
                    <a:pt x="76747" y="19290"/>
                    <a:pt x="82306" y="17667"/>
                    <a:pt x="89379" y="17667"/>
                  </a:cubicBezTo>
                  <a:cubicBezTo>
                    <a:pt x="97151" y="17667"/>
                    <a:pt x="103095" y="19010"/>
                    <a:pt x="107241" y="21710"/>
                  </a:cubicBezTo>
                  <a:cubicBezTo>
                    <a:pt x="111371" y="24394"/>
                    <a:pt x="113446" y="28296"/>
                    <a:pt x="113446" y="33368"/>
                  </a:cubicBezTo>
                  <a:lnTo>
                    <a:pt x="113446" y="64891"/>
                  </a:lnTo>
                  <a:cubicBezTo>
                    <a:pt x="113446" y="67209"/>
                    <a:pt x="113689" y="68951"/>
                    <a:pt x="114160" y="70084"/>
                  </a:cubicBezTo>
                  <a:cubicBezTo>
                    <a:pt x="114648" y="71233"/>
                    <a:pt x="115451" y="72086"/>
                    <a:pt x="116584" y="72662"/>
                  </a:cubicBezTo>
                  <a:lnTo>
                    <a:pt x="116584" y="75172"/>
                  </a:lnTo>
                  <a:lnTo>
                    <a:pt x="101109" y="75172"/>
                  </a:lnTo>
                  <a:cubicBezTo>
                    <a:pt x="100602" y="74213"/>
                    <a:pt x="100220" y="73166"/>
                    <a:pt x="99940" y="72001"/>
                  </a:cubicBezTo>
                  <a:cubicBezTo>
                    <a:pt x="99660" y="70851"/>
                    <a:pt x="99522" y="69597"/>
                    <a:pt x="99486" y="68270"/>
                  </a:cubicBezTo>
                  <a:close/>
                  <a:moveTo>
                    <a:pt x="99226" y="47866"/>
                  </a:moveTo>
                  <a:cubicBezTo>
                    <a:pt x="96802" y="48999"/>
                    <a:pt x="94016" y="49888"/>
                    <a:pt x="90878" y="50567"/>
                  </a:cubicBezTo>
                  <a:cubicBezTo>
                    <a:pt x="87726" y="51248"/>
                    <a:pt x="86103" y="51614"/>
                    <a:pt x="86000" y="51647"/>
                  </a:cubicBezTo>
                  <a:cubicBezTo>
                    <a:pt x="83369" y="52398"/>
                    <a:pt x="81538" y="53320"/>
                    <a:pt x="80491" y="54452"/>
                  </a:cubicBezTo>
                  <a:cubicBezTo>
                    <a:pt x="79464" y="55569"/>
                    <a:pt x="78943" y="57120"/>
                    <a:pt x="78943" y="59089"/>
                  </a:cubicBezTo>
                  <a:cubicBezTo>
                    <a:pt x="78943" y="61127"/>
                    <a:pt x="79605" y="62747"/>
                    <a:pt x="80929" y="63949"/>
                  </a:cubicBezTo>
                  <a:cubicBezTo>
                    <a:pt x="82269" y="65151"/>
                    <a:pt x="84048" y="65760"/>
                    <a:pt x="86297" y="65760"/>
                  </a:cubicBezTo>
                  <a:cubicBezTo>
                    <a:pt x="90321" y="65760"/>
                    <a:pt x="93476" y="64631"/>
                    <a:pt x="95775" y="62365"/>
                  </a:cubicBezTo>
                  <a:cubicBezTo>
                    <a:pt x="98076" y="60116"/>
                    <a:pt x="99226" y="57031"/>
                    <a:pt x="99226" y="53112"/>
                  </a:cubicBezTo>
                  <a:lnTo>
                    <a:pt x="99226" y="47866"/>
                  </a:lnTo>
                  <a:close/>
                  <a:moveTo>
                    <a:pt x="126934" y="75172"/>
                  </a:moveTo>
                  <a:lnTo>
                    <a:pt x="126934" y="0"/>
                  </a:lnTo>
                  <a:lnTo>
                    <a:pt x="141783" y="0"/>
                  </a:lnTo>
                  <a:lnTo>
                    <a:pt x="141783" y="75172"/>
                  </a:lnTo>
                  <a:lnTo>
                    <a:pt x="126934" y="75172"/>
                  </a:lnTo>
                  <a:close/>
                  <a:moveTo>
                    <a:pt x="167279" y="46543"/>
                  </a:moveTo>
                  <a:cubicBezTo>
                    <a:pt x="167279" y="51752"/>
                    <a:pt x="168322" y="55760"/>
                    <a:pt x="170414" y="58549"/>
                  </a:cubicBezTo>
                  <a:cubicBezTo>
                    <a:pt x="172505" y="61335"/>
                    <a:pt x="175502" y="62731"/>
                    <a:pt x="179387" y="62731"/>
                  </a:cubicBezTo>
                  <a:cubicBezTo>
                    <a:pt x="183293" y="62731"/>
                    <a:pt x="186290" y="61335"/>
                    <a:pt x="188345" y="58549"/>
                  </a:cubicBezTo>
                  <a:cubicBezTo>
                    <a:pt x="190403" y="55760"/>
                    <a:pt x="191430" y="51683"/>
                    <a:pt x="191430" y="46352"/>
                  </a:cubicBezTo>
                  <a:cubicBezTo>
                    <a:pt x="191430" y="41281"/>
                    <a:pt x="190367" y="37359"/>
                    <a:pt x="188239" y="34589"/>
                  </a:cubicBezTo>
                  <a:cubicBezTo>
                    <a:pt x="186115" y="31817"/>
                    <a:pt x="183082" y="30424"/>
                    <a:pt x="179180" y="30424"/>
                  </a:cubicBezTo>
                  <a:cubicBezTo>
                    <a:pt x="175396" y="30424"/>
                    <a:pt x="172469" y="31836"/>
                    <a:pt x="170397" y="34658"/>
                  </a:cubicBezTo>
                  <a:cubicBezTo>
                    <a:pt x="168322" y="37480"/>
                    <a:pt x="167279" y="41455"/>
                    <a:pt x="167279" y="46543"/>
                  </a:cubicBezTo>
                  <a:close/>
                  <a:moveTo>
                    <a:pt x="153895" y="80503"/>
                  </a:moveTo>
                  <a:lnTo>
                    <a:pt x="170101" y="80450"/>
                  </a:lnTo>
                  <a:cubicBezTo>
                    <a:pt x="170572" y="82334"/>
                    <a:pt x="171546" y="83727"/>
                    <a:pt x="173028" y="84652"/>
                  </a:cubicBezTo>
                  <a:cubicBezTo>
                    <a:pt x="174510" y="85574"/>
                    <a:pt x="176496" y="86045"/>
                    <a:pt x="178989" y="86045"/>
                  </a:cubicBezTo>
                  <a:cubicBezTo>
                    <a:pt x="183606" y="86045"/>
                    <a:pt x="186830" y="85070"/>
                    <a:pt x="188677" y="83118"/>
                  </a:cubicBezTo>
                  <a:cubicBezTo>
                    <a:pt x="190505" y="81148"/>
                    <a:pt x="191430" y="77543"/>
                    <a:pt x="191430" y="72261"/>
                  </a:cubicBezTo>
                  <a:lnTo>
                    <a:pt x="191430" y="67311"/>
                  </a:lnTo>
                  <a:cubicBezTo>
                    <a:pt x="189863" y="69995"/>
                    <a:pt x="187841" y="71984"/>
                    <a:pt x="185332" y="73255"/>
                  </a:cubicBezTo>
                  <a:cubicBezTo>
                    <a:pt x="182822" y="74526"/>
                    <a:pt x="179700" y="75172"/>
                    <a:pt x="175956" y="75172"/>
                  </a:cubicBezTo>
                  <a:cubicBezTo>
                    <a:pt x="168777" y="75172"/>
                    <a:pt x="163024" y="72610"/>
                    <a:pt x="158703" y="67486"/>
                  </a:cubicBezTo>
                  <a:cubicBezTo>
                    <a:pt x="154383" y="62365"/>
                    <a:pt x="152222" y="55552"/>
                    <a:pt x="152222" y="47030"/>
                  </a:cubicBezTo>
                  <a:cubicBezTo>
                    <a:pt x="152222" y="38037"/>
                    <a:pt x="154346" y="30911"/>
                    <a:pt x="158581" y="25613"/>
                  </a:cubicBezTo>
                  <a:cubicBezTo>
                    <a:pt x="162816" y="20318"/>
                    <a:pt x="168533" y="17667"/>
                    <a:pt x="175712" y="17667"/>
                  </a:cubicBezTo>
                  <a:cubicBezTo>
                    <a:pt x="179457" y="17667"/>
                    <a:pt x="182648" y="18381"/>
                    <a:pt x="185279" y="19810"/>
                  </a:cubicBezTo>
                  <a:cubicBezTo>
                    <a:pt x="187910" y="21259"/>
                    <a:pt x="190070" y="23436"/>
                    <a:pt x="191743" y="26363"/>
                  </a:cubicBezTo>
                  <a:lnTo>
                    <a:pt x="191743" y="19656"/>
                  </a:lnTo>
                  <a:lnTo>
                    <a:pt x="205858" y="19656"/>
                  </a:lnTo>
                  <a:lnTo>
                    <a:pt x="205858" y="71493"/>
                  </a:lnTo>
                  <a:cubicBezTo>
                    <a:pt x="205858" y="77332"/>
                    <a:pt x="205318" y="81777"/>
                    <a:pt x="204221" y="84827"/>
                  </a:cubicBezTo>
                  <a:cubicBezTo>
                    <a:pt x="203141" y="87892"/>
                    <a:pt x="201277" y="90471"/>
                    <a:pt x="198662" y="92545"/>
                  </a:cubicBezTo>
                  <a:cubicBezTo>
                    <a:pt x="196413" y="94287"/>
                    <a:pt x="193574" y="95611"/>
                    <a:pt x="190107" y="96500"/>
                  </a:cubicBezTo>
                  <a:cubicBezTo>
                    <a:pt x="186655" y="97406"/>
                    <a:pt x="182717" y="97860"/>
                    <a:pt x="178291" y="97860"/>
                  </a:cubicBezTo>
                  <a:cubicBezTo>
                    <a:pt x="170868" y="97860"/>
                    <a:pt x="165046" y="96342"/>
                    <a:pt x="160778" y="93313"/>
                  </a:cubicBezTo>
                  <a:cubicBezTo>
                    <a:pt x="156526" y="90263"/>
                    <a:pt x="154241" y="85992"/>
                    <a:pt x="153895" y="80503"/>
                  </a:cubicBezTo>
                  <a:close/>
                  <a:moveTo>
                    <a:pt x="250747" y="68270"/>
                  </a:moveTo>
                  <a:cubicBezTo>
                    <a:pt x="248866" y="71164"/>
                    <a:pt x="246410" y="73361"/>
                    <a:pt x="243377" y="74875"/>
                  </a:cubicBezTo>
                  <a:cubicBezTo>
                    <a:pt x="240344" y="76390"/>
                    <a:pt x="236823" y="77157"/>
                    <a:pt x="232799" y="77157"/>
                  </a:cubicBezTo>
                  <a:cubicBezTo>
                    <a:pt x="227415" y="77157"/>
                    <a:pt x="223265" y="75626"/>
                    <a:pt x="220357" y="72577"/>
                  </a:cubicBezTo>
                  <a:cubicBezTo>
                    <a:pt x="217446" y="69508"/>
                    <a:pt x="215984" y="65151"/>
                    <a:pt x="215984" y="59507"/>
                  </a:cubicBezTo>
                  <a:cubicBezTo>
                    <a:pt x="215984" y="54261"/>
                    <a:pt x="217446" y="50270"/>
                    <a:pt x="220357" y="47517"/>
                  </a:cubicBezTo>
                  <a:cubicBezTo>
                    <a:pt x="223265" y="44765"/>
                    <a:pt x="228077" y="42884"/>
                    <a:pt x="234785" y="41854"/>
                  </a:cubicBezTo>
                  <a:cubicBezTo>
                    <a:pt x="236319" y="41610"/>
                    <a:pt x="238341" y="41350"/>
                    <a:pt x="240814" y="41037"/>
                  </a:cubicBezTo>
                  <a:cubicBezTo>
                    <a:pt x="247124" y="40217"/>
                    <a:pt x="250279" y="38386"/>
                    <a:pt x="250279" y="35564"/>
                  </a:cubicBezTo>
                  <a:cubicBezTo>
                    <a:pt x="250279" y="33315"/>
                    <a:pt x="249581" y="31695"/>
                    <a:pt x="248188" y="30736"/>
                  </a:cubicBezTo>
                  <a:cubicBezTo>
                    <a:pt x="246792" y="29762"/>
                    <a:pt x="244457" y="29274"/>
                    <a:pt x="241180" y="29274"/>
                  </a:cubicBezTo>
                  <a:cubicBezTo>
                    <a:pt x="238183" y="29274"/>
                    <a:pt x="235885" y="29867"/>
                    <a:pt x="234281" y="31069"/>
                  </a:cubicBezTo>
                  <a:cubicBezTo>
                    <a:pt x="232677" y="32255"/>
                    <a:pt x="231877" y="33960"/>
                    <a:pt x="231877" y="36193"/>
                  </a:cubicBezTo>
                  <a:lnTo>
                    <a:pt x="231877" y="37010"/>
                  </a:lnTo>
                  <a:lnTo>
                    <a:pt x="217970" y="37010"/>
                  </a:lnTo>
                  <a:lnTo>
                    <a:pt x="217970" y="35982"/>
                  </a:lnTo>
                  <a:cubicBezTo>
                    <a:pt x="217970" y="30285"/>
                    <a:pt x="219972" y="25807"/>
                    <a:pt x="224000" y="22547"/>
                  </a:cubicBezTo>
                  <a:cubicBezTo>
                    <a:pt x="228007" y="19290"/>
                    <a:pt x="233566" y="17667"/>
                    <a:pt x="240640" y="17667"/>
                  </a:cubicBezTo>
                  <a:cubicBezTo>
                    <a:pt x="248412" y="17667"/>
                    <a:pt x="254356" y="19010"/>
                    <a:pt x="258502" y="21710"/>
                  </a:cubicBezTo>
                  <a:cubicBezTo>
                    <a:pt x="262632" y="24394"/>
                    <a:pt x="264706" y="28296"/>
                    <a:pt x="264706" y="33368"/>
                  </a:cubicBezTo>
                  <a:lnTo>
                    <a:pt x="264706" y="64891"/>
                  </a:lnTo>
                  <a:cubicBezTo>
                    <a:pt x="264706" y="67209"/>
                    <a:pt x="264950" y="68951"/>
                    <a:pt x="265421" y="70084"/>
                  </a:cubicBezTo>
                  <a:cubicBezTo>
                    <a:pt x="265908" y="71233"/>
                    <a:pt x="266712" y="72086"/>
                    <a:pt x="267845" y="72662"/>
                  </a:cubicBezTo>
                  <a:lnTo>
                    <a:pt x="267845" y="75172"/>
                  </a:lnTo>
                  <a:lnTo>
                    <a:pt x="252370" y="75172"/>
                  </a:lnTo>
                  <a:cubicBezTo>
                    <a:pt x="251863" y="74213"/>
                    <a:pt x="251481" y="73166"/>
                    <a:pt x="251201" y="72001"/>
                  </a:cubicBezTo>
                  <a:cubicBezTo>
                    <a:pt x="250921" y="70851"/>
                    <a:pt x="250783" y="69597"/>
                    <a:pt x="250747" y="68270"/>
                  </a:cubicBezTo>
                  <a:close/>
                  <a:moveTo>
                    <a:pt x="250486" y="47866"/>
                  </a:moveTo>
                  <a:cubicBezTo>
                    <a:pt x="248063" y="48999"/>
                    <a:pt x="245277" y="49888"/>
                    <a:pt x="242138" y="50567"/>
                  </a:cubicBezTo>
                  <a:cubicBezTo>
                    <a:pt x="238987" y="51248"/>
                    <a:pt x="237363" y="51614"/>
                    <a:pt x="237261" y="51647"/>
                  </a:cubicBezTo>
                  <a:cubicBezTo>
                    <a:pt x="234630" y="52398"/>
                    <a:pt x="232799" y="53320"/>
                    <a:pt x="231752" y="54452"/>
                  </a:cubicBezTo>
                  <a:cubicBezTo>
                    <a:pt x="230724" y="55569"/>
                    <a:pt x="230204" y="57120"/>
                    <a:pt x="230204" y="59089"/>
                  </a:cubicBezTo>
                  <a:cubicBezTo>
                    <a:pt x="230204" y="61127"/>
                    <a:pt x="230866" y="62747"/>
                    <a:pt x="232190" y="63949"/>
                  </a:cubicBezTo>
                  <a:cubicBezTo>
                    <a:pt x="233530" y="65151"/>
                    <a:pt x="235308" y="65760"/>
                    <a:pt x="237558" y="65760"/>
                  </a:cubicBezTo>
                  <a:cubicBezTo>
                    <a:pt x="241582" y="65760"/>
                    <a:pt x="244737" y="64631"/>
                    <a:pt x="247035" y="62365"/>
                  </a:cubicBezTo>
                  <a:cubicBezTo>
                    <a:pt x="249337" y="60116"/>
                    <a:pt x="250486" y="57031"/>
                    <a:pt x="250486" y="53112"/>
                  </a:cubicBezTo>
                  <a:lnTo>
                    <a:pt x="250486" y="47866"/>
                  </a:lnTo>
                  <a:close/>
                </a:path>
              </a:pathLst>
            </a:custGeom>
            <a:solidFill>
              <a:srgbClr val="D7203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456A4413-8F1A-429C-A44A-A74890156903}"/>
                </a:ext>
              </a:extLst>
            </p:cNvPr>
            <p:cNvSpPr/>
            <p:nvPr/>
          </p:nvSpPr>
          <p:spPr>
            <a:xfrm>
              <a:off x="10003990" y="3921769"/>
              <a:ext cx="227397" cy="74272"/>
            </a:xfrm>
            <a:custGeom>
              <a:avLst/>
              <a:gdLst>
                <a:gd name="connsiteX0" fmla="*/ 22268 w 236230"/>
                <a:gd name="connsiteY0" fmla="*/ 75172 h 77157"/>
                <a:gd name="connsiteX1" fmla="*/ 22268 w 236230"/>
                <a:gd name="connsiteY1" fmla="*/ 13383 h 77157"/>
                <a:gd name="connsiteX2" fmla="*/ 0 w 236230"/>
                <a:gd name="connsiteY2" fmla="*/ 13383 h 77157"/>
                <a:gd name="connsiteX3" fmla="*/ 0 w 236230"/>
                <a:gd name="connsiteY3" fmla="*/ 0 h 77157"/>
                <a:gd name="connsiteX4" fmla="*/ 59909 w 236230"/>
                <a:gd name="connsiteY4" fmla="*/ 0 h 77157"/>
                <a:gd name="connsiteX5" fmla="*/ 59909 w 236230"/>
                <a:gd name="connsiteY5" fmla="*/ 13383 h 77157"/>
                <a:gd name="connsiteX6" fmla="*/ 37743 w 236230"/>
                <a:gd name="connsiteY6" fmla="*/ 13383 h 77157"/>
                <a:gd name="connsiteX7" fmla="*/ 37743 w 236230"/>
                <a:gd name="connsiteY7" fmla="*/ 75172 h 77157"/>
                <a:gd name="connsiteX8" fmla="*/ 22268 w 236230"/>
                <a:gd name="connsiteY8" fmla="*/ 75172 h 77157"/>
                <a:gd name="connsiteX9" fmla="*/ 86485 w 236230"/>
                <a:gd name="connsiteY9" fmla="*/ 68270 h 77157"/>
                <a:gd name="connsiteX10" fmla="*/ 79114 w 236230"/>
                <a:gd name="connsiteY10" fmla="*/ 74875 h 77157"/>
                <a:gd name="connsiteX11" fmla="*/ 68537 w 236230"/>
                <a:gd name="connsiteY11" fmla="*/ 77157 h 77157"/>
                <a:gd name="connsiteX12" fmla="*/ 56095 w 236230"/>
                <a:gd name="connsiteY12" fmla="*/ 72577 h 77157"/>
                <a:gd name="connsiteX13" fmla="*/ 51722 w 236230"/>
                <a:gd name="connsiteY13" fmla="*/ 59507 h 77157"/>
                <a:gd name="connsiteX14" fmla="*/ 56095 w 236230"/>
                <a:gd name="connsiteY14" fmla="*/ 47517 h 77157"/>
                <a:gd name="connsiteX15" fmla="*/ 70523 w 236230"/>
                <a:gd name="connsiteY15" fmla="*/ 41854 h 77157"/>
                <a:gd name="connsiteX16" fmla="*/ 76552 w 236230"/>
                <a:gd name="connsiteY16" fmla="*/ 41037 h 77157"/>
                <a:gd name="connsiteX17" fmla="*/ 86017 w 236230"/>
                <a:gd name="connsiteY17" fmla="*/ 35564 h 77157"/>
                <a:gd name="connsiteX18" fmla="*/ 83926 w 236230"/>
                <a:gd name="connsiteY18" fmla="*/ 30736 h 77157"/>
                <a:gd name="connsiteX19" fmla="*/ 76918 w 236230"/>
                <a:gd name="connsiteY19" fmla="*/ 29274 h 77157"/>
                <a:gd name="connsiteX20" fmla="*/ 70019 w 236230"/>
                <a:gd name="connsiteY20" fmla="*/ 31069 h 77157"/>
                <a:gd name="connsiteX21" fmla="*/ 67615 w 236230"/>
                <a:gd name="connsiteY21" fmla="*/ 36193 h 77157"/>
                <a:gd name="connsiteX22" fmla="*/ 67615 w 236230"/>
                <a:gd name="connsiteY22" fmla="*/ 37010 h 77157"/>
                <a:gd name="connsiteX23" fmla="*/ 53708 w 236230"/>
                <a:gd name="connsiteY23" fmla="*/ 37010 h 77157"/>
                <a:gd name="connsiteX24" fmla="*/ 53708 w 236230"/>
                <a:gd name="connsiteY24" fmla="*/ 35982 h 77157"/>
                <a:gd name="connsiteX25" fmla="*/ 59738 w 236230"/>
                <a:gd name="connsiteY25" fmla="*/ 22547 h 77157"/>
                <a:gd name="connsiteX26" fmla="*/ 76378 w 236230"/>
                <a:gd name="connsiteY26" fmla="*/ 17667 h 77157"/>
                <a:gd name="connsiteX27" fmla="*/ 94240 w 236230"/>
                <a:gd name="connsiteY27" fmla="*/ 21710 h 77157"/>
                <a:gd name="connsiteX28" fmla="*/ 100444 w 236230"/>
                <a:gd name="connsiteY28" fmla="*/ 33368 h 77157"/>
                <a:gd name="connsiteX29" fmla="*/ 100444 w 236230"/>
                <a:gd name="connsiteY29" fmla="*/ 64891 h 77157"/>
                <a:gd name="connsiteX30" fmla="*/ 101159 w 236230"/>
                <a:gd name="connsiteY30" fmla="*/ 70084 h 77157"/>
                <a:gd name="connsiteX31" fmla="*/ 103583 w 236230"/>
                <a:gd name="connsiteY31" fmla="*/ 72662 h 77157"/>
                <a:gd name="connsiteX32" fmla="*/ 103583 w 236230"/>
                <a:gd name="connsiteY32" fmla="*/ 75172 h 77157"/>
                <a:gd name="connsiteX33" fmla="*/ 88108 w 236230"/>
                <a:gd name="connsiteY33" fmla="*/ 75172 h 77157"/>
                <a:gd name="connsiteX34" fmla="*/ 86939 w 236230"/>
                <a:gd name="connsiteY34" fmla="*/ 72001 h 77157"/>
                <a:gd name="connsiteX35" fmla="*/ 86485 w 236230"/>
                <a:gd name="connsiteY35" fmla="*/ 68270 h 77157"/>
                <a:gd name="connsiteX36" fmla="*/ 86224 w 236230"/>
                <a:gd name="connsiteY36" fmla="*/ 47866 h 77157"/>
                <a:gd name="connsiteX37" fmla="*/ 77876 w 236230"/>
                <a:gd name="connsiteY37" fmla="*/ 50567 h 77157"/>
                <a:gd name="connsiteX38" fmla="*/ 72999 w 236230"/>
                <a:gd name="connsiteY38" fmla="*/ 51647 h 77157"/>
                <a:gd name="connsiteX39" fmla="*/ 67490 w 236230"/>
                <a:gd name="connsiteY39" fmla="*/ 54452 h 77157"/>
                <a:gd name="connsiteX40" fmla="*/ 65942 w 236230"/>
                <a:gd name="connsiteY40" fmla="*/ 59089 h 77157"/>
                <a:gd name="connsiteX41" fmla="*/ 67928 w 236230"/>
                <a:gd name="connsiteY41" fmla="*/ 63949 h 77157"/>
                <a:gd name="connsiteX42" fmla="*/ 73296 w 236230"/>
                <a:gd name="connsiteY42" fmla="*/ 65760 h 77157"/>
                <a:gd name="connsiteX43" fmla="*/ 82773 w 236230"/>
                <a:gd name="connsiteY43" fmla="*/ 62365 h 77157"/>
                <a:gd name="connsiteX44" fmla="*/ 86224 w 236230"/>
                <a:gd name="connsiteY44" fmla="*/ 53112 h 77157"/>
                <a:gd name="connsiteX45" fmla="*/ 86224 w 236230"/>
                <a:gd name="connsiteY45" fmla="*/ 47866 h 77157"/>
                <a:gd name="connsiteX46" fmla="*/ 113413 w 236230"/>
                <a:gd name="connsiteY46" fmla="*/ 75172 h 77157"/>
                <a:gd name="connsiteX47" fmla="*/ 113413 w 236230"/>
                <a:gd name="connsiteY47" fmla="*/ 19656 h 77157"/>
                <a:gd name="connsiteX48" fmla="*/ 127194 w 236230"/>
                <a:gd name="connsiteY48" fmla="*/ 19656 h 77157"/>
                <a:gd name="connsiteX49" fmla="*/ 127194 w 236230"/>
                <a:gd name="connsiteY49" fmla="*/ 29153 h 77157"/>
                <a:gd name="connsiteX50" fmla="*/ 133991 w 236230"/>
                <a:gd name="connsiteY50" fmla="*/ 20769 h 77157"/>
                <a:gd name="connsiteX51" fmla="*/ 143262 w 236230"/>
                <a:gd name="connsiteY51" fmla="*/ 18085 h 77157"/>
                <a:gd name="connsiteX52" fmla="*/ 144605 w 236230"/>
                <a:gd name="connsiteY52" fmla="*/ 18105 h 77157"/>
                <a:gd name="connsiteX53" fmla="*/ 145405 w 236230"/>
                <a:gd name="connsiteY53" fmla="*/ 18190 h 77157"/>
                <a:gd name="connsiteX54" fmla="*/ 145458 w 236230"/>
                <a:gd name="connsiteY54" fmla="*/ 33246 h 77157"/>
                <a:gd name="connsiteX55" fmla="*/ 140492 w 236230"/>
                <a:gd name="connsiteY55" fmla="*/ 33246 h 77157"/>
                <a:gd name="connsiteX56" fmla="*/ 131324 w 236230"/>
                <a:gd name="connsiteY56" fmla="*/ 36417 h 77157"/>
                <a:gd name="connsiteX57" fmla="*/ 128258 w 236230"/>
                <a:gd name="connsiteY57" fmla="*/ 45812 h 77157"/>
                <a:gd name="connsiteX58" fmla="*/ 128258 w 236230"/>
                <a:gd name="connsiteY58" fmla="*/ 75172 h 77157"/>
                <a:gd name="connsiteX59" fmla="*/ 113413 w 236230"/>
                <a:gd name="connsiteY59" fmla="*/ 75172 h 77157"/>
                <a:gd name="connsiteX60" fmla="*/ 178222 w 236230"/>
                <a:gd name="connsiteY60" fmla="*/ 75590 h 77157"/>
                <a:gd name="connsiteX61" fmla="*/ 173341 w 236230"/>
                <a:gd name="connsiteY61" fmla="*/ 75764 h 77157"/>
                <a:gd name="connsiteX62" fmla="*/ 169732 w 236230"/>
                <a:gd name="connsiteY62" fmla="*/ 75903 h 77157"/>
                <a:gd name="connsiteX63" fmla="*/ 158041 w 236230"/>
                <a:gd name="connsiteY63" fmla="*/ 72715 h 77157"/>
                <a:gd name="connsiteX64" fmla="*/ 154903 w 236230"/>
                <a:gd name="connsiteY64" fmla="*/ 60116 h 77157"/>
                <a:gd name="connsiteX65" fmla="*/ 154903 w 236230"/>
                <a:gd name="connsiteY65" fmla="*/ 30111 h 77157"/>
                <a:gd name="connsiteX66" fmla="*/ 147566 w 236230"/>
                <a:gd name="connsiteY66" fmla="*/ 30111 h 77157"/>
                <a:gd name="connsiteX67" fmla="*/ 147566 w 236230"/>
                <a:gd name="connsiteY67" fmla="*/ 19656 h 77157"/>
                <a:gd name="connsiteX68" fmla="*/ 154903 w 236230"/>
                <a:gd name="connsiteY68" fmla="*/ 19656 h 77157"/>
                <a:gd name="connsiteX69" fmla="*/ 154903 w 236230"/>
                <a:gd name="connsiteY69" fmla="*/ 4495 h 77157"/>
                <a:gd name="connsiteX70" fmla="*/ 169646 w 236230"/>
                <a:gd name="connsiteY70" fmla="*/ 4495 h 77157"/>
                <a:gd name="connsiteX71" fmla="*/ 169646 w 236230"/>
                <a:gd name="connsiteY71" fmla="*/ 19656 h 77157"/>
                <a:gd name="connsiteX72" fmla="*/ 178222 w 236230"/>
                <a:gd name="connsiteY72" fmla="*/ 19656 h 77157"/>
                <a:gd name="connsiteX73" fmla="*/ 178222 w 236230"/>
                <a:gd name="connsiteY73" fmla="*/ 30111 h 77157"/>
                <a:gd name="connsiteX74" fmla="*/ 169646 w 236230"/>
                <a:gd name="connsiteY74" fmla="*/ 30111 h 77157"/>
                <a:gd name="connsiteX75" fmla="*/ 169646 w 236230"/>
                <a:gd name="connsiteY75" fmla="*/ 60831 h 77157"/>
                <a:gd name="connsiteX76" fmla="*/ 170621 w 236230"/>
                <a:gd name="connsiteY76" fmla="*/ 63706 h 77157"/>
                <a:gd name="connsiteX77" fmla="*/ 174596 w 236230"/>
                <a:gd name="connsiteY77" fmla="*/ 64404 h 77157"/>
                <a:gd name="connsiteX78" fmla="*/ 178222 w 236230"/>
                <a:gd name="connsiteY78" fmla="*/ 64404 h 77157"/>
                <a:gd name="connsiteX79" fmla="*/ 178222 w 236230"/>
                <a:gd name="connsiteY79" fmla="*/ 75590 h 77157"/>
                <a:gd name="connsiteX80" fmla="*/ 236230 w 236230"/>
                <a:gd name="connsiteY80" fmla="*/ 19656 h 77157"/>
                <a:gd name="connsiteX81" fmla="*/ 236230 w 236230"/>
                <a:gd name="connsiteY81" fmla="*/ 75172 h 77157"/>
                <a:gd name="connsiteX82" fmla="*/ 221698 w 236230"/>
                <a:gd name="connsiteY82" fmla="*/ 75172 h 77157"/>
                <a:gd name="connsiteX83" fmla="*/ 221698 w 236230"/>
                <a:gd name="connsiteY83" fmla="*/ 68586 h 77157"/>
                <a:gd name="connsiteX84" fmla="*/ 214308 w 236230"/>
                <a:gd name="connsiteY84" fmla="*/ 74615 h 77157"/>
                <a:gd name="connsiteX85" fmla="*/ 204847 w 236230"/>
                <a:gd name="connsiteY85" fmla="*/ 76637 h 77157"/>
                <a:gd name="connsiteX86" fmla="*/ 191131 w 236230"/>
                <a:gd name="connsiteY86" fmla="*/ 71843 h 77157"/>
                <a:gd name="connsiteX87" fmla="*/ 186567 w 236230"/>
                <a:gd name="connsiteY87" fmla="*/ 57502 h 77157"/>
                <a:gd name="connsiteX88" fmla="*/ 186567 w 236230"/>
                <a:gd name="connsiteY88" fmla="*/ 19656 h 77157"/>
                <a:gd name="connsiteX89" fmla="*/ 201415 w 236230"/>
                <a:gd name="connsiteY89" fmla="*/ 19656 h 77157"/>
                <a:gd name="connsiteX90" fmla="*/ 201415 w 236230"/>
                <a:gd name="connsiteY90" fmla="*/ 53214 h 77157"/>
                <a:gd name="connsiteX91" fmla="*/ 203401 w 236230"/>
                <a:gd name="connsiteY91" fmla="*/ 61667 h 77157"/>
                <a:gd name="connsiteX92" fmla="*/ 209987 w 236230"/>
                <a:gd name="connsiteY92" fmla="*/ 64193 h 77157"/>
                <a:gd name="connsiteX93" fmla="*/ 218299 w 236230"/>
                <a:gd name="connsiteY93" fmla="*/ 61058 h 77157"/>
                <a:gd name="connsiteX94" fmla="*/ 221385 w 236230"/>
                <a:gd name="connsiteY94" fmla="*/ 52503 h 77157"/>
                <a:gd name="connsiteX95" fmla="*/ 221385 w 236230"/>
                <a:gd name="connsiteY95" fmla="*/ 19656 h 77157"/>
                <a:gd name="connsiteX96" fmla="*/ 236230 w 236230"/>
                <a:gd name="connsiteY96" fmla="*/ 19656 h 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36230" h="77157">
                  <a:moveTo>
                    <a:pt x="22268" y="75172"/>
                  </a:moveTo>
                  <a:lnTo>
                    <a:pt x="22268" y="13383"/>
                  </a:lnTo>
                  <a:lnTo>
                    <a:pt x="0" y="13383"/>
                  </a:lnTo>
                  <a:lnTo>
                    <a:pt x="0" y="0"/>
                  </a:lnTo>
                  <a:lnTo>
                    <a:pt x="59909" y="0"/>
                  </a:lnTo>
                  <a:lnTo>
                    <a:pt x="59909" y="13383"/>
                  </a:lnTo>
                  <a:lnTo>
                    <a:pt x="37743" y="13383"/>
                  </a:lnTo>
                  <a:lnTo>
                    <a:pt x="37743" y="75172"/>
                  </a:lnTo>
                  <a:lnTo>
                    <a:pt x="22268" y="75172"/>
                  </a:lnTo>
                  <a:close/>
                  <a:moveTo>
                    <a:pt x="86485" y="68270"/>
                  </a:moveTo>
                  <a:cubicBezTo>
                    <a:pt x="84604" y="71164"/>
                    <a:pt x="82147" y="73361"/>
                    <a:pt x="79114" y="74875"/>
                  </a:cubicBezTo>
                  <a:cubicBezTo>
                    <a:pt x="76082" y="76390"/>
                    <a:pt x="72561" y="77157"/>
                    <a:pt x="68537" y="77157"/>
                  </a:cubicBezTo>
                  <a:cubicBezTo>
                    <a:pt x="63153" y="77157"/>
                    <a:pt x="59003" y="75626"/>
                    <a:pt x="56095" y="72577"/>
                  </a:cubicBezTo>
                  <a:cubicBezTo>
                    <a:pt x="53184" y="69508"/>
                    <a:pt x="51722" y="65151"/>
                    <a:pt x="51722" y="59507"/>
                  </a:cubicBezTo>
                  <a:cubicBezTo>
                    <a:pt x="51722" y="54261"/>
                    <a:pt x="53184" y="50270"/>
                    <a:pt x="56095" y="47517"/>
                  </a:cubicBezTo>
                  <a:cubicBezTo>
                    <a:pt x="59003" y="44765"/>
                    <a:pt x="63815" y="42884"/>
                    <a:pt x="70523" y="41854"/>
                  </a:cubicBezTo>
                  <a:cubicBezTo>
                    <a:pt x="72057" y="41610"/>
                    <a:pt x="74079" y="41350"/>
                    <a:pt x="76552" y="41037"/>
                  </a:cubicBezTo>
                  <a:cubicBezTo>
                    <a:pt x="82862" y="40217"/>
                    <a:pt x="86017" y="38386"/>
                    <a:pt x="86017" y="35564"/>
                  </a:cubicBezTo>
                  <a:cubicBezTo>
                    <a:pt x="86017" y="33315"/>
                    <a:pt x="85319" y="31695"/>
                    <a:pt x="83926" y="30736"/>
                  </a:cubicBezTo>
                  <a:cubicBezTo>
                    <a:pt x="82529" y="29762"/>
                    <a:pt x="80195" y="29274"/>
                    <a:pt x="76918" y="29274"/>
                  </a:cubicBezTo>
                  <a:cubicBezTo>
                    <a:pt x="73921" y="29274"/>
                    <a:pt x="71623" y="29867"/>
                    <a:pt x="70019" y="31069"/>
                  </a:cubicBezTo>
                  <a:cubicBezTo>
                    <a:pt x="68415" y="32255"/>
                    <a:pt x="67615" y="33960"/>
                    <a:pt x="67615" y="36193"/>
                  </a:cubicBezTo>
                  <a:lnTo>
                    <a:pt x="67615" y="37010"/>
                  </a:lnTo>
                  <a:lnTo>
                    <a:pt x="53708" y="37010"/>
                  </a:lnTo>
                  <a:lnTo>
                    <a:pt x="53708" y="35982"/>
                  </a:lnTo>
                  <a:cubicBezTo>
                    <a:pt x="53708" y="30285"/>
                    <a:pt x="55710" y="25807"/>
                    <a:pt x="59738" y="22547"/>
                  </a:cubicBezTo>
                  <a:cubicBezTo>
                    <a:pt x="63745" y="19290"/>
                    <a:pt x="69304" y="17667"/>
                    <a:pt x="76378" y="17667"/>
                  </a:cubicBezTo>
                  <a:cubicBezTo>
                    <a:pt x="84150" y="17667"/>
                    <a:pt x="90094" y="19010"/>
                    <a:pt x="94240" y="21710"/>
                  </a:cubicBezTo>
                  <a:cubicBezTo>
                    <a:pt x="98370" y="24394"/>
                    <a:pt x="100444" y="28296"/>
                    <a:pt x="100444" y="33368"/>
                  </a:cubicBezTo>
                  <a:lnTo>
                    <a:pt x="100444" y="64891"/>
                  </a:lnTo>
                  <a:cubicBezTo>
                    <a:pt x="100444" y="67209"/>
                    <a:pt x="100688" y="68951"/>
                    <a:pt x="101159" y="70084"/>
                  </a:cubicBezTo>
                  <a:cubicBezTo>
                    <a:pt x="101646" y="71233"/>
                    <a:pt x="102450" y="72086"/>
                    <a:pt x="103583" y="72662"/>
                  </a:cubicBezTo>
                  <a:lnTo>
                    <a:pt x="103583" y="75172"/>
                  </a:lnTo>
                  <a:lnTo>
                    <a:pt x="88108" y="75172"/>
                  </a:lnTo>
                  <a:cubicBezTo>
                    <a:pt x="87601" y="74213"/>
                    <a:pt x="87219" y="73166"/>
                    <a:pt x="86939" y="72001"/>
                  </a:cubicBezTo>
                  <a:cubicBezTo>
                    <a:pt x="86659" y="70851"/>
                    <a:pt x="86521" y="69597"/>
                    <a:pt x="86485" y="68270"/>
                  </a:cubicBezTo>
                  <a:close/>
                  <a:moveTo>
                    <a:pt x="86224" y="47866"/>
                  </a:moveTo>
                  <a:cubicBezTo>
                    <a:pt x="83801" y="48999"/>
                    <a:pt x="81015" y="49888"/>
                    <a:pt x="77876" y="50567"/>
                  </a:cubicBezTo>
                  <a:cubicBezTo>
                    <a:pt x="74725" y="51248"/>
                    <a:pt x="73101" y="51614"/>
                    <a:pt x="72999" y="51647"/>
                  </a:cubicBezTo>
                  <a:cubicBezTo>
                    <a:pt x="70368" y="52398"/>
                    <a:pt x="68537" y="53320"/>
                    <a:pt x="67490" y="54452"/>
                  </a:cubicBezTo>
                  <a:cubicBezTo>
                    <a:pt x="66462" y="55569"/>
                    <a:pt x="65942" y="57120"/>
                    <a:pt x="65942" y="59089"/>
                  </a:cubicBezTo>
                  <a:cubicBezTo>
                    <a:pt x="65942" y="61127"/>
                    <a:pt x="66604" y="62747"/>
                    <a:pt x="67928" y="63949"/>
                  </a:cubicBezTo>
                  <a:cubicBezTo>
                    <a:pt x="69268" y="65151"/>
                    <a:pt x="71046" y="65760"/>
                    <a:pt x="73296" y="65760"/>
                  </a:cubicBezTo>
                  <a:cubicBezTo>
                    <a:pt x="77320" y="65760"/>
                    <a:pt x="80475" y="64631"/>
                    <a:pt x="82773" y="62365"/>
                  </a:cubicBezTo>
                  <a:cubicBezTo>
                    <a:pt x="85075" y="60116"/>
                    <a:pt x="86224" y="57031"/>
                    <a:pt x="86224" y="53112"/>
                  </a:cubicBezTo>
                  <a:lnTo>
                    <a:pt x="86224" y="47866"/>
                  </a:lnTo>
                  <a:close/>
                  <a:moveTo>
                    <a:pt x="113413" y="75172"/>
                  </a:moveTo>
                  <a:lnTo>
                    <a:pt x="113413" y="19656"/>
                  </a:lnTo>
                  <a:lnTo>
                    <a:pt x="127194" y="19656"/>
                  </a:lnTo>
                  <a:lnTo>
                    <a:pt x="127194" y="29153"/>
                  </a:lnTo>
                  <a:cubicBezTo>
                    <a:pt x="129131" y="25353"/>
                    <a:pt x="131396" y="22547"/>
                    <a:pt x="133991" y="20769"/>
                  </a:cubicBezTo>
                  <a:cubicBezTo>
                    <a:pt x="136586" y="18974"/>
                    <a:pt x="139672" y="18085"/>
                    <a:pt x="143262" y="18085"/>
                  </a:cubicBezTo>
                  <a:cubicBezTo>
                    <a:pt x="143838" y="18085"/>
                    <a:pt x="144289" y="18085"/>
                    <a:pt x="144605" y="18105"/>
                  </a:cubicBezTo>
                  <a:cubicBezTo>
                    <a:pt x="144935" y="18121"/>
                    <a:pt x="145198" y="18157"/>
                    <a:pt x="145405" y="18190"/>
                  </a:cubicBezTo>
                  <a:lnTo>
                    <a:pt x="145458" y="33246"/>
                  </a:lnTo>
                  <a:lnTo>
                    <a:pt x="140492" y="33246"/>
                  </a:lnTo>
                  <a:cubicBezTo>
                    <a:pt x="136432" y="33246"/>
                    <a:pt x="133382" y="34309"/>
                    <a:pt x="131324" y="36417"/>
                  </a:cubicBezTo>
                  <a:cubicBezTo>
                    <a:pt x="129286" y="38528"/>
                    <a:pt x="128258" y="41663"/>
                    <a:pt x="128258" y="45812"/>
                  </a:cubicBezTo>
                  <a:lnTo>
                    <a:pt x="128258" y="75172"/>
                  </a:lnTo>
                  <a:lnTo>
                    <a:pt x="113413" y="75172"/>
                  </a:lnTo>
                  <a:close/>
                  <a:moveTo>
                    <a:pt x="178222" y="75590"/>
                  </a:moveTo>
                  <a:cubicBezTo>
                    <a:pt x="176862" y="75626"/>
                    <a:pt x="175222" y="75676"/>
                    <a:pt x="173341" y="75764"/>
                  </a:cubicBezTo>
                  <a:cubicBezTo>
                    <a:pt x="171441" y="75850"/>
                    <a:pt x="170239" y="75903"/>
                    <a:pt x="169732" y="75903"/>
                  </a:cubicBezTo>
                  <a:cubicBezTo>
                    <a:pt x="164035" y="75903"/>
                    <a:pt x="160149" y="74839"/>
                    <a:pt x="158041" y="72715"/>
                  </a:cubicBezTo>
                  <a:cubicBezTo>
                    <a:pt x="155950" y="70588"/>
                    <a:pt x="154903" y="66389"/>
                    <a:pt x="154903" y="60116"/>
                  </a:cubicBezTo>
                  <a:lnTo>
                    <a:pt x="154903" y="30111"/>
                  </a:lnTo>
                  <a:lnTo>
                    <a:pt x="147566" y="30111"/>
                  </a:lnTo>
                  <a:lnTo>
                    <a:pt x="147566" y="19656"/>
                  </a:lnTo>
                  <a:lnTo>
                    <a:pt x="154903" y="19656"/>
                  </a:lnTo>
                  <a:lnTo>
                    <a:pt x="154903" y="4495"/>
                  </a:lnTo>
                  <a:lnTo>
                    <a:pt x="169646" y="4495"/>
                  </a:lnTo>
                  <a:lnTo>
                    <a:pt x="169646" y="19656"/>
                  </a:lnTo>
                  <a:lnTo>
                    <a:pt x="178222" y="19656"/>
                  </a:lnTo>
                  <a:lnTo>
                    <a:pt x="178222" y="30111"/>
                  </a:lnTo>
                  <a:lnTo>
                    <a:pt x="169646" y="30111"/>
                  </a:lnTo>
                  <a:lnTo>
                    <a:pt x="169646" y="60831"/>
                  </a:lnTo>
                  <a:cubicBezTo>
                    <a:pt x="169646" y="62293"/>
                    <a:pt x="169979" y="63251"/>
                    <a:pt x="170621" y="63706"/>
                  </a:cubicBezTo>
                  <a:cubicBezTo>
                    <a:pt x="171267" y="64177"/>
                    <a:pt x="172590" y="64404"/>
                    <a:pt x="174596" y="64404"/>
                  </a:cubicBezTo>
                  <a:lnTo>
                    <a:pt x="178222" y="64404"/>
                  </a:lnTo>
                  <a:lnTo>
                    <a:pt x="178222" y="75590"/>
                  </a:lnTo>
                  <a:close/>
                  <a:moveTo>
                    <a:pt x="236230" y="19656"/>
                  </a:moveTo>
                  <a:lnTo>
                    <a:pt x="236230" y="75172"/>
                  </a:lnTo>
                  <a:lnTo>
                    <a:pt x="221698" y="75172"/>
                  </a:lnTo>
                  <a:lnTo>
                    <a:pt x="221698" y="68586"/>
                  </a:lnTo>
                  <a:cubicBezTo>
                    <a:pt x="219570" y="71270"/>
                    <a:pt x="217114" y="73272"/>
                    <a:pt x="214308" y="74615"/>
                  </a:cubicBezTo>
                  <a:cubicBezTo>
                    <a:pt x="211502" y="75955"/>
                    <a:pt x="208351" y="76637"/>
                    <a:pt x="204847" y="76637"/>
                  </a:cubicBezTo>
                  <a:cubicBezTo>
                    <a:pt x="198748" y="76637"/>
                    <a:pt x="194180" y="75033"/>
                    <a:pt x="191131" y="71843"/>
                  </a:cubicBezTo>
                  <a:cubicBezTo>
                    <a:pt x="188081" y="68638"/>
                    <a:pt x="186567" y="63864"/>
                    <a:pt x="186567" y="57502"/>
                  </a:cubicBezTo>
                  <a:lnTo>
                    <a:pt x="186567" y="19656"/>
                  </a:lnTo>
                  <a:lnTo>
                    <a:pt x="201415" y="19656"/>
                  </a:lnTo>
                  <a:lnTo>
                    <a:pt x="201415" y="53214"/>
                  </a:lnTo>
                  <a:cubicBezTo>
                    <a:pt x="201415" y="57153"/>
                    <a:pt x="202077" y="59978"/>
                    <a:pt x="203401" y="61667"/>
                  </a:cubicBezTo>
                  <a:cubicBezTo>
                    <a:pt x="204741" y="63357"/>
                    <a:pt x="206938" y="64193"/>
                    <a:pt x="209987" y="64193"/>
                  </a:cubicBezTo>
                  <a:cubicBezTo>
                    <a:pt x="213471" y="64193"/>
                    <a:pt x="216225" y="63149"/>
                    <a:pt x="218299" y="61058"/>
                  </a:cubicBezTo>
                  <a:cubicBezTo>
                    <a:pt x="220357" y="58967"/>
                    <a:pt x="221385" y="56109"/>
                    <a:pt x="221385" y="52503"/>
                  </a:cubicBezTo>
                  <a:lnTo>
                    <a:pt x="221385" y="19656"/>
                  </a:lnTo>
                  <a:lnTo>
                    <a:pt x="236230" y="19656"/>
                  </a:lnTo>
                  <a:close/>
                </a:path>
              </a:pathLst>
            </a:custGeom>
            <a:solidFill>
              <a:srgbClr val="D7203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A73DACA-A5FC-4E42-817C-25C4094666ED}"/>
                </a:ext>
              </a:extLst>
            </p:cNvPr>
            <p:cNvSpPr/>
            <p:nvPr/>
          </p:nvSpPr>
          <p:spPr>
            <a:xfrm>
              <a:off x="11236347" y="5249191"/>
              <a:ext cx="353143" cy="74272"/>
            </a:xfrm>
            <a:custGeom>
              <a:avLst/>
              <a:gdLst>
                <a:gd name="connsiteX0" fmla="*/ 0 w 366859"/>
                <a:gd name="connsiteY0" fmla="*/ 75172 h 77157"/>
                <a:gd name="connsiteX1" fmla="*/ 0 w 366859"/>
                <a:gd name="connsiteY1" fmla="*/ 0 h 77157"/>
                <a:gd name="connsiteX2" fmla="*/ 15474 w 366859"/>
                <a:gd name="connsiteY2" fmla="*/ 0 h 77157"/>
                <a:gd name="connsiteX3" fmla="*/ 15474 w 366859"/>
                <a:gd name="connsiteY3" fmla="*/ 30878 h 77157"/>
                <a:gd name="connsiteX4" fmla="*/ 44836 w 366859"/>
                <a:gd name="connsiteY4" fmla="*/ 0 h 77157"/>
                <a:gd name="connsiteX5" fmla="*/ 64197 w 366859"/>
                <a:gd name="connsiteY5" fmla="*/ 0 h 77157"/>
                <a:gd name="connsiteX6" fmla="*/ 34170 w 366859"/>
                <a:gd name="connsiteY6" fmla="*/ 30424 h 77157"/>
                <a:gd name="connsiteX7" fmla="*/ 66917 w 366859"/>
                <a:gd name="connsiteY7" fmla="*/ 75172 h 77157"/>
                <a:gd name="connsiteX8" fmla="*/ 48007 w 366859"/>
                <a:gd name="connsiteY8" fmla="*/ 75172 h 77157"/>
                <a:gd name="connsiteX9" fmla="*/ 23490 w 366859"/>
                <a:gd name="connsiteY9" fmla="*/ 40773 h 77157"/>
                <a:gd name="connsiteX10" fmla="*/ 15474 w 366859"/>
                <a:gd name="connsiteY10" fmla="*/ 48739 h 77157"/>
                <a:gd name="connsiteX11" fmla="*/ 15474 w 366859"/>
                <a:gd name="connsiteY11" fmla="*/ 75172 h 77157"/>
                <a:gd name="connsiteX12" fmla="*/ 0 w 366859"/>
                <a:gd name="connsiteY12" fmla="*/ 75172 h 77157"/>
                <a:gd name="connsiteX13" fmla="*/ 82668 w 366859"/>
                <a:gd name="connsiteY13" fmla="*/ 47359 h 77157"/>
                <a:gd name="connsiteX14" fmla="*/ 86066 w 366859"/>
                <a:gd name="connsiteY14" fmla="*/ 60116 h 77157"/>
                <a:gd name="connsiteX15" fmla="*/ 95738 w 366859"/>
                <a:gd name="connsiteY15" fmla="*/ 64611 h 77157"/>
                <a:gd name="connsiteX16" fmla="*/ 105305 w 366859"/>
                <a:gd name="connsiteY16" fmla="*/ 60116 h 77157"/>
                <a:gd name="connsiteX17" fmla="*/ 108703 w 366859"/>
                <a:gd name="connsiteY17" fmla="*/ 47359 h 77157"/>
                <a:gd name="connsiteX18" fmla="*/ 105341 w 366859"/>
                <a:gd name="connsiteY18" fmla="*/ 34675 h 77157"/>
                <a:gd name="connsiteX19" fmla="*/ 95738 w 366859"/>
                <a:gd name="connsiteY19" fmla="*/ 30213 h 77157"/>
                <a:gd name="connsiteX20" fmla="*/ 86066 w 366859"/>
                <a:gd name="connsiteY20" fmla="*/ 34675 h 77157"/>
                <a:gd name="connsiteX21" fmla="*/ 82668 w 366859"/>
                <a:gd name="connsiteY21" fmla="*/ 47359 h 77157"/>
                <a:gd name="connsiteX22" fmla="*/ 67612 w 366859"/>
                <a:gd name="connsiteY22" fmla="*/ 47326 h 77157"/>
                <a:gd name="connsiteX23" fmla="*/ 75123 w 366859"/>
                <a:gd name="connsiteY23" fmla="*/ 25580 h 77157"/>
                <a:gd name="connsiteX24" fmla="*/ 95738 w 366859"/>
                <a:gd name="connsiteY24" fmla="*/ 17667 h 77157"/>
                <a:gd name="connsiteX25" fmla="*/ 116337 w 366859"/>
                <a:gd name="connsiteY25" fmla="*/ 25580 h 77157"/>
                <a:gd name="connsiteX26" fmla="*/ 123865 w 366859"/>
                <a:gd name="connsiteY26" fmla="*/ 47326 h 77157"/>
                <a:gd name="connsiteX27" fmla="*/ 116337 w 366859"/>
                <a:gd name="connsiteY27" fmla="*/ 69142 h 77157"/>
                <a:gd name="connsiteX28" fmla="*/ 95738 w 366859"/>
                <a:gd name="connsiteY28" fmla="*/ 77055 h 77157"/>
                <a:gd name="connsiteX29" fmla="*/ 75123 w 366859"/>
                <a:gd name="connsiteY29" fmla="*/ 69142 h 77157"/>
                <a:gd name="connsiteX30" fmla="*/ 67612 w 366859"/>
                <a:gd name="connsiteY30" fmla="*/ 47326 h 77157"/>
                <a:gd name="connsiteX31" fmla="*/ 134304 w 366859"/>
                <a:gd name="connsiteY31" fmla="*/ 13485 h 77157"/>
                <a:gd name="connsiteX32" fmla="*/ 134304 w 366859"/>
                <a:gd name="connsiteY32" fmla="*/ 0 h 77157"/>
                <a:gd name="connsiteX33" fmla="*/ 149150 w 366859"/>
                <a:gd name="connsiteY33" fmla="*/ 0 h 77157"/>
                <a:gd name="connsiteX34" fmla="*/ 149150 w 366859"/>
                <a:gd name="connsiteY34" fmla="*/ 13485 h 77157"/>
                <a:gd name="connsiteX35" fmla="*/ 134304 w 366859"/>
                <a:gd name="connsiteY35" fmla="*/ 13485 h 77157"/>
                <a:gd name="connsiteX36" fmla="*/ 134304 w 366859"/>
                <a:gd name="connsiteY36" fmla="*/ 75172 h 77157"/>
                <a:gd name="connsiteX37" fmla="*/ 134304 w 366859"/>
                <a:gd name="connsiteY37" fmla="*/ 19656 h 77157"/>
                <a:gd name="connsiteX38" fmla="*/ 149150 w 366859"/>
                <a:gd name="connsiteY38" fmla="*/ 19656 h 77157"/>
                <a:gd name="connsiteX39" fmla="*/ 149150 w 366859"/>
                <a:gd name="connsiteY39" fmla="*/ 75172 h 77157"/>
                <a:gd name="connsiteX40" fmla="*/ 134304 w 366859"/>
                <a:gd name="connsiteY40" fmla="*/ 75172 h 77157"/>
                <a:gd name="connsiteX41" fmla="*/ 213455 w 366859"/>
                <a:gd name="connsiteY41" fmla="*/ 0 h 77157"/>
                <a:gd name="connsiteX42" fmla="*/ 213455 w 366859"/>
                <a:gd name="connsiteY42" fmla="*/ 75172 h 77157"/>
                <a:gd name="connsiteX43" fmla="*/ 199337 w 366859"/>
                <a:gd name="connsiteY43" fmla="*/ 75172 h 77157"/>
                <a:gd name="connsiteX44" fmla="*/ 199337 w 366859"/>
                <a:gd name="connsiteY44" fmla="*/ 67660 h 77157"/>
                <a:gd name="connsiteX45" fmla="*/ 192106 w 366859"/>
                <a:gd name="connsiteY45" fmla="*/ 74790 h 77157"/>
                <a:gd name="connsiteX46" fmla="*/ 182697 w 366859"/>
                <a:gd name="connsiteY46" fmla="*/ 77055 h 77157"/>
                <a:gd name="connsiteX47" fmla="*/ 166070 w 366859"/>
                <a:gd name="connsiteY47" fmla="*/ 68935 h 77157"/>
                <a:gd name="connsiteX48" fmla="*/ 159711 w 366859"/>
                <a:gd name="connsiteY48" fmla="*/ 47639 h 77157"/>
                <a:gd name="connsiteX49" fmla="*/ 166070 w 366859"/>
                <a:gd name="connsiteY49" fmla="*/ 26067 h 77157"/>
                <a:gd name="connsiteX50" fmla="*/ 182486 w 366859"/>
                <a:gd name="connsiteY50" fmla="*/ 17772 h 77157"/>
                <a:gd name="connsiteX51" fmla="*/ 192053 w 366859"/>
                <a:gd name="connsiteY51" fmla="*/ 20021 h 77157"/>
                <a:gd name="connsiteX52" fmla="*/ 199024 w 366859"/>
                <a:gd name="connsiteY52" fmla="*/ 26554 h 77157"/>
                <a:gd name="connsiteX53" fmla="*/ 199024 w 366859"/>
                <a:gd name="connsiteY53" fmla="*/ 0 h 77157"/>
                <a:gd name="connsiteX54" fmla="*/ 213455 w 366859"/>
                <a:gd name="connsiteY54" fmla="*/ 0 h 77157"/>
                <a:gd name="connsiteX55" fmla="*/ 174560 w 366859"/>
                <a:gd name="connsiteY55" fmla="*/ 47030 h 77157"/>
                <a:gd name="connsiteX56" fmla="*/ 177731 w 366859"/>
                <a:gd name="connsiteY56" fmla="*/ 59873 h 77157"/>
                <a:gd name="connsiteX57" fmla="*/ 186860 w 366859"/>
                <a:gd name="connsiteY57" fmla="*/ 64298 h 77157"/>
                <a:gd name="connsiteX58" fmla="*/ 195906 w 366859"/>
                <a:gd name="connsiteY58" fmla="*/ 59906 h 77157"/>
                <a:gd name="connsiteX59" fmla="*/ 199024 w 366859"/>
                <a:gd name="connsiteY59" fmla="*/ 47030 h 77157"/>
                <a:gd name="connsiteX60" fmla="*/ 195748 w 366859"/>
                <a:gd name="connsiteY60" fmla="*/ 34902 h 77157"/>
                <a:gd name="connsiteX61" fmla="*/ 186563 w 366859"/>
                <a:gd name="connsiteY61" fmla="*/ 30631 h 77157"/>
                <a:gd name="connsiteX62" fmla="*/ 177780 w 366859"/>
                <a:gd name="connsiteY62" fmla="*/ 35007 h 77157"/>
                <a:gd name="connsiteX63" fmla="*/ 174560 w 366859"/>
                <a:gd name="connsiteY63" fmla="*/ 47030 h 77157"/>
                <a:gd name="connsiteX64" fmla="*/ 276206 w 366859"/>
                <a:gd name="connsiteY64" fmla="*/ 19656 h 77157"/>
                <a:gd name="connsiteX65" fmla="*/ 276206 w 366859"/>
                <a:gd name="connsiteY65" fmla="*/ 75172 h 77157"/>
                <a:gd name="connsiteX66" fmla="*/ 261673 w 366859"/>
                <a:gd name="connsiteY66" fmla="*/ 75172 h 77157"/>
                <a:gd name="connsiteX67" fmla="*/ 261673 w 366859"/>
                <a:gd name="connsiteY67" fmla="*/ 68586 h 77157"/>
                <a:gd name="connsiteX68" fmla="*/ 254283 w 366859"/>
                <a:gd name="connsiteY68" fmla="*/ 74615 h 77157"/>
                <a:gd name="connsiteX69" fmla="*/ 244822 w 366859"/>
                <a:gd name="connsiteY69" fmla="*/ 76637 h 77157"/>
                <a:gd name="connsiteX70" fmla="*/ 231106 w 366859"/>
                <a:gd name="connsiteY70" fmla="*/ 71843 h 77157"/>
                <a:gd name="connsiteX71" fmla="*/ 226542 w 366859"/>
                <a:gd name="connsiteY71" fmla="*/ 57502 h 77157"/>
                <a:gd name="connsiteX72" fmla="*/ 226542 w 366859"/>
                <a:gd name="connsiteY72" fmla="*/ 19656 h 77157"/>
                <a:gd name="connsiteX73" fmla="*/ 241391 w 366859"/>
                <a:gd name="connsiteY73" fmla="*/ 19656 h 77157"/>
                <a:gd name="connsiteX74" fmla="*/ 241391 w 366859"/>
                <a:gd name="connsiteY74" fmla="*/ 53214 h 77157"/>
                <a:gd name="connsiteX75" fmla="*/ 243377 w 366859"/>
                <a:gd name="connsiteY75" fmla="*/ 61667 h 77157"/>
                <a:gd name="connsiteX76" fmla="*/ 249963 w 366859"/>
                <a:gd name="connsiteY76" fmla="*/ 64193 h 77157"/>
                <a:gd name="connsiteX77" fmla="*/ 258275 w 366859"/>
                <a:gd name="connsiteY77" fmla="*/ 61058 h 77157"/>
                <a:gd name="connsiteX78" fmla="*/ 261360 w 366859"/>
                <a:gd name="connsiteY78" fmla="*/ 52503 h 77157"/>
                <a:gd name="connsiteX79" fmla="*/ 261360 w 366859"/>
                <a:gd name="connsiteY79" fmla="*/ 19656 h 77157"/>
                <a:gd name="connsiteX80" fmla="*/ 276206 w 366859"/>
                <a:gd name="connsiteY80" fmla="*/ 19656 h 77157"/>
                <a:gd name="connsiteX81" fmla="*/ 289711 w 366859"/>
                <a:gd name="connsiteY81" fmla="*/ 75172 h 77157"/>
                <a:gd name="connsiteX82" fmla="*/ 289711 w 366859"/>
                <a:gd name="connsiteY82" fmla="*/ 0 h 77157"/>
                <a:gd name="connsiteX83" fmla="*/ 304560 w 366859"/>
                <a:gd name="connsiteY83" fmla="*/ 0 h 77157"/>
                <a:gd name="connsiteX84" fmla="*/ 304560 w 366859"/>
                <a:gd name="connsiteY84" fmla="*/ 75172 h 77157"/>
                <a:gd name="connsiteX85" fmla="*/ 289711 w 366859"/>
                <a:gd name="connsiteY85" fmla="*/ 75172 h 77157"/>
                <a:gd name="connsiteX86" fmla="*/ 349762 w 366859"/>
                <a:gd name="connsiteY86" fmla="*/ 68270 h 77157"/>
                <a:gd name="connsiteX87" fmla="*/ 342392 w 366859"/>
                <a:gd name="connsiteY87" fmla="*/ 74875 h 77157"/>
                <a:gd name="connsiteX88" fmla="*/ 331814 w 366859"/>
                <a:gd name="connsiteY88" fmla="*/ 77157 h 77157"/>
                <a:gd name="connsiteX89" fmla="*/ 319372 w 366859"/>
                <a:gd name="connsiteY89" fmla="*/ 72577 h 77157"/>
                <a:gd name="connsiteX90" fmla="*/ 314999 w 366859"/>
                <a:gd name="connsiteY90" fmla="*/ 59507 h 77157"/>
                <a:gd name="connsiteX91" fmla="*/ 319372 w 366859"/>
                <a:gd name="connsiteY91" fmla="*/ 47517 h 77157"/>
                <a:gd name="connsiteX92" fmla="*/ 333800 w 366859"/>
                <a:gd name="connsiteY92" fmla="*/ 41854 h 77157"/>
                <a:gd name="connsiteX93" fmla="*/ 339829 w 366859"/>
                <a:gd name="connsiteY93" fmla="*/ 41037 h 77157"/>
                <a:gd name="connsiteX94" fmla="*/ 349294 w 366859"/>
                <a:gd name="connsiteY94" fmla="*/ 35564 h 77157"/>
                <a:gd name="connsiteX95" fmla="*/ 347203 w 366859"/>
                <a:gd name="connsiteY95" fmla="*/ 30736 h 77157"/>
                <a:gd name="connsiteX96" fmla="*/ 340195 w 366859"/>
                <a:gd name="connsiteY96" fmla="*/ 29274 h 77157"/>
                <a:gd name="connsiteX97" fmla="*/ 333296 w 366859"/>
                <a:gd name="connsiteY97" fmla="*/ 31069 h 77157"/>
                <a:gd name="connsiteX98" fmla="*/ 330892 w 366859"/>
                <a:gd name="connsiteY98" fmla="*/ 36193 h 77157"/>
                <a:gd name="connsiteX99" fmla="*/ 330892 w 366859"/>
                <a:gd name="connsiteY99" fmla="*/ 37010 h 77157"/>
                <a:gd name="connsiteX100" fmla="*/ 316985 w 366859"/>
                <a:gd name="connsiteY100" fmla="*/ 37010 h 77157"/>
                <a:gd name="connsiteX101" fmla="*/ 316985 w 366859"/>
                <a:gd name="connsiteY101" fmla="*/ 35982 h 77157"/>
                <a:gd name="connsiteX102" fmla="*/ 323015 w 366859"/>
                <a:gd name="connsiteY102" fmla="*/ 22547 h 77157"/>
                <a:gd name="connsiteX103" fmla="*/ 339655 w 366859"/>
                <a:gd name="connsiteY103" fmla="*/ 17667 h 77157"/>
                <a:gd name="connsiteX104" fmla="*/ 357517 w 366859"/>
                <a:gd name="connsiteY104" fmla="*/ 21710 h 77157"/>
                <a:gd name="connsiteX105" fmla="*/ 363721 w 366859"/>
                <a:gd name="connsiteY105" fmla="*/ 33368 h 77157"/>
                <a:gd name="connsiteX106" fmla="*/ 363721 w 366859"/>
                <a:gd name="connsiteY106" fmla="*/ 64891 h 77157"/>
                <a:gd name="connsiteX107" fmla="*/ 364436 w 366859"/>
                <a:gd name="connsiteY107" fmla="*/ 70084 h 77157"/>
                <a:gd name="connsiteX108" fmla="*/ 366860 w 366859"/>
                <a:gd name="connsiteY108" fmla="*/ 72662 h 77157"/>
                <a:gd name="connsiteX109" fmla="*/ 366860 w 366859"/>
                <a:gd name="connsiteY109" fmla="*/ 75172 h 77157"/>
                <a:gd name="connsiteX110" fmla="*/ 351385 w 366859"/>
                <a:gd name="connsiteY110" fmla="*/ 75172 h 77157"/>
                <a:gd name="connsiteX111" fmla="*/ 350216 w 366859"/>
                <a:gd name="connsiteY111" fmla="*/ 72001 h 77157"/>
                <a:gd name="connsiteX112" fmla="*/ 349762 w 366859"/>
                <a:gd name="connsiteY112" fmla="*/ 68270 h 77157"/>
                <a:gd name="connsiteX113" fmla="*/ 349501 w 366859"/>
                <a:gd name="connsiteY113" fmla="*/ 47866 h 77157"/>
                <a:gd name="connsiteX114" fmla="*/ 341153 w 366859"/>
                <a:gd name="connsiteY114" fmla="*/ 50567 h 77157"/>
                <a:gd name="connsiteX115" fmla="*/ 336276 w 366859"/>
                <a:gd name="connsiteY115" fmla="*/ 51647 h 77157"/>
                <a:gd name="connsiteX116" fmla="*/ 330767 w 366859"/>
                <a:gd name="connsiteY116" fmla="*/ 54452 h 77157"/>
                <a:gd name="connsiteX117" fmla="*/ 329219 w 366859"/>
                <a:gd name="connsiteY117" fmla="*/ 59089 h 77157"/>
                <a:gd name="connsiteX118" fmla="*/ 331205 w 366859"/>
                <a:gd name="connsiteY118" fmla="*/ 63949 h 77157"/>
                <a:gd name="connsiteX119" fmla="*/ 336573 w 366859"/>
                <a:gd name="connsiteY119" fmla="*/ 65760 h 77157"/>
                <a:gd name="connsiteX120" fmla="*/ 346050 w 366859"/>
                <a:gd name="connsiteY120" fmla="*/ 62365 h 77157"/>
                <a:gd name="connsiteX121" fmla="*/ 349501 w 366859"/>
                <a:gd name="connsiteY121" fmla="*/ 53112 h 77157"/>
                <a:gd name="connsiteX122" fmla="*/ 349501 w 366859"/>
                <a:gd name="connsiteY122" fmla="*/ 47866 h 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66859" h="77157">
                  <a:moveTo>
                    <a:pt x="0" y="75172"/>
                  </a:moveTo>
                  <a:lnTo>
                    <a:pt x="0" y="0"/>
                  </a:lnTo>
                  <a:lnTo>
                    <a:pt x="15474" y="0"/>
                  </a:lnTo>
                  <a:lnTo>
                    <a:pt x="15474" y="30878"/>
                  </a:lnTo>
                  <a:lnTo>
                    <a:pt x="44836" y="0"/>
                  </a:lnTo>
                  <a:lnTo>
                    <a:pt x="64197" y="0"/>
                  </a:lnTo>
                  <a:lnTo>
                    <a:pt x="34170" y="30424"/>
                  </a:lnTo>
                  <a:lnTo>
                    <a:pt x="66917" y="75172"/>
                  </a:lnTo>
                  <a:lnTo>
                    <a:pt x="48007" y="75172"/>
                  </a:lnTo>
                  <a:lnTo>
                    <a:pt x="23490" y="40773"/>
                  </a:lnTo>
                  <a:lnTo>
                    <a:pt x="15474" y="48739"/>
                  </a:lnTo>
                  <a:lnTo>
                    <a:pt x="15474" y="75172"/>
                  </a:lnTo>
                  <a:lnTo>
                    <a:pt x="0" y="75172"/>
                  </a:lnTo>
                  <a:close/>
                  <a:moveTo>
                    <a:pt x="82668" y="47359"/>
                  </a:moveTo>
                  <a:cubicBezTo>
                    <a:pt x="82668" y="52868"/>
                    <a:pt x="83801" y="57120"/>
                    <a:pt x="86066" y="60116"/>
                  </a:cubicBezTo>
                  <a:cubicBezTo>
                    <a:pt x="88332" y="63113"/>
                    <a:pt x="91556" y="64611"/>
                    <a:pt x="95738" y="64611"/>
                  </a:cubicBezTo>
                  <a:cubicBezTo>
                    <a:pt x="99851" y="64611"/>
                    <a:pt x="103039" y="63113"/>
                    <a:pt x="105305" y="60116"/>
                  </a:cubicBezTo>
                  <a:cubicBezTo>
                    <a:pt x="107571" y="57120"/>
                    <a:pt x="108703" y="52868"/>
                    <a:pt x="108703" y="47359"/>
                  </a:cubicBezTo>
                  <a:cubicBezTo>
                    <a:pt x="108703" y="41890"/>
                    <a:pt x="107587" y="37655"/>
                    <a:pt x="105341" y="34675"/>
                  </a:cubicBezTo>
                  <a:cubicBezTo>
                    <a:pt x="103092" y="31695"/>
                    <a:pt x="99884" y="30213"/>
                    <a:pt x="95738" y="30213"/>
                  </a:cubicBezTo>
                  <a:cubicBezTo>
                    <a:pt x="91556" y="30213"/>
                    <a:pt x="88332" y="31695"/>
                    <a:pt x="86066" y="34675"/>
                  </a:cubicBezTo>
                  <a:cubicBezTo>
                    <a:pt x="83801" y="37655"/>
                    <a:pt x="82668" y="41890"/>
                    <a:pt x="82668" y="47359"/>
                  </a:cubicBezTo>
                  <a:close/>
                  <a:moveTo>
                    <a:pt x="67612" y="47326"/>
                  </a:moveTo>
                  <a:cubicBezTo>
                    <a:pt x="67612" y="38109"/>
                    <a:pt x="70121" y="30858"/>
                    <a:pt x="75123" y="25580"/>
                  </a:cubicBezTo>
                  <a:cubicBezTo>
                    <a:pt x="80125" y="20301"/>
                    <a:pt x="86992" y="17667"/>
                    <a:pt x="95738" y="17667"/>
                  </a:cubicBezTo>
                  <a:cubicBezTo>
                    <a:pt x="104452" y="17667"/>
                    <a:pt x="111318" y="20301"/>
                    <a:pt x="116337" y="25580"/>
                  </a:cubicBezTo>
                  <a:cubicBezTo>
                    <a:pt x="121356" y="30858"/>
                    <a:pt x="123865" y="38109"/>
                    <a:pt x="123865" y="47326"/>
                  </a:cubicBezTo>
                  <a:cubicBezTo>
                    <a:pt x="123865" y="56596"/>
                    <a:pt x="121356" y="63864"/>
                    <a:pt x="116337" y="69142"/>
                  </a:cubicBezTo>
                  <a:cubicBezTo>
                    <a:pt x="111318" y="74421"/>
                    <a:pt x="104452" y="77055"/>
                    <a:pt x="95738" y="77055"/>
                  </a:cubicBezTo>
                  <a:cubicBezTo>
                    <a:pt x="86992" y="77055"/>
                    <a:pt x="80125" y="74421"/>
                    <a:pt x="75123" y="69142"/>
                  </a:cubicBezTo>
                  <a:cubicBezTo>
                    <a:pt x="70121" y="63864"/>
                    <a:pt x="67612" y="56596"/>
                    <a:pt x="67612" y="47326"/>
                  </a:cubicBezTo>
                  <a:close/>
                  <a:moveTo>
                    <a:pt x="134304" y="13485"/>
                  </a:moveTo>
                  <a:lnTo>
                    <a:pt x="134304" y="0"/>
                  </a:lnTo>
                  <a:lnTo>
                    <a:pt x="149150" y="0"/>
                  </a:lnTo>
                  <a:lnTo>
                    <a:pt x="149150" y="13485"/>
                  </a:lnTo>
                  <a:lnTo>
                    <a:pt x="134304" y="13485"/>
                  </a:lnTo>
                  <a:close/>
                  <a:moveTo>
                    <a:pt x="134304" y="75172"/>
                  </a:moveTo>
                  <a:lnTo>
                    <a:pt x="134304" y="19656"/>
                  </a:lnTo>
                  <a:lnTo>
                    <a:pt x="149150" y="19656"/>
                  </a:lnTo>
                  <a:lnTo>
                    <a:pt x="149150" y="75172"/>
                  </a:lnTo>
                  <a:lnTo>
                    <a:pt x="134304" y="75172"/>
                  </a:lnTo>
                  <a:close/>
                  <a:moveTo>
                    <a:pt x="213455" y="0"/>
                  </a:moveTo>
                  <a:lnTo>
                    <a:pt x="213455" y="75172"/>
                  </a:lnTo>
                  <a:lnTo>
                    <a:pt x="199337" y="75172"/>
                  </a:lnTo>
                  <a:lnTo>
                    <a:pt x="199337" y="67660"/>
                  </a:lnTo>
                  <a:cubicBezTo>
                    <a:pt x="197193" y="70904"/>
                    <a:pt x="194773" y="73272"/>
                    <a:pt x="192106" y="74790"/>
                  </a:cubicBezTo>
                  <a:cubicBezTo>
                    <a:pt x="189441" y="76304"/>
                    <a:pt x="186303" y="77055"/>
                    <a:pt x="182697" y="77055"/>
                  </a:cubicBezTo>
                  <a:cubicBezTo>
                    <a:pt x="175847" y="77055"/>
                    <a:pt x="170305" y="74352"/>
                    <a:pt x="166070" y="68935"/>
                  </a:cubicBezTo>
                  <a:cubicBezTo>
                    <a:pt x="161838" y="63531"/>
                    <a:pt x="159711" y="56422"/>
                    <a:pt x="159711" y="47639"/>
                  </a:cubicBezTo>
                  <a:cubicBezTo>
                    <a:pt x="159711" y="38788"/>
                    <a:pt x="161838" y="31609"/>
                    <a:pt x="166070" y="26067"/>
                  </a:cubicBezTo>
                  <a:cubicBezTo>
                    <a:pt x="170305" y="20545"/>
                    <a:pt x="175778" y="17772"/>
                    <a:pt x="182486" y="17772"/>
                  </a:cubicBezTo>
                  <a:cubicBezTo>
                    <a:pt x="186059" y="17772"/>
                    <a:pt x="189247" y="18523"/>
                    <a:pt x="192053" y="20021"/>
                  </a:cubicBezTo>
                  <a:cubicBezTo>
                    <a:pt x="194859" y="21519"/>
                    <a:pt x="197193" y="23696"/>
                    <a:pt x="199024" y="26554"/>
                  </a:cubicBezTo>
                  <a:lnTo>
                    <a:pt x="199024" y="0"/>
                  </a:lnTo>
                  <a:lnTo>
                    <a:pt x="213455" y="0"/>
                  </a:lnTo>
                  <a:close/>
                  <a:moveTo>
                    <a:pt x="174560" y="47030"/>
                  </a:moveTo>
                  <a:cubicBezTo>
                    <a:pt x="174560" y="52658"/>
                    <a:pt x="175620" y="56929"/>
                    <a:pt x="177731" y="59873"/>
                  </a:cubicBezTo>
                  <a:cubicBezTo>
                    <a:pt x="179839" y="62817"/>
                    <a:pt x="182888" y="64298"/>
                    <a:pt x="186860" y="64298"/>
                  </a:cubicBezTo>
                  <a:cubicBezTo>
                    <a:pt x="190818" y="64298"/>
                    <a:pt x="193831" y="62833"/>
                    <a:pt x="195906" y="59906"/>
                  </a:cubicBezTo>
                  <a:cubicBezTo>
                    <a:pt x="197981" y="56978"/>
                    <a:pt x="199024" y="52674"/>
                    <a:pt x="199024" y="47030"/>
                  </a:cubicBezTo>
                  <a:cubicBezTo>
                    <a:pt x="199024" y="41784"/>
                    <a:pt x="197928" y="37741"/>
                    <a:pt x="195748" y="34902"/>
                  </a:cubicBezTo>
                  <a:cubicBezTo>
                    <a:pt x="193571" y="32060"/>
                    <a:pt x="190502" y="30631"/>
                    <a:pt x="186563" y="30631"/>
                  </a:cubicBezTo>
                  <a:cubicBezTo>
                    <a:pt x="182852" y="30631"/>
                    <a:pt x="179924" y="32096"/>
                    <a:pt x="177780" y="35007"/>
                  </a:cubicBezTo>
                  <a:cubicBezTo>
                    <a:pt x="175640" y="37915"/>
                    <a:pt x="174560" y="41923"/>
                    <a:pt x="174560" y="47030"/>
                  </a:cubicBezTo>
                  <a:close/>
                  <a:moveTo>
                    <a:pt x="276206" y="19656"/>
                  </a:moveTo>
                  <a:lnTo>
                    <a:pt x="276206" y="75172"/>
                  </a:lnTo>
                  <a:lnTo>
                    <a:pt x="261673" y="75172"/>
                  </a:lnTo>
                  <a:lnTo>
                    <a:pt x="261673" y="68586"/>
                  </a:lnTo>
                  <a:cubicBezTo>
                    <a:pt x="259546" y="71270"/>
                    <a:pt x="257089" y="73272"/>
                    <a:pt x="254283" y="74615"/>
                  </a:cubicBezTo>
                  <a:cubicBezTo>
                    <a:pt x="251478" y="75955"/>
                    <a:pt x="248326" y="76637"/>
                    <a:pt x="244822" y="76637"/>
                  </a:cubicBezTo>
                  <a:cubicBezTo>
                    <a:pt x="238723" y="76637"/>
                    <a:pt x="234156" y="75033"/>
                    <a:pt x="231106" y="71843"/>
                  </a:cubicBezTo>
                  <a:cubicBezTo>
                    <a:pt x="228057" y="68638"/>
                    <a:pt x="226542" y="63864"/>
                    <a:pt x="226542" y="57502"/>
                  </a:cubicBezTo>
                  <a:lnTo>
                    <a:pt x="226542" y="19656"/>
                  </a:lnTo>
                  <a:lnTo>
                    <a:pt x="241391" y="19656"/>
                  </a:lnTo>
                  <a:lnTo>
                    <a:pt x="241391" y="53214"/>
                  </a:lnTo>
                  <a:cubicBezTo>
                    <a:pt x="241391" y="57153"/>
                    <a:pt x="242053" y="59978"/>
                    <a:pt x="243377" y="61667"/>
                  </a:cubicBezTo>
                  <a:cubicBezTo>
                    <a:pt x="244717" y="63357"/>
                    <a:pt x="246913" y="64193"/>
                    <a:pt x="249963" y="64193"/>
                  </a:cubicBezTo>
                  <a:cubicBezTo>
                    <a:pt x="253447" y="64193"/>
                    <a:pt x="256200" y="63149"/>
                    <a:pt x="258275" y="61058"/>
                  </a:cubicBezTo>
                  <a:cubicBezTo>
                    <a:pt x="260333" y="58967"/>
                    <a:pt x="261360" y="56109"/>
                    <a:pt x="261360" y="52503"/>
                  </a:cubicBezTo>
                  <a:lnTo>
                    <a:pt x="261360" y="19656"/>
                  </a:lnTo>
                  <a:lnTo>
                    <a:pt x="276206" y="19656"/>
                  </a:lnTo>
                  <a:close/>
                  <a:moveTo>
                    <a:pt x="289711" y="75172"/>
                  </a:moveTo>
                  <a:lnTo>
                    <a:pt x="289711" y="0"/>
                  </a:lnTo>
                  <a:lnTo>
                    <a:pt x="304560" y="0"/>
                  </a:lnTo>
                  <a:lnTo>
                    <a:pt x="304560" y="75172"/>
                  </a:lnTo>
                  <a:lnTo>
                    <a:pt x="289711" y="75172"/>
                  </a:lnTo>
                  <a:close/>
                  <a:moveTo>
                    <a:pt x="349762" y="68270"/>
                  </a:moveTo>
                  <a:cubicBezTo>
                    <a:pt x="347881" y="71164"/>
                    <a:pt x="345424" y="73361"/>
                    <a:pt x="342392" y="74875"/>
                  </a:cubicBezTo>
                  <a:cubicBezTo>
                    <a:pt x="339359" y="76390"/>
                    <a:pt x="335838" y="77157"/>
                    <a:pt x="331814" y="77157"/>
                  </a:cubicBezTo>
                  <a:cubicBezTo>
                    <a:pt x="326430" y="77157"/>
                    <a:pt x="322280" y="75626"/>
                    <a:pt x="319372" y="72577"/>
                  </a:cubicBezTo>
                  <a:cubicBezTo>
                    <a:pt x="316461" y="69508"/>
                    <a:pt x="314999" y="65151"/>
                    <a:pt x="314999" y="59507"/>
                  </a:cubicBezTo>
                  <a:cubicBezTo>
                    <a:pt x="314999" y="54261"/>
                    <a:pt x="316461" y="50270"/>
                    <a:pt x="319372" y="47517"/>
                  </a:cubicBezTo>
                  <a:cubicBezTo>
                    <a:pt x="322280" y="44765"/>
                    <a:pt x="327092" y="42884"/>
                    <a:pt x="333800" y="41854"/>
                  </a:cubicBezTo>
                  <a:cubicBezTo>
                    <a:pt x="335334" y="41610"/>
                    <a:pt x="337356" y="41350"/>
                    <a:pt x="339829" y="41037"/>
                  </a:cubicBezTo>
                  <a:cubicBezTo>
                    <a:pt x="346139" y="40217"/>
                    <a:pt x="349294" y="38386"/>
                    <a:pt x="349294" y="35564"/>
                  </a:cubicBezTo>
                  <a:cubicBezTo>
                    <a:pt x="349294" y="33315"/>
                    <a:pt x="348596" y="31695"/>
                    <a:pt x="347203" y="30736"/>
                  </a:cubicBezTo>
                  <a:cubicBezTo>
                    <a:pt x="345806" y="29762"/>
                    <a:pt x="343472" y="29274"/>
                    <a:pt x="340195" y="29274"/>
                  </a:cubicBezTo>
                  <a:cubicBezTo>
                    <a:pt x="337198" y="29274"/>
                    <a:pt x="334900" y="29867"/>
                    <a:pt x="333296" y="31069"/>
                  </a:cubicBezTo>
                  <a:cubicBezTo>
                    <a:pt x="331692" y="32255"/>
                    <a:pt x="330892" y="33960"/>
                    <a:pt x="330892" y="36193"/>
                  </a:cubicBezTo>
                  <a:lnTo>
                    <a:pt x="330892" y="37010"/>
                  </a:lnTo>
                  <a:lnTo>
                    <a:pt x="316985" y="37010"/>
                  </a:lnTo>
                  <a:lnTo>
                    <a:pt x="316985" y="35982"/>
                  </a:lnTo>
                  <a:cubicBezTo>
                    <a:pt x="316985" y="30285"/>
                    <a:pt x="318987" y="25807"/>
                    <a:pt x="323015" y="22547"/>
                  </a:cubicBezTo>
                  <a:cubicBezTo>
                    <a:pt x="327022" y="19290"/>
                    <a:pt x="332581" y="17667"/>
                    <a:pt x="339655" y="17667"/>
                  </a:cubicBezTo>
                  <a:cubicBezTo>
                    <a:pt x="347427" y="17667"/>
                    <a:pt x="353371" y="19010"/>
                    <a:pt x="357517" y="21710"/>
                  </a:cubicBezTo>
                  <a:cubicBezTo>
                    <a:pt x="361647" y="24394"/>
                    <a:pt x="363721" y="28296"/>
                    <a:pt x="363721" y="33368"/>
                  </a:cubicBezTo>
                  <a:lnTo>
                    <a:pt x="363721" y="64891"/>
                  </a:lnTo>
                  <a:cubicBezTo>
                    <a:pt x="363721" y="67209"/>
                    <a:pt x="363965" y="68951"/>
                    <a:pt x="364436" y="70084"/>
                  </a:cubicBezTo>
                  <a:cubicBezTo>
                    <a:pt x="364923" y="71233"/>
                    <a:pt x="365727" y="72086"/>
                    <a:pt x="366860" y="72662"/>
                  </a:cubicBezTo>
                  <a:lnTo>
                    <a:pt x="366860" y="75172"/>
                  </a:lnTo>
                  <a:lnTo>
                    <a:pt x="351385" y="75172"/>
                  </a:lnTo>
                  <a:cubicBezTo>
                    <a:pt x="350878" y="74213"/>
                    <a:pt x="350496" y="73166"/>
                    <a:pt x="350216" y="72001"/>
                  </a:cubicBezTo>
                  <a:cubicBezTo>
                    <a:pt x="349936" y="70851"/>
                    <a:pt x="349798" y="69597"/>
                    <a:pt x="349762" y="68270"/>
                  </a:cubicBezTo>
                  <a:close/>
                  <a:moveTo>
                    <a:pt x="349501" y="47866"/>
                  </a:moveTo>
                  <a:cubicBezTo>
                    <a:pt x="347078" y="48999"/>
                    <a:pt x="344292" y="49888"/>
                    <a:pt x="341153" y="50567"/>
                  </a:cubicBezTo>
                  <a:cubicBezTo>
                    <a:pt x="338002" y="51248"/>
                    <a:pt x="336378" y="51614"/>
                    <a:pt x="336276" y="51647"/>
                  </a:cubicBezTo>
                  <a:cubicBezTo>
                    <a:pt x="333645" y="52398"/>
                    <a:pt x="331814" y="53320"/>
                    <a:pt x="330767" y="54452"/>
                  </a:cubicBezTo>
                  <a:cubicBezTo>
                    <a:pt x="329739" y="55569"/>
                    <a:pt x="329219" y="57120"/>
                    <a:pt x="329219" y="59089"/>
                  </a:cubicBezTo>
                  <a:cubicBezTo>
                    <a:pt x="329219" y="61127"/>
                    <a:pt x="329881" y="62747"/>
                    <a:pt x="331205" y="63949"/>
                  </a:cubicBezTo>
                  <a:cubicBezTo>
                    <a:pt x="332545" y="65151"/>
                    <a:pt x="334323" y="65760"/>
                    <a:pt x="336573" y="65760"/>
                  </a:cubicBezTo>
                  <a:cubicBezTo>
                    <a:pt x="340597" y="65760"/>
                    <a:pt x="343752" y="64631"/>
                    <a:pt x="346050" y="62365"/>
                  </a:cubicBezTo>
                  <a:cubicBezTo>
                    <a:pt x="348352" y="60116"/>
                    <a:pt x="349501" y="57031"/>
                    <a:pt x="349501" y="53112"/>
                  </a:cubicBezTo>
                  <a:lnTo>
                    <a:pt x="349501" y="47866"/>
                  </a:lnTo>
                  <a:close/>
                </a:path>
              </a:pathLst>
            </a:custGeom>
            <a:solidFill>
              <a:srgbClr val="D7203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22EF0A5-9B29-4350-99BD-2EBCD187EC80}"/>
                </a:ext>
              </a:extLst>
            </p:cNvPr>
            <p:cNvSpPr/>
            <p:nvPr/>
          </p:nvSpPr>
          <p:spPr>
            <a:xfrm>
              <a:off x="9099842" y="1937243"/>
              <a:ext cx="427891" cy="66649"/>
            </a:xfrm>
            <a:custGeom>
              <a:avLst/>
              <a:gdLst>
                <a:gd name="connsiteX0" fmla="*/ 0 w 444511"/>
                <a:gd name="connsiteY0" fmla="*/ 67749 h 69237"/>
                <a:gd name="connsiteX1" fmla="*/ 0 w 444511"/>
                <a:gd name="connsiteY1" fmla="*/ 929 h 69237"/>
                <a:gd name="connsiteX2" fmla="*/ 9945 w 444511"/>
                <a:gd name="connsiteY2" fmla="*/ 929 h 69237"/>
                <a:gd name="connsiteX3" fmla="*/ 41204 w 444511"/>
                <a:gd name="connsiteY3" fmla="*/ 49473 h 69237"/>
                <a:gd name="connsiteX4" fmla="*/ 43015 w 444511"/>
                <a:gd name="connsiteY4" fmla="*/ 52460 h 69237"/>
                <a:gd name="connsiteX5" fmla="*/ 44240 w 444511"/>
                <a:gd name="connsiteY5" fmla="*/ 55095 h 69237"/>
                <a:gd name="connsiteX6" fmla="*/ 44240 w 444511"/>
                <a:gd name="connsiteY6" fmla="*/ 929 h 69237"/>
                <a:gd name="connsiteX7" fmla="*/ 52881 w 444511"/>
                <a:gd name="connsiteY7" fmla="*/ 929 h 69237"/>
                <a:gd name="connsiteX8" fmla="*/ 52881 w 444511"/>
                <a:gd name="connsiteY8" fmla="*/ 67749 h 69237"/>
                <a:gd name="connsiteX9" fmla="*/ 43032 w 444511"/>
                <a:gd name="connsiteY9" fmla="*/ 67749 h 69237"/>
                <a:gd name="connsiteX10" fmla="*/ 11137 w 444511"/>
                <a:gd name="connsiteY10" fmla="*/ 18526 h 69237"/>
                <a:gd name="connsiteX11" fmla="*/ 9804 w 444511"/>
                <a:gd name="connsiteY11" fmla="*/ 16172 h 69237"/>
                <a:gd name="connsiteX12" fmla="*/ 8645 w 444511"/>
                <a:gd name="connsiteY12" fmla="*/ 13583 h 69237"/>
                <a:gd name="connsiteX13" fmla="*/ 8645 w 444511"/>
                <a:gd name="connsiteY13" fmla="*/ 67749 h 69237"/>
                <a:gd name="connsiteX14" fmla="*/ 0 w 444511"/>
                <a:gd name="connsiteY14" fmla="*/ 67749 h 69237"/>
                <a:gd name="connsiteX15" fmla="*/ 72044 w 444511"/>
                <a:gd name="connsiteY15" fmla="*/ 43368 h 69237"/>
                <a:gd name="connsiteX16" fmla="*/ 75917 w 444511"/>
                <a:gd name="connsiteY16" fmla="*/ 57202 h 69237"/>
                <a:gd name="connsiteX17" fmla="*/ 87008 w 444511"/>
                <a:gd name="connsiteY17" fmla="*/ 61987 h 69237"/>
                <a:gd name="connsiteX18" fmla="*/ 97974 w 444511"/>
                <a:gd name="connsiteY18" fmla="*/ 57202 h 69237"/>
                <a:gd name="connsiteX19" fmla="*/ 101785 w 444511"/>
                <a:gd name="connsiteY19" fmla="*/ 43368 h 69237"/>
                <a:gd name="connsiteX20" fmla="*/ 97974 w 444511"/>
                <a:gd name="connsiteY20" fmla="*/ 29600 h 69237"/>
                <a:gd name="connsiteX21" fmla="*/ 87008 w 444511"/>
                <a:gd name="connsiteY21" fmla="*/ 24812 h 69237"/>
                <a:gd name="connsiteX22" fmla="*/ 75900 w 444511"/>
                <a:gd name="connsiteY22" fmla="*/ 29584 h 69237"/>
                <a:gd name="connsiteX23" fmla="*/ 72044 w 444511"/>
                <a:gd name="connsiteY23" fmla="*/ 43368 h 69237"/>
                <a:gd name="connsiteX24" fmla="*/ 63680 w 444511"/>
                <a:gd name="connsiteY24" fmla="*/ 43368 h 69237"/>
                <a:gd name="connsiteX25" fmla="*/ 69782 w 444511"/>
                <a:gd name="connsiteY25" fmla="*/ 24365 h 69237"/>
                <a:gd name="connsiteX26" fmla="*/ 86913 w 444511"/>
                <a:gd name="connsiteY26" fmla="*/ 17565 h 69237"/>
                <a:gd name="connsiteX27" fmla="*/ 104106 w 444511"/>
                <a:gd name="connsiteY27" fmla="*/ 24348 h 69237"/>
                <a:gd name="connsiteX28" fmla="*/ 110241 w 444511"/>
                <a:gd name="connsiteY28" fmla="*/ 43368 h 69237"/>
                <a:gd name="connsiteX29" fmla="*/ 104139 w 444511"/>
                <a:gd name="connsiteY29" fmla="*/ 62438 h 69237"/>
                <a:gd name="connsiteX30" fmla="*/ 87008 w 444511"/>
                <a:gd name="connsiteY30" fmla="*/ 69238 h 69237"/>
                <a:gd name="connsiteX31" fmla="*/ 69815 w 444511"/>
                <a:gd name="connsiteY31" fmla="*/ 62451 h 69237"/>
                <a:gd name="connsiteX32" fmla="*/ 63680 w 444511"/>
                <a:gd name="connsiteY32" fmla="*/ 43368 h 69237"/>
                <a:gd name="connsiteX33" fmla="*/ 100296 w 444511"/>
                <a:gd name="connsiteY33" fmla="*/ 0 h 69237"/>
                <a:gd name="connsiteX34" fmla="*/ 97121 w 444511"/>
                <a:gd name="connsiteY34" fmla="*/ 6988 h 69237"/>
                <a:gd name="connsiteX35" fmla="*/ 91358 w 444511"/>
                <a:gd name="connsiteY35" fmla="*/ 9388 h 69237"/>
                <a:gd name="connsiteX36" fmla="*/ 90028 w 444511"/>
                <a:gd name="connsiteY36" fmla="*/ 9280 h 69237"/>
                <a:gd name="connsiteX37" fmla="*/ 88418 w 444511"/>
                <a:gd name="connsiteY37" fmla="*/ 8937 h 69237"/>
                <a:gd name="connsiteX38" fmla="*/ 84018 w 444511"/>
                <a:gd name="connsiteY38" fmla="*/ 7699 h 69237"/>
                <a:gd name="connsiteX39" fmla="*/ 82856 w 444511"/>
                <a:gd name="connsiteY39" fmla="*/ 7436 h 69237"/>
                <a:gd name="connsiteX40" fmla="*/ 81785 w 444511"/>
                <a:gd name="connsiteY40" fmla="*/ 7343 h 69237"/>
                <a:gd name="connsiteX41" fmla="*/ 79385 w 444511"/>
                <a:gd name="connsiteY41" fmla="*/ 8147 h 69237"/>
                <a:gd name="connsiteX42" fmla="*/ 77712 w 444511"/>
                <a:gd name="connsiteY42" fmla="*/ 10501 h 69237"/>
                <a:gd name="connsiteX43" fmla="*/ 73717 w 444511"/>
                <a:gd name="connsiteY43" fmla="*/ 10501 h 69237"/>
                <a:gd name="connsiteX44" fmla="*/ 76799 w 444511"/>
                <a:gd name="connsiteY44" fmla="*/ 3626 h 69237"/>
                <a:gd name="connsiteX45" fmla="*/ 82467 w 444511"/>
                <a:gd name="connsiteY45" fmla="*/ 1209 h 69237"/>
                <a:gd name="connsiteX46" fmla="*/ 83926 w 444511"/>
                <a:gd name="connsiteY46" fmla="*/ 1301 h 69237"/>
                <a:gd name="connsiteX47" fmla="*/ 85148 w 444511"/>
                <a:gd name="connsiteY47" fmla="*/ 1564 h 69237"/>
                <a:gd name="connsiteX48" fmla="*/ 89639 w 444511"/>
                <a:gd name="connsiteY48" fmla="*/ 2898 h 69237"/>
                <a:gd name="connsiteX49" fmla="*/ 90911 w 444511"/>
                <a:gd name="connsiteY49" fmla="*/ 3161 h 69237"/>
                <a:gd name="connsiteX50" fmla="*/ 92040 w 444511"/>
                <a:gd name="connsiteY50" fmla="*/ 3253 h 69237"/>
                <a:gd name="connsiteX51" fmla="*/ 94628 w 444511"/>
                <a:gd name="connsiteY51" fmla="*/ 2433 h 69237"/>
                <a:gd name="connsiteX52" fmla="*/ 96301 w 444511"/>
                <a:gd name="connsiteY52" fmla="*/ 0 h 69237"/>
                <a:gd name="connsiteX53" fmla="*/ 100296 w 444511"/>
                <a:gd name="connsiteY53" fmla="*/ 0 h 69237"/>
                <a:gd name="connsiteX54" fmla="*/ 179387 w 444511"/>
                <a:gd name="connsiteY54" fmla="*/ 67749 h 69237"/>
                <a:gd name="connsiteX55" fmla="*/ 179387 w 444511"/>
                <a:gd name="connsiteY55" fmla="*/ 37839 h 69237"/>
                <a:gd name="connsiteX56" fmla="*/ 177392 w 444511"/>
                <a:gd name="connsiteY56" fmla="*/ 27789 h 69237"/>
                <a:gd name="connsiteX57" fmla="*/ 170450 w 444511"/>
                <a:gd name="connsiteY57" fmla="*/ 25092 h 69237"/>
                <a:gd name="connsiteX58" fmla="*/ 161282 w 444511"/>
                <a:gd name="connsiteY58" fmla="*/ 28748 h 69237"/>
                <a:gd name="connsiteX59" fmla="*/ 158012 w 444511"/>
                <a:gd name="connsiteY59" fmla="*/ 39018 h 69237"/>
                <a:gd name="connsiteX60" fmla="*/ 158012 w 444511"/>
                <a:gd name="connsiteY60" fmla="*/ 67749 h 69237"/>
                <a:gd name="connsiteX61" fmla="*/ 149739 w 444511"/>
                <a:gd name="connsiteY61" fmla="*/ 67749 h 69237"/>
                <a:gd name="connsiteX62" fmla="*/ 149739 w 444511"/>
                <a:gd name="connsiteY62" fmla="*/ 37839 h 69237"/>
                <a:gd name="connsiteX63" fmla="*/ 147744 w 444511"/>
                <a:gd name="connsiteY63" fmla="*/ 27789 h 69237"/>
                <a:gd name="connsiteX64" fmla="*/ 140851 w 444511"/>
                <a:gd name="connsiteY64" fmla="*/ 25092 h 69237"/>
                <a:gd name="connsiteX65" fmla="*/ 131680 w 444511"/>
                <a:gd name="connsiteY65" fmla="*/ 28794 h 69237"/>
                <a:gd name="connsiteX66" fmla="*/ 128363 w 444511"/>
                <a:gd name="connsiteY66" fmla="*/ 39018 h 69237"/>
                <a:gd name="connsiteX67" fmla="*/ 128363 w 444511"/>
                <a:gd name="connsiteY67" fmla="*/ 67749 h 69237"/>
                <a:gd name="connsiteX68" fmla="*/ 120187 w 444511"/>
                <a:gd name="connsiteY68" fmla="*/ 67749 h 69237"/>
                <a:gd name="connsiteX69" fmla="*/ 120187 w 444511"/>
                <a:gd name="connsiteY69" fmla="*/ 19145 h 69237"/>
                <a:gd name="connsiteX70" fmla="*/ 128008 w 444511"/>
                <a:gd name="connsiteY70" fmla="*/ 19145 h 69237"/>
                <a:gd name="connsiteX71" fmla="*/ 128008 w 444511"/>
                <a:gd name="connsiteY71" fmla="*/ 26008 h 69237"/>
                <a:gd name="connsiteX72" fmla="*/ 134436 w 444511"/>
                <a:gd name="connsiteY72" fmla="*/ 19936 h 69237"/>
                <a:gd name="connsiteX73" fmla="*/ 143143 w 444511"/>
                <a:gd name="connsiteY73" fmla="*/ 17937 h 69237"/>
                <a:gd name="connsiteX74" fmla="*/ 150902 w 444511"/>
                <a:gd name="connsiteY74" fmla="*/ 19764 h 69237"/>
                <a:gd name="connsiteX75" fmla="*/ 156431 w 444511"/>
                <a:gd name="connsiteY75" fmla="*/ 25543 h 69237"/>
                <a:gd name="connsiteX76" fmla="*/ 163373 w 444511"/>
                <a:gd name="connsiteY76" fmla="*/ 19764 h 69237"/>
                <a:gd name="connsiteX77" fmla="*/ 172047 w 444511"/>
                <a:gd name="connsiteY77" fmla="*/ 17937 h 69237"/>
                <a:gd name="connsiteX78" fmla="*/ 180257 w 444511"/>
                <a:gd name="connsiteY78" fmla="*/ 19639 h 69237"/>
                <a:gd name="connsiteX79" fmla="*/ 185615 w 444511"/>
                <a:gd name="connsiteY79" fmla="*/ 24549 h 69237"/>
                <a:gd name="connsiteX80" fmla="*/ 187116 w 444511"/>
                <a:gd name="connsiteY80" fmla="*/ 28995 h 69237"/>
                <a:gd name="connsiteX81" fmla="*/ 187568 w 444511"/>
                <a:gd name="connsiteY81" fmla="*/ 37158 h 69237"/>
                <a:gd name="connsiteX82" fmla="*/ 187568 w 444511"/>
                <a:gd name="connsiteY82" fmla="*/ 38567 h 69237"/>
                <a:gd name="connsiteX83" fmla="*/ 187568 w 444511"/>
                <a:gd name="connsiteY83" fmla="*/ 67749 h 69237"/>
                <a:gd name="connsiteX84" fmla="*/ 179387 w 444511"/>
                <a:gd name="connsiteY84" fmla="*/ 67749 h 69237"/>
                <a:gd name="connsiteX85" fmla="*/ 259114 w 444511"/>
                <a:gd name="connsiteY85" fmla="*/ 67749 h 69237"/>
                <a:gd name="connsiteX86" fmla="*/ 259114 w 444511"/>
                <a:gd name="connsiteY86" fmla="*/ 37839 h 69237"/>
                <a:gd name="connsiteX87" fmla="*/ 257119 w 444511"/>
                <a:gd name="connsiteY87" fmla="*/ 27789 h 69237"/>
                <a:gd name="connsiteX88" fmla="*/ 250177 w 444511"/>
                <a:gd name="connsiteY88" fmla="*/ 25092 h 69237"/>
                <a:gd name="connsiteX89" fmla="*/ 241009 w 444511"/>
                <a:gd name="connsiteY89" fmla="*/ 28748 h 69237"/>
                <a:gd name="connsiteX90" fmla="*/ 237739 w 444511"/>
                <a:gd name="connsiteY90" fmla="*/ 39018 h 69237"/>
                <a:gd name="connsiteX91" fmla="*/ 237739 w 444511"/>
                <a:gd name="connsiteY91" fmla="*/ 67749 h 69237"/>
                <a:gd name="connsiteX92" fmla="*/ 229466 w 444511"/>
                <a:gd name="connsiteY92" fmla="*/ 67749 h 69237"/>
                <a:gd name="connsiteX93" fmla="*/ 229466 w 444511"/>
                <a:gd name="connsiteY93" fmla="*/ 37839 h 69237"/>
                <a:gd name="connsiteX94" fmla="*/ 227471 w 444511"/>
                <a:gd name="connsiteY94" fmla="*/ 27789 h 69237"/>
                <a:gd name="connsiteX95" fmla="*/ 220578 w 444511"/>
                <a:gd name="connsiteY95" fmla="*/ 25092 h 69237"/>
                <a:gd name="connsiteX96" fmla="*/ 211407 w 444511"/>
                <a:gd name="connsiteY96" fmla="*/ 28794 h 69237"/>
                <a:gd name="connsiteX97" fmla="*/ 208090 w 444511"/>
                <a:gd name="connsiteY97" fmla="*/ 39018 h 69237"/>
                <a:gd name="connsiteX98" fmla="*/ 208090 w 444511"/>
                <a:gd name="connsiteY98" fmla="*/ 67749 h 69237"/>
                <a:gd name="connsiteX99" fmla="*/ 199914 w 444511"/>
                <a:gd name="connsiteY99" fmla="*/ 67749 h 69237"/>
                <a:gd name="connsiteX100" fmla="*/ 199914 w 444511"/>
                <a:gd name="connsiteY100" fmla="*/ 19145 h 69237"/>
                <a:gd name="connsiteX101" fmla="*/ 207735 w 444511"/>
                <a:gd name="connsiteY101" fmla="*/ 19145 h 69237"/>
                <a:gd name="connsiteX102" fmla="*/ 207735 w 444511"/>
                <a:gd name="connsiteY102" fmla="*/ 26008 h 69237"/>
                <a:gd name="connsiteX103" fmla="*/ 214163 w 444511"/>
                <a:gd name="connsiteY103" fmla="*/ 19936 h 69237"/>
                <a:gd name="connsiteX104" fmla="*/ 222870 w 444511"/>
                <a:gd name="connsiteY104" fmla="*/ 17937 h 69237"/>
                <a:gd name="connsiteX105" fmla="*/ 230629 w 444511"/>
                <a:gd name="connsiteY105" fmla="*/ 19764 h 69237"/>
                <a:gd name="connsiteX106" fmla="*/ 236158 w 444511"/>
                <a:gd name="connsiteY106" fmla="*/ 25543 h 69237"/>
                <a:gd name="connsiteX107" fmla="*/ 243100 w 444511"/>
                <a:gd name="connsiteY107" fmla="*/ 19764 h 69237"/>
                <a:gd name="connsiteX108" fmla="*/ 251774 w 444511"/>
                <a:gd name="connsiteY108" fmla="*/ 17937 h 69237"/>
                <a:gd name="connsiteX109" fmla="*/ 259984 w 444511"/>
                <a:gd name="connsiteY109" fmla="*/ 19639 h 69237"/>
                <a:gd name="connsiteX110" fmla="*/ 265342 w 444511"/>
                <a:gd name="connsiteY110" fmla="*/ 24549 h 69237"/>
                <a:gd name="connsiteX111" fmla="*/ 266843 w 444511"/>
                <a:gd name="connsiteY111" fmla="*/ 28995 h 69237"/>
                <a:gd name="connsiteX112" fmla="*/ 267295 w 444511"/>
                <a:gd name="connsiteY112" fmla="*/ 37158 h 69237"/>
                <a:gd name="connsiteX113" fmla="*/ 267295 w 444511"/>
                <a:gd name="connsiteY113" fmla="*/ 38567 h 69237"/>
                <a:gd name="connsiteX114" fmla="*/ 267295 w 444511"/>
                <a:gd name="connsiteY114" fmla="*/ 67749 h 69237"/>
                <a:gd name="connsiteX115" fmla="*/ 259114 w 444511"/>
                <a:gd name="connsiteY115" fmla="*/ 67749 h 69237"/>
                <a:gd name="connsiteX116" fmla="*/ 279641 w 444511"/>
                <a:gd name="connsiteY116" fmla="*/ 67749 h 69237"/>
                <a:gd name="connsiteX117" fmla="*/ 279641 w 444511"/>
                <a:gd name="connsiteY117" fmla="*/ 929 h 69237"/>
                <a:gd name="connsiteX118" fmla="*/ 287818 w 444511"/>
                <a:gd name="connsiteY118" fmla="*/ 929 h 69237"/>
                <a:gd name="connsiteX119" fmla="*/ 287818 w 444511"/>
                <a:gd name="connsiteY119" fmla="*/ 40968 h 69237"/>
                <a:gd name="connsiteX120" fmla="*/ 309770 w 444511"/>
                <a:gd name="connsiteY120" fmla="*/ 19145 h 69237"/>
                <a:gd name="connsiteX121" fmla="*/ 320067 w 444511"/>
                <a:gd name="connsiteY121" fmla="*/ 19145 h 69237"/>
                <a:gd name="connsiteX122" fmla="*/ 301883 w 444511"/>
                <a:gd name="connsiteY122" fmla="*/ 36894 h 69237"/>
                <a:gd name="connsiteX123" fmla="*/ 319791 w 444511"/>
                <a:gd name="connsiteY123" fmla="*/ 67749 h 69237"/>
                <a:gd name="connsiteX124" fmla="*/ 310590 w 444511"/>
                <a:gd name="connsiteY124" fmla="*/ 67749 h 69237"/>
                <a:gd name="connsiteX125" fmla="*/ 296386 w 444511"/>
                <a:gd name="connsiteY125" fmla="*/ 42565 h 69237"/>
                <a:gd name="connsiteX126" fmla="*/ 287818 w 444511"/>
                <a:gd name="connsiteY126" fmla="*/ 50820 h 69237"/>
                <a:gd name="connsiteX127" fmla="*/ 287818 w 444511"/>
                <a:gd name="connsiteY127" fmla="*/ 67749 h 69237"/>
                <a:gd name="connsiteX128" fmla="*/ 279641 w 444511"/>
                <a:gd name="connsiteY128" fmla="*/ 67749 h 69237"/>
                <a:gd name="connsiteX129" fmla="*/ 335789 w 444511"/>
                <a:gd name="connsiteY129" fmla="*/ 19145 h 69237"/>
                <a:gd name="connsiteX130" fmla="*/ 335789 w 444511"/>
                <a:gd name="connsiteY130" fmla="*/ 48960 h 69237"/>
                <a:gd name="connsiteX131" fmla="*/ 338035 w 444511"/>
                <a:gd name="connsiteY131" fmla="*/ 58921 h 69237"/>
                <a:gd name="connsiteX132" fmla="*/ 345625 w 444511"/>
                <a:gd name="connsiteY132" fmla="*/ 61710 h 69237"/>
                <a:gd name="connsiteX133" fmla="*/ 356328 w 444511"/>
                <a:gd name="connsiteY133" fmla="*/ 57558 h 69237"/>
                <a:gd name="connsiteX134" fmla="*/ 359954 w 444511"/>
                <a:gd name="connsiteY134" fmla="*/ 45321 h 69237"/>
                <a:gd name="connsiteX135" fmla="*/ 359954 w 444511"/>
                <a:gd name="connsiteY135" fmla="*/ 19145 h 69237"/>
                <a:gd name="connsiteX136" fmla="*/ 368131 w 444511"/>
                <a:gd name="connsiteY136" fmla="*/ 19145 h 69237"/>
                <a:gd name="connsiteX137" fmla="*/ 368131 w 444511"/>
                <a:gd name="connsiteY137" fmla="*/ 67749 h 69237"/>
                <a:gd name="connsiteX138" fmla="*/ 360309 w 444511"/>
                <a:gd name="connsiteY138" fmla="*/ 67749 h 69237"/>
                <a:gd name="connsiteX139" fmla="*/ 360309 w 444511"/>
                <a:gd name="connsiteY139" fmla="*/ 60485 h 69237"/>
                <a:gd name="connsiteX140" fmla="*/ 353743 w 444511"/>
                <a:gd name="connsiteY140" fmla="*/ 66821 h 69237"/>
                <a:gd name="connsiteX141" fmla="*/ 344262 w 444511"/>
                <a:gd name="connsiteY141" fmla="*/ 68958 h 69237"/>
                <a:gd name="connsiteX142" fmla="*/ 335417 w 444511"/>
                <a:gd name="connsiteY142" fmla="*/ 67239 h 69237"/>
                <a:gd name="connsiteX143" fmla="*/ 329657 w 444511"/>
                <a:gd name="connsiteY143" fmla="*/ 62329 h 69237"/>
                <a:gd name="connsiteX144" fmla="*/ 328014 w 444511"/>
                <a:gd name="connsiteY144" fmla="*/ 58193 h 69237"/>
                <a:gd name="connsiteX145" fmla="*/ 327516 w 444511"/>
                <a:gd name="connsiteY145" fmla="*/ 50633 h 69237"/>
                <a:gd name="connsiteX146" fmla="*/ 327516 w 444511"/>
                <a:gd name="connsiteY146" fmla="*/ 48327 h 69237"/>
                <a:gd name="connsiteX147" fmla="*/ 327516 w 444511"/>
                <a:gd name="connsiteY147" fmla="*/ 19145 h 69237"/>
                <a:gd name="connsiteX148" fmla="*/ 335789 w 444511"/>
                <a:gd name="connsiteY148" fmla="*/ 19145 h 69237"/>
                <a:gd name="connsiteX149" fmla="*/ 351309 w 444511"/>
                <a:gd name="connsiteY149" fmla="*/ 9945 h 69237"/>
                <a:gd name="connsiteX150" fmla="*/ 351309 w 444511"/>
                <a:gd name="connsiteY150" fmla="*/ 372 h 69237"/>
                <a:gd name="connsiteX151" fmla="*/ 359582 w 444511"/>
                <a:gd name="connsiteY151" fmla="*/ 372 h 69237"/>
                <a:gd name="connsiteX152" fmla="*/ 359582 w 444511"/>
                <a:gd name="connsiteY152" fmla="*/ 9945 h 69237"/>
                <a:gd name="connsiteX153" fmla="*/ 351309 w 444511"/>
                <a:gd name="connsiteY153" fmla="*/ 9945 h 69237"/>
                <a:gd name="connsiteX154" fmla="*/ 336349 w 444511"/>
                <a:gd name="connsiteY154" fmla="*/ 9945 h 69237"/>
                <a:gd name="connsiteX155" fmla="*/ 336349 w 444511"/>
                <a:gd name="connsiteY155" fmla="*/ 372 h 69237"/>
                <a:gd name="connsiteX156" fmla="*/ 344618 w 444511"/>
                <a:gd name="connsiteY156" fmla="*/ 372 h 69237"/>
                <a:gd name="connsiteX157" fmla="*/ 344618 w 444511"/>
                <a:gd name="connsiteY157" fmla="*/ 9945 h 69237"/>
                <a:gd name="connsiteX158" fmla="*/ 336349 w 444511"/>
                <a:gd name="connsiteY158" fmla="*/ 9945 h 69237"/>
                <a:gd name="connsiteX159" fmla="*/ 380664 w 444511"/>
                <a:gd name="connsiteY159" fmla="*/ 67749 h 69237"/>
                <a:gd name="connsiteX160" fmla="*/ 380664 w 444511"/>
                <a:gd name="connsiteY160" fmla="*/ 929 h 69237"/>
                <a:gd name="connsiteX161" fmla="*/ 388937 w 444511"/>
                <a:gd name="connsiteY161" fmla="*/ 929 h 69237"/>
                <a:gd name="connsiteX162" fmla="*/ 388937 w 444511"/>
                <a:gd name="connsiteY162" fmla="*/ 67749 h 69237"/>
                <a:gd name="connsiteX163" fmla="*/ 380664 w 444511"/>
                <a:gd name="connsiteY163" fmla="*/ 67749 h 69237"/>
                <a:gd name="connsiteX164" fmla="*/ 431626 w 444511"/>
                <a:gd name="connsiteY164" fmla="*/ 61259 h 69237"/>
                <a:gd name="connsiteX165" fmla="*/ 423508 w 444511"/>
                <a:gd name="connsiteY165" fmla="*/ 67239 h 69237"/>
                <a:gd name="connsiteX166" fmla="*/ 414403 w 444511"/>
                <a:gd name="connsiteY166" fmla="*/ 69238 h 69237"/>
                <a:gd name="connsiteX167" fmla="*/ 402784 w 444511"/>
                <a:gd name="connsiteY167" fmla="*/ 65365 h 69237"/>
                <a:gd name="connsiteX168" fmla="*/ 398602 w 444511"/>
                <a:gd name="connsiteY168" fmla="*/ 54647 h 69237"/>
                <a:gd name="connsiteX169" fmla="*/ 402705 w 444511"/>
                <a:gd name="connsiteY169" fmla="*/ 44254 h 69237"/>
                <a:gd name="connsiteX170" fmla="*/ 415223 w 444511"/>
                <a:gd name="connsiteY170" fmla="*/ 39404 h 69237"/>
                <a:gd name="connsiteX171" fmla="*/ 420999 w 444511"/>
                <a:gd name="connsiteY171" fmla="*/ 38768 h 69237"/>
                <a:gd name="connsiteX172" fmla="*/ 428619 w 444511"/>
                <a:gd name="connsiteY172" fmla="*/ 37546 h 69237"/>
                <a:gd name="connsiteX173" fmla="*/ 430480 w 444511"/>
                <a:gd name="connsiteY173" fmla="*/ 36104 h 69237"/>
                <a:gd name="connsiteX174" fmla="*/ 430944 w 444511"/>
                <a:gd name="connsiteY174" fmla="*/ 32264 h 69237"/>
                <a:gd name="connsiteX175" fmla="*/ 428217 w 444511"/>
                <a:gd name="connsiteY175" fmla="*/ 26673 h 69237"/>
                <a:gd name="connsiteX176" fmla="*/ 419994 w 444511"/>
                <a:gd name="connsiteY176" fmla="*/ 24812 h 69237"/>
                <a:gd name="connsiteX177" fmla="*/ 411426 w 444511"/>
                <a:gd name="connsiteY177" fmla="*/ 27091 h 69237"/>
                <a:gd name="connsiteX178" fmla="*/ 408547 w 444511"/>
                <a:gd name="connsiteY178" fmla="*/ 33829 h 69237"/>
                <a:gd name="connsiteX179" fmla="*/ 400832 w 444511"/>
                <a:gd name="connsiteY179" fmla="*/ 33829 h 69237"/>
                <a:gd name="connsiteX180" fmla="*/ 400832 w 444511"/>
                <a:gd name="connsiteY180" fmla="*/ 33456 h 69237"/>
                <a:gd name="connsiteX181" fmla="*/ 406005 w 444511"/>
                <a:gd name="connsiteY181" fmla="*/ 21839 h 69237"/>
                <a:gd name="connsiteX182" fmla="*/ 420255 w 444511"/>
                <a:gd name="connsiteY182" fmla="*/ 17565 h 69237"/>
                <a:gd name="connsiteX183" fmla="*/ 434616 w 444511"/>
                <a:gd name="connsiteY183" fmla="*/ 21220 h 69237"/>
                <a:gd name="connsiteX184" fmla="*/ 439217 w 444511"/>
                <a:gd name="connsiteY184" fmla="*/ 32650 h 69237"/>
                <a:gd name="connsiteX185" fmla="*/ 439217 w 444511"/>
                <a:gd name="connsiteY185" fmla="*/ 56955 h 69237"/>
                <a:gd name="connsiteX186" fmla="*/ 439898 w 444511"/>
                <a:gd name="connsiteY186" fmla="*/ 60979 h 69237"/>
                <a:gd name="connsiteX187" fmla="*/ 442361 w 444511"/>
                <a:gd name="connsiteY187" fmla="*/ 61894 h 69237"/>
                <a:gd name="connsiteX188" fmla="*/ 443257 w 444511"/>
                <a:gd name="connsiteY188" fmla="*/ 61832 h 69237"/>
                <a:gd name="connsiteX189" fmla="*/ 444512 w 444511"/>
                <a:gd name="connsiteY189" fmla="*/ 61615 h 69237"/>
                <a:gd name="connsiteX190" fmla="*/ 444512 w 444511"/>
                <a:gd name="connsiteY190" fmla="*/ 67934 h 69237"/>
                <a:gd name="connsiteX191" fmla="*/ 441897 w 444511"/>
                <a:gd name="connsiteY191" fmla="*/ 68507 h 69237"/>
                <a:gd name="connsiteX192" fmla="*/ 439790 w 444511"/>
                <a:gd name="connsiteY192" fmla="*/ 68678 h 69237"/>
                <a:gd name="connsiteX193" fmla="*/ 433671 w 444511"/>
                <a:gd name="connsiteY193" fmla="*/ 66896 h 69237"/>
                <a:gd name="connsiteX194" fmla="*/ 431626 w 444511"/>
                <a:gd name="connsiteY194" fmla="*/ 61539 h 69237"/>
                <a:gd name="connsiteX195" fmla="*/ 431626 w 444511"/>
                <a:gd name="connsiteY195" fmla="*/ 61259 h 69237"/>
                <a:gd name="connsiteX196" fmla="*/ 430852 w 444511"/>
                <a:gd name="connsiteY196" fmla="*/ 43029 h 69237"/>
                <a:gd name="connsiteX197" fmla="*/ 419635 w 444511"/>
                <a:gd name="connsiteY197" fmla="*/ 45785 h 69237"/>
                <a:gd name="connsiteX198" fmla="*/ 415407 w 444511"/>
                <a:gd name="connsiteY198" fmla="*/ 46375 h 69237"/>
                <a:gd name="connsiteX199" fmla="*/ 409012 w 444511"/>
                <a:gd name="connsiteY199" fmla="*/ 49009 h 69237"/>
                <a:gd name="connsiteX200" fmla="*/ 407059 w 444511"/>
                <a:gd name="connsiteY200" fmla="*/ 54551 h 69237"/>
                <a:gd name="connsiteX201" fmla="*/ 409335 w 444511"/>
                <a:gd name="connsiteY201" fmla="*/ 60129 h 69237"/>
                <a:gd name="connsiteX202" fmla="*/ 415825 w 444511"/>
                <a:gd name="connsiteY202" fmla="*/ 62079 h 69237"/>
                <a:gd name="connsiteX203" fmla="*/ 426624 w 444511"/>
                <a:gd name="connsiteY203" fmla="*/ 58766 h 69237"/>
                <a:gd name="connsiteX204" fmla="*/ 430852 w 444511"/>
                <a:gd name="connsiteY204" fmla="*/ 50277 h 69237"/>
                <a:gd name="connsiteX205" fmla="*/ 430852 w 444511"/>
                <a:gd name="connsiteY205" fmla="*/ 43029 h 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444511" h="69237">
                  <a:moveTo>
                    <a:pt x="0" y="67749"/>
                  </a:moveTo>
                  <a:lnTo>
                    <a:pt x="0" y="929"/>
                  </a:lnTo>
                  <a:lnTo>
                    <a:pt x="9945" y="929"/>
                  </a:lnTo>
                  <a:lnTo>
                    <a:pt x="41204" y="49473"/>
                  </a:lnTo>
                  <a:cubicBezTo>
                    <a:pt x="41899" y="50527"/>
                    <a:pt x="42505" y="51518"/>
                    <a:pt x="43015" y="52460"/>
                  </a:cubicBezTo>
                  <a:cubicBezTo>
                    <a:pt x="43525" y="53392"/>
                    <a:pt x="43927" y="54275"/>
                    <a:pt x="44240" y="55095"/>
                  </a:cubicBezTo>
                  <a:lnTo>
                    <a:pt x="44240" y="929"/>
                  </a:lnTo>
                  <a:lnTo>
                    <a:pt x="52881" y="929"/>
                  </a:lnTo>
                  <a:lnTo>
                    <a:pt x="52881" y="67749"/>
                  </a:lnTo>
                  <a:lnTo>
                    <a:pt x="43032" y="67749"/>
                  </a:lnTo>
                  <a:lnTo>
                    <a:pt x="11137" y="18526"/>
                  </a:lnTo>
                  <a:cubicBezTo>
                    <a:pt x="10657" y="17782"/>
                    <a:pt x="10209" y="16992"/>
                    <a:pt x="9804" y="16172"/>
                  </a:cubicBezTo>
                  <a:cubicBezTo>
                    <a:pt x="9385" y="15348"/>
                    <a:pt x="9000" y="14499"/>
                    <a:pt x="8645" y="13583"/>
                  </a:cubicBezTo>
                  <a:lnTo>
                    <a:pt x="8645" y="67749"/>
                  </a:lnTo>
                  <a:lnTo>
                    <a:pt x="0" y="67749"/>
                  </a:lnTo>
                  <a:close/>
                  <a:moveTo>
                    <a:pt x="72044" y="43368"/>
                  </a:moveTo>
                  <a:cubicBezTo>
                    <a:pt x="72044" y="49394"/>
                    <a:pt x="73328" y="54011"/>
                    <a:pt x="75917" y="57202"/>
                  </a:cubicBezTo>
                  <a:cubicBezTo>
                    <a:pt x="78502" y="60393"/>
                    <a:pt x="82203" y="61987"/>
                    <a:pt x="87008" y="61987"/>
                  </a:cubicBezTo>
                  <a:cubicBezTo>
                    <a:pt x="91777" y="61987"/>
                    <a:pt x="95432" y="60393"/>
                    <a:pt x="97974" y="57202"/>
                  </a:cubicBezTo>
                  <a:cubicBezTo>
                    <a:pt x="100513" y="54011"/>
                    <a:pt x="101785" y="49394"/>
                    <a:pt x="101785" y="43368"/>
                  </a:cubicBezTo>
                  <a:cubicBezTo>
                    <a:pt x="101785" y="37392"/>
                    <a:pt x="100513" y="32791"/>
                    <a:pt x="97974" y="29600"/>
                  </a:cubicBezTo>
                  <a:cubicBezTo>
                    <a:pt x="95432" y="26410"/>
                    <a:pt x="91777" y="24812"/>
                    <a:pt x="87008" y="24812"/>
                  </a:cubicBezTo>
                  <a:cubicBezTo>
                    <a:pt x="82174" y="24812"/>
                    <a:pt x="78472" y="26410"/>
                    <a:pt x="75900" y="29584"/>
                  </a:cubicBezTo>
                  <a:cubicBezTo>
                    <a:pt x="73328" y="32758"/>
                    <a:pt x="72044" y="37359"/>
                    <a:pt x="72044" y="43368"/>
                  </a:cubicBezTo>
                  <a:close/>
                  <a:moveTo>
                    <a:pt x="63680" y="43368"/>
                  </a:moveTo>
                  <a:cubicBezTo>
                    <a:pt x="63680" y="35238"/>
                    <a:pt x="65708" y="28902"/>
                    <a:pt x="69782" y="24365"/>
                  </a:cubicBezTo>
                  <a:cubicBezTo>
                    <a:pt x="73855" y="19827"/>
                    <a:pt x="79556" y="17565"/>
                    <a:pt x="86913" y="17565"/>
                  </a:cubicBezTo>
                  <a:cubicBezTo>
                    <a:pt x="94302" y="17565"/>
                    <a:pt x="100033" y="19827"/>
                    <a:pt x="104106" y="24348"/>
                  </a:cubicBezTo>
                  <a:cubicBezTo>
                    <a:pt x="108196" y="28873"/>
                    <a:pt x="110241" y="35208"/>
                    <a:pt x="110241" y="43368"/>
                  </a:cubicBezTo>
                  <a:cubicBezTo>
                    <a:pt x="110241" y="51548"/>
                    <a:pt x="108213" y="57897"/>
                    <a:pt x="104139" y="62438"/>
                  </a:cubicBezTo>
                  <a:cubicBezTo>
                    <a:pt x="100065" y="66976"/>
                    <a:pt x="94365" y="69238"/>
                    <a:pt x="87008" y="69238"/>
                  </a:cubicBezTo>
                  <a:cubicBezTo>
                    <a:pt x="79618" y="69238"/>
                    <a:pt x="73888" y="66976"/>
                    <a:pt x="69815" y="62451"/>
                  </a:cubicBezTo>
                  <a:cubicBezTo>
                    <a:pt x="65725" y="57930"/>
                    <a:pt x="63680" y="51578"/>
                    <a:pt x="63680" y="43368"/>
                  </a:cubicBezTo>
                  <a:close/>
                  <a:moveTo>
                    <a:pt x="100296" y="0"/>
                  </a:moveTo>
                  <a:cubicBezTo>
                    <a:pt x="99693" y="3053"/>
                    <a:pt x="98640" y="5374"/>
                    <a:pt x="97121" y="6988"/>
                  </a:cubicBezTo>
                  <a:cubicBezTo>
                    <a:pt x="95603" y="8581"/>
                    <a:pt x="93683" y="9388"/>
                    <a:pt x="91358" y="9388"/>
                  </a:cubicBezTo>
                  <a:cubicBezTo>
                    <a:pt x="90973" y="9388"/>
                    <a:pt x="90522" y="9355"/>
                    <a:pt x="90028" y="9280"/>
                  </a:cubicBezTo>
                  <a:cubicBezTo>
                    <a:pt x="89518" y="9201"/>
                    <a:pt x="88991" y="9079"/>
                    <a:pt x="88418" y="8937"/>
                  </a:cubicBezTo>
                  <a:lnTo>
                    <a:pt x="84018" y="7699"/>
                  </a:lnTo>
                  <a:cubicBezTo>
                    <a:pt x="83629" y="7590"/>
                    <a:pt x="83244" y="7498"/>
                    <a:pt x="82856" y="7436"/>
                  </a:cubicBezTo>
                  <a:cubicBezTo>
                    <a:pt x="82483" y="7373"/>
                    <a:pt x="82128" y="7343"/>
                    <a:pt x="81785" y="7343"/>
                  </a:cubicBezTo>
                  <a:cubicBezTo>
                    <a:pt x="80890" y="7343"/>
                    <a:pt x="80083" y="7607"/>
                    <a:pt x="79385" y="8147"/>
                  </a:cubicBezTo>
                  <a:cubicBezTo>
                    <a:pt x="78690" y="8674"/>
                    <a:pt x="78130" y="9464"/>
                    <a:pt x="77712" y="10501"/>
                  </a:cubicBezTo>
                  <a:lnTo>
                    <a:pt x="73717" y="10501"/>
                  </a:lnTo>
                  <a:cubicBezTo>
                    <a:pt x="74257" y="7528"/>
                    <a:pt x="75298" y="5236"/>
                    <a:pt x="76799" y="3626"/>
                  </a:cubicBezTo>
                  <a:cubicBezTo>
                    <a:pt x="78318" y="2015"/>
                    <a:pt x="80208" y="1209"/>
                    <a:pt x="82467" y="1209"/>
                  </a:cubicBezTo>
                  <a:cubicBezTo>
                    <a:pt x="82981" y="1209"/>
                    <a:pt x="83475" y="1238"/>
                    <a:pt x="83926" y="1301"/>
                  </a:cubicBezTo>
                  <a:cubicBezTo>
                    <a:pt x="84374" y="1363"/>
                    <a:pt x="84792" y="1455"/>
                    <a:pt x="85148" y="1564"/>
                  </a:cubicBezTo>
                  <a:lnTo>
                    <a:pt x="89639" y="2898"/>
                  </a:lnTo>
                  <a:cubicBezTo>
                    <a:pt x="90091" y="3006"/>
                    <a:pt x="90509" y="3099"/>
                    <a:pt x="90911" y="3161"/>
                  </a:cubicBezTo>
                  <a:cubicBezTo>
                    <a:pt x="91299" y="3224"/>
                    <a:pt x="91684" y="3253"/>
                    <a:pt x="92040" y="3253"/>
                  </a:cubicBezTo>
                  <a:cubicBezTo>
                    <a:pt x="93064" y="3253"/>
                    <a:pt x="93930" y="2974"/>
                    <a:pt x="94628" y="2433"/>
                  </a:cubicBezTo>
                  <a:cubicBezTo>
                    <a:pt x="95323" y="1890"/>
                    <a:pt x="95883" y="1083"/>
                    <a:pt x="96301" y="0"/>
                  </a:cubicBezTo>
                  <a:lnTo>
                    <a:pt x="100296" y="0"/>
                  </a:lnTo>
                  <a:close/>
                  <a:moveTo>
                    <a:pt x="179387" y="67749"/>
                  </a:moveTo>
                  <a:lnTo>
                    <a:pt x="179387" y="37839"/>
                  </a:lnTo>
                  <a:cubicBezTo>
                    <a:pt x="179387" y="32946"/>
                    <a:pt x="178722" y="29600"/>
                    <a:pt x="177392" y="27789"/>
                  </a:cubicBezTo>
                  <a:cubicBezTo>
                    <a:pt x="176058" y="25991"/>
                    <a:pt x="173750" y="25092"/>
                    <a:pt x="170450" y="25092"/>
                  </a:cubicBezTo>
                  <a:cubicBezTo>
                    <a:pt x="166518" y="25092"/>
                    <a:pt x="163465" y="26317"/>
                    <a:pt x="161282" y="28748"/>
                  </a:cubicBezTo>
                  <a:cubicBezTo>
                    <a:pt x="159095" y="31181"/>
                    <a:pt x="158012" y="34602"/>
                    <a:pt x="158012" y="39018"/>
                  </a:cubicBezTo>
                  <a:lnTo>
                    <a:pt x="158012" y="67749"/>
                  </a:lnTo>
                  <a:lnTo>
                    <a:pt x="149739" y="67749"/>
                  </a:lnTo>
                  <a:lnTo>
                    <a:pt x="149739" y="37839"/>
                  </a:lnTo>
                  <a:cubicBezTo>
                    <a:pt x="149739" y="32946"/>
                    <a:pt x="149074" y="29600"/>
                    <a:pt x="147744" y="27789"/>
                  </a:cubicBezTo>
                  <a:cubicBezTo>
                    <a:pt x="146410" y="25991"/>
                    <a:pt x="144118" y="25092"/>
                    <a:pt x="140851" y="25092"/>
                  </a:cubicBezTo>
                  <a:cubicBezTo>
                    <a:pt x="136945" y="25092"/>
                    <a:pt x="133879" y="26331"/>
                    <a:pt x="131680" y="28794"/>
                  </a:cubicBezTo>
                  <a:cubicBezTo>
                    <a:pt x="129463" y="31257"/>
                    <a:pt x="128363" y="34665"/>
                    <a:pt x="128363" y="39018"/>
                  </a:cubicBezTo>
                  <a:lnTo>
                    <a:pt x="128363" y="67749"/>
                  </a:lnTo>
                  <a:lnTo>
                    <a:pt x="120187" y="67749"/>
                  </a:lnTo>
                  <a:lnTo>
                    <a:pt x="120187" y="19145"/>
                  </a:lnTo>
                  <a:lnTo>
                    <a:pt x="128008" y="19145"/>
                  </a:lnTo>
                  <a:lnTo>
                    <a:pt x="128008" y="26008"/>
                  </a:lnTo>
                  <a:cubicBezTo>
                    <a:pt x="129822" y="23281"/>
                    <a:pt x="131960" y="21253"/>
                    <a:pt x="134436" y="19936"/>
                  </a:cubicBezTo>
                  <a:cubicBezTo>
                    <a:pt x="136916" y="18602"/>
                    <a:pt x="139827" y="17937"/>
                    <a:pt x="143143" y="17937"/>
                  </a:cubicBezTo>
                  <a:cubicBezTo>
                    <a:pt x="146163" y="17937"/>
                    <a:pt x="148748" y="18539"/>
                    <a:pt x="150902" y="19764"/>
                  </a:cubicBezTo>
                  <a:cubicBezTo>
                    <a:pt x="153039" y="20989"/>
                    <a:pt x="154883" y="22926"/>
                    <a:pt x="156431" y="25543"/>
                  </a:cubicBezTo>
                  <a:cubicBezTo>
                    <a:pt x="158555" y="22926"/>
                    <a:pt x="160864" y="20989"/>
                    <a:pt x="163373" y="19764"/>
                  </a:cubicBezTo>
                  <a:cubicBezTo>
                    <a:pt x="165882" y="18539"/>
                    <a:pt x="168777" y="17937"/>
                    <a:pt x="172047" y="17937"/>
                  </a:cubicBezTo>
                  <a:cubicBezTo>
                    <a:pt x="175192" y="17937"/>
                    <a:pt x="177932" y="18510"/>
                    <a:pt x="180257" y="19639"/>
                  </a:cubicBezTo>
                  <a:cubicBezTo>
                    <a:pt x="182595" y="20772"/>
                    <a:pt x="184377" y="22412"/>
                    <a:pt x="185615" y="24549"/>
                  </a:cubicBezTo>
                  <a:cubicBezTo>
                    <a:pt x="186313" y="25790"/>
                    <a:pt x="186807" y="27276"/>
                    <a:pt x="187116" y="28995"/>
                  </a:cubicBezTo>
                  <a:cubicBezTo>
                    <a:pt x="187413" y="30730"/>
                    <a:pt x="187568" y="33440"/>
                    <a:pt x="187568" y="37158"/>
                  </a:cubicBezTo>
                  <a:lnTo>
                    <a:pt x="187568" y="38567"/>
                  </a:lnTo>
                  <a:lnTo>
                    <a:pt x="187568" y="67749"/>
                  </a:lnTo>
                  <a:lnTo>
                    <a:pt x="179387" y="67749"/>
                  </a:lnTo>
                  <a:close/>
                  <a:moveTo>
                    <a:pt x="259114" y="67749"/>
                  </a:moveTo>
                  <a:lnTo>
                    <a:pt x="259114" y="37839"/>
                  </a:lnTo>
                  <a:cubicBezTo>
                    <a:pt x="259114" y="32946"/>
                    <a:pt x="258449" y="29600"/>
                    <a:pt x="257119" y="27789"/>
                  </a:cubicBezTo>
                  <a:cubicBezTo>
                    <a:pt x="255785" y="25991"/>
                    <a:pt x="253477" y="25092"/>
                    <a:pt x="250177" y="25092"/>
                  </a:cubicBezTo>
                  <a:cubicBezTo>
                    <a:pt x="246245" y="25092"/>
                    <a:pt x="243192" y="26317"/>
                    <a:pt x="241009" y="28748"/>
                  </a:cubicBezTo>
                  <a:cubicBezTo>
                    <a:pt x="238822" y="31181"/>
                    <a:pt x="237739" y="34602"/>
                    <a:pt x="237739" y="39018"/>
                  </a:cubicBezTo>
                  <a:lnTo>
                    <a:pt x="237739" y="67749"/>
                  </a:lnTo>
                  <a:lnTo>
                    <a:pt x="229466" y="67749"/>
                  </a:lnTo>
                  <a:lnTo>
                    <a:pt x="229466" y="37839"/>
                  </a:lnTo>
                  <a:cubicBezTo>
                    <a:pt x="229466" y="32946"/>
                    <a:pt x="228801" y="29600"/>
                    <a:pt x="227471" y="27789"/>
                  </a:cubicBezTo>
                  <a:cubicBezTo>
                    <a:pt x="226137" y="25991"/>
                    <a:pt x="223845" y="25092"/>
                    <a:pt x="220578" y="25092"/>
                  </a:cubicBezTo>
                  <a:cubicBezTo>
                    <a:pt x="216672" y="25092"/>
                    <a:pt x="213607" y="26331"/>
                    <a:pt x="211407" y="28794"/>
                  </a:cubicBezTo>
                  <a:cubicBezTo>
                    <a:pt x="209190" y="31257"/>
                    <a:pt x="208090" y="34665"/>
                    <a:pt x="208090" y="39018"/>
                  </a:cubicBezTo>
                  <a:lnTo>
                    <a:pt x="208090" y="67749"/>
                  </a:lnTo>
                  <a:lnTo>
                    <a:pt x="199914" y="67749"/>
                  </a:lnTo>
                  <a:lnTo>
                    <a:pt x="199914" y="19145"/>
                  </a:lnTo>
                  <a:lnTo>
                    <a:pt x="207735" y="19145"/>
                  </a:lnTo>
                  <a:lnTo>
                    <a:pt x="207735" y="26008"/>
                  </a:lnTo>
                  <a:cubicBezTo>
                    <a:pt x="209549" y="23281"/>
                    <a:pt x="211687" y="21253"/>
                    <a:pt x="214163" y="19936"/>
                  </a:cubicBezTo>
                  <a:cubicBezTo>
                    <a:pt x="216643" y="18602"/>
                    <a:pt x="219554" y="17937"/>
                    <a:pt x="222870" y="17937"/>
                  </a:cubicBezTo>
                  <a:cubicBezTo>
                    <a:pt x="225890" y="17937"/>
                    <a:pt x="228475" y="18539"/>
                    <a:pt x="230629" y="19764"/>
                  </a:cubicBezTo>
                  <a:cubicBezTo>
                    <a:pt x="232766" y="20989"/>
                    <a:pt x="234610" y="22926"/>
                    <a:pt x="236158" y="25543"/>
                  </a:cubicBezTo>
                  <a:cubicBezTo>
                    <a:pt x="238282" y="22926"/>
                    <a:pt x="240591" y="20989"/>
                    <a:pt x="243100" y="19764"/>
                  </a:cubicBezTo>
                  <a:cubicBezTo>
                    <a:pt x="245609" y="18539"/>
                    <a:pt x="248504" y="17937"/>
                    <a:pt x="251774" y="17937"/>
                  </a:cubicBezTo>
                  <a:cubicBezTo>
                    <a:pt x="254919" y="17937"/>
                    <a:pt x="257659" y="18510"/>
                    <a:pt x="259984" y="19639"/>
                  </a:cubicBezTo>
                  <a:cubicBezTo>
                    <a:pt x="262322" y="20772"/>
                    <a:pt x="264104" y="22412"/>
                    <a:pt x="265342" y="24549"/>
                  </a:cubicBezTo>
                  <a:cubicBezTo>
                    <a:pt x="266040" y="25790"/>
                    <a:pt x="266534" y="27276"/>
                    <a:pt x="266843" y="28995"/>
                  </a:cubicBezTo>
                  <a:cubicBezTo>
                    <a:pt x="267140" y="30730"/>
                    <a:pt x="267295" y="33440"/>
                    <a:pt x="267295" y="37158"/>
                  </a:cubicBezTo>
                  <a:lnTo>
                    <a:pt x="267295" y="38567"/>
                  </a:lnTo>
                  <a:lnTo>
                    <a:pt x="267295" y="67749"/>
                  </a:lnTo>
                  <a:lnTo>
                    <a:pt x="259114" y="67749"/>
                  </a:lnTo>
                  <a:close/>
                  <a:moveTo>
                    <a:pt x="279641" y="67749"/>
                  </a:moveTo>
                  <a:lnTo>
                    <a:pt x="279641" y="929"/>
                  </a:lnTo>
                  <a:lnTo>
                    <a:pt x="287818" y="929"/>
                  </a:lnTo>
                  <a:lnTo>
                    <a:pt x="287818" y="40968"/>
                  </a:lnTo>
                  <a:lnTo>
                    <a:pt x="309770" y="19145"/>
                  </a:lnTo>
                  <a:lnTo>
                    <a:pt x="320067" y="19145"/>
                  </a:lnTo>
                  <a:lnTo>
                    <a:pt x="301883" y="36894"/>
                  </a:lnTo>
                  <a:lnTo>
                    <a:pt x="319791" y="67749"/>
                  </a:lnTo>
                  <a:lnTo>
                    <a:pt x="310590" y="67749"/>
                  </a:lnTo>
                  <a:lnTo>
                    <a:pt x="296386" y="42565"/>
                  </a:lnTo>
                  <a:lnTo>
                    <a:pt x="287818" y="50820"/>
                  </a:lnTo>
                  <a:lnTo>
                    <a:pt x="287818" y="67749"/>
                  </a:lnTo>
                  <a:lnTo>
                    <a:pt x="279641" y="67749"/>
                  </a:lnTo>
                  <a:close/>
                  <a:moveTo>
                    <a:pt x="335789" y="19145"/>
                  </a:moveTo>
                  <a:lnTo>
                    <a:pt x="335789" y="48960"/>
                  </a:lnTo>
                  <a:cubicBezTo>
                    <a:pt x="335789" y="53731"/>
                    <a:pt x="336533" y="57060"/>
                    <a:pt x="338035" y="58921"/>
                  </a:cubicBezTo>
                  <a:cubicBezTo>
                    <a:pt x="339523" y="60778"/>
                    <a:pt x="342062" y="61710"/>
                    <a:pt x="345625" y="61710"/>
                  </a:cubicBezTo>
                  <a:cubicBezTo>
                    <a:pt x="350351" y="61710"/>
                    <a:pt x="353911" y="60330"/>
                    <a:pt x="356328" y="57558"/>
                  </a:cubicBezTo>
                  <a:cubicBezTo>
                    <a:pt x="358745" y="54785"/>
                    <a:pt x="359954" y="50712"/>
                    <a:pt x="359954" y="45321"/>
                  </a:cubicBezTo>
                  <a:lnTo>
                    <a:pt x="359954" y="19145"/>
                  </a:lnTo>
                  <a:lnTo>
                    <a:pt x="368131" y="19145"/>
                  </a:lnTo>
                  <a:lnTo>
                    <a:pt x="368131" y="67749"/>
                  </a:lnTo>
                  <a:lnTo>
                    <a:pt x="360309" y="67749"/>
                  </a:lnTo>
                  <a:lnTo>
                    <a:pt x="360309" y="60485"/>
                  </a:lnTo>
                  <a:cubicBezTo>
                    <a:pt x="358620" y="63287"/>
                    <a:pt x="356437" y="65411"/>
                    <a:pt x="353743" y="66821"/>
                  </a:cubicBezTo>
                  <a:cubicBezTo>
                    <a:pt x="351046" y="68247"/>
                    <a:pt x="347888" y="68958"/>
                    <a:pt x="344262" y="68958"/>
                  </a:cubicBezTo>
                  <a:cubicBezTo>
                    <a:pt x="340870" y="68958"/>
                    <a:pt x="337926" y="68385"/>
                    <a:pt x="335417" y="67239"/>
                  </a:cubicBezTo>
                  <a:cubicBezTo>
                    <a:pt x="332907" y="66093"/>
                    <a:pt x="330987" y="64450"/>
                    <a:pt x="329657" y="62329"/>
                  </a:cubicBezTo>
                  <a:cubicBezTo>
                    <a:pt x="328896" y="61150"/>
                    <a:pt x="328353" y="59774"/>
                    <a:pt x="328014" y="58193"/>
                  </a:cubicBezTo>
                  <a:cubicBezTo>
                    <a:pt x="327688" y="56596"/>
                    <a:pt x="327516" y="54087"/>
                    <a:pt x="327516" y="50633"/>
                  </a:cubicBezTo>
                  <a:lnTo>
                    <a:pt x="327516" y="48327"/>
                  </a:lnTo>
                  <a:lnTo>
                    <a:pt x="327516" y="19145"/>
                  </a:lnTo>
                  <a:lnTo>
                    <a:pt x="335789" y="19145"/>
                  </a:lnTo>
                  <a:close/>
                  <a:moveTo>
                    <a:pt x="351309" y="9945"/>
                  </a:moveTo>
                  <a:lnTo>
                    <a:pt x="351309" y="372"/>
                  </a:lnTo>
                  <a:lnTo>
                    <a:pt x="359582" y="372"/>
                  </a:lnTo>
                  <a:lnTo>
                    <a:pt x="359582" y="9945"/>
                  </a:lnTo>
                  <a:lnTo>
                    <a:pt x="351309" y="9945"/>
                  </a:lnTo>
                  <a:close/>
                  <a:moveTo>
                    <a:pt x="336349" y="9945"/>
                  </a:moveTo>
                  <a:lnTo>
                    <a:pt x="336349" y="372"/>
                  </a:lnTo>
                  <a:lnTo>
                    <a:pt x="344618" y="372"/>
                  </a:lnTo>
                  <a:lnTo>
                    <a:pt x="344618" y="9945"/>
                  </a:lnTo>
                  <a:lnTo>
                    <a:pt x="336349" y="9945"/>
                  </a:lnTo>
                  <a:close/>
                  <a:moveTo>
                    <a:pt x="380664" y="67749"/>
                  </a:moveTo>
                  <a:lnTo>
                    <a:pt x="380664" y="929"/>
                  </a:lnTo>
                  <a:lnTo>
                    <a:pt x="388937" y="929"/>
                  </a:lnTo>
                  <a:lnTo>
                    <a:pt x="388937" y="67749"/>
                  </a:lnTo>
                  <a:lnTo>
                    <a:pt x="380664" y="67749"/>
                  </a:lnTo>
                  <a:close/>
                  <a:moveTo>
                    <a:pt x="431626" y="61259"/>
                  </a:moveTo>
                  <a:cubicBezTo>
                    <a:pt x="429070" y="63923"/>
                    <a:pt x="426373" y="65905"/>
                    <a:pt x="423508" y="67239"/>
                  </a:cubicBezTo>
                  <a:cubicBezTo>
                    <a:pt x="420660" y="68569"/>
                    <a:pt x="417623" y="69238"/>
                    <a:pt x="414403" y="69238"/>
                  </a:cubicBezTo>
                  <a:cubicBezTo>
                    <a:pt x="409443" y="69238"/>
                    <a:pt x="405570" y="67950"/>
                    <a:pt x="402784" y="65365"/>
                  </a:cubicBezTo>
                  <a:cubicBezTo>
                    <a:pt x="399995" y="62777"/>
                    <a:pt x="398602" y="59201"/>
                    <a:pt x="398602" y="54647"/>
                  </a:cubicBezTo>
                  <a:cubicBezTo>
                    <a:pt x="398602" y="50231"/>
                    <a:pt x="399966" y="46763"/>
                    <a:pt x="402705" y="44254"/>
                  </a:cubicBezTo>
                  <a:cubicBezTo>
                    <a:pt x="405449" y="41745"/>
                    <a:pt x="409631" y="40131"/>
                    <a:pt x="415223" y="39404"/>
                  </a:cubicBezTo>
                  <a:cubicBezTo>
                    <a:pt x="416649" y="39249"/>
                    <a:pt x="418569" y="39031"/>
                    <a:pt x="420999" y="38768"/>
                  </a:cubicBezTo>
                  <a:cubicBezTo>
                    <a:pt x="425135" y="38350"/>
                    <a:pt x="427691" y="37932"/>
                    <a:pt x="428619" y="37546"/>
                  </a:cubicBezTo>
                  <a:cubicBezTo>
                    <a:pt x="429564" y="37174"/>
                    <a:pt x="430187" y="36693"/>
                    <a:pt x="430480" y="36104"/>
                  </a:cubicBezTo>
                  <a:cubicBezTo>
                    <a:pt x="430789" y="35518"/>
                    <a:pt x="430944" y="34230"/>
                    <a:pt x="430944" y="32264"/>
                  </a:cubicBezTo>
                  <a:cubicBezTo>
                    <a:pt x="430944" y="29785"/>
                    <a:pt x="430032" y="27928"/>
                    <a:pt x="428217" y="26673"/>
                  </a:cubicBezTo>
                  <a:cubicBezTo>
                    <a:pt x="426406" y="25435"/>
                    <a:pt x="423663" y="24812"/>
                    <a:pt x="419994" y="24812"/>
                  </a:cubicBezTo>
                  <a:cubicBezTo>
                    <a:pt x="416214" y="24812"/>
                    <a:pt x="413349" y="25573"/>
                    <a:pt x="411426" y="27091"/>
                  </a:cubicBezTo>
                  <a:cubicBezTo>
                    <a:pt x="409506" y="28609"/>
                    <a:pt x="408547" y="30855"/>
                    <a:pt x="408547" y="33829"/>
                  </a:cubicBezTo>
                  <a:lnTo>
                    <a:pt x="400832" y="33829"/>
                  </a:lnTo>
                  <a:lnTo>
                    <a:pt x="400832" y="33456"/>
                  </a:lnTo>
                  <a:cubicBezTo>
                    <a:pt x="400832" y="28563"/>
                    <a:pt x="402551" y="24674"/>
                    <a:pt x="406005" y="21839"/>
                  </a:cubicBezTo>
                  <a:cubicBezTo>
                    <a:pt x="409460" y="18991"/>
                    <a:pt x="414199" y="17565"/>
                    <a:pt x="420255" y="17565"/>
                  </a:cubicBezTo>
                  <a:cubicBezTo>
                    <a:pt x="426762" y="17565"/>
                    <a:pt x="431547" y="18790"/>
                    <a:pt x="434616" y="21220"/>
                  </a:cubicBezTo>
                  <a:cubicBezTo>
                    <a:pt x="437682" y="23653"/>
                    <a:pt x="439217" y="27463"/>
                    <a:pt x="439217" y="32650"/>
                  </a:cubicBezTo>
                  <a:lnTo>
                    <a:pt x="439217" y="56955"/>
                  </a:lnTo>
                  <a:cubicBezTo>
                    <a:pt x="439217" y="59030"/>
                    <a:pt x="439447" y="60376"/>
                    <a:pt x="439898" y="60979"/>
                  </a:cubicBezTo>
                  <a:cubicBezTo>
                    <a:pt x="440363" y="61585"/>
                    <a:pt x="441183" y="61894"/>
                    <a:pt x="442361" y="61894"/>
                  </a:cubicBezTo>
                  <a:cubicBezTo>
                    <a:pt x="442608" y="61894"/>
                    <a:pt x="442902" y="61878"/>
                    <a:pt x="443257" y="61832"/>
                  </a:cubicBezTo>
                  <a:cubicBezTo>
                    <a:pt x="443616" y="61786"/>
                    <a:pt x="444034" y="61710"/>
                    <a:pt x="444512" y="61615"/>
                  </a:cubicBezTo>
                  <a:lnTo>
                    <a:pt x="444512" y="67934"/>
                  </a:lnTo>
                  <a:cubicBezTo>
                    <a:pt x="443521" y="68214"/>
                    <a:pt x="442638" y="68401"/>
                    <a:pt x="441897" y="68507"/>
                  </a:cubicBezTo>
                  <a:cubicBezTo>
                    <a:pt x="441166" y="68615"/>
                    <a:pt x="440455" y="68678"/>
                    <a:pt x="439790" y="68678"/>
                  </a:cubicBezTo>
                  <a:cubicBezTo>
                    <a:pt x="437063" y="68678"/>
                    <a:pt x="435018" y="68089"/>
                    <a:pt x="433671" y="66896"/>
                  </a:cubicBezTo>
                  <a:cubicBezTo>
                    <a:pt x="432308" y="65721"/>
                    <a:pt x="431626" y="63923"/>
                    <a:pt x="431626" y="61539"/>
                  </a:cubicBezTo>
                  <a:lnTo>
                    <a:pt x="431626" y="61259"/>
                  </a:lnTo>
                  <a:close/>
                  <a:moveTo>
                    <a:pt x="430852" y="43029"/>
                  </a:moveTo>
                  <a:cubicBezTo>
                    <a:pt x="428669" y="44205"/>
                    <a:pt x="424934" y="45120"/>
                    <a:pt x="419635" y="45785"/>
                  </a:cubicBezTo>
                  <a:cubicBezTo>
                    <a:pt x="417762" y="46032"/>
                    <a:pt x="416352" y="46220"/>
                    <a:pt x="415407" y="46375"/>
                  </a:cubicBezTo>
                  <a:cubicBezTo>
                    <a:pt x="412450" y="46856"/>
                    <a:pt x="410313" y="47738"/>
                    <a:pt x="409012" y="49009"/>
                  </a:cubicBezTo>
                  <a:cubicBezTo>
                    <a:pt x="407711" y="50277"/>
                    <a:pt x="407059" y="52121"/>
                    <a:pt x="407059" y="54551"/>
                  </a:cubicBezTo>
                  <a:cubicBezTo>
                    <a:pt x="407059" y="56968"/>
                    <a:pt x="407816" y="58829"/>
                    <a:pt x="409335" y="60129"/>
                  </a:cubicBezTo>
                  <a:cubicBezTo>
                    <a:pt x="410840" y="61430"/>
                    <a:pt x="413006" y="62079"/>
                    <a:pt x="415825" y="62079"/>
                  </a:cubicBezTo>
                  <a:cubicBezTo>
                    <a:pt x="420208" y="62079"/>
                    <a:pt x="423818" y="60979"/>
                    <a:pt x="426624" y="58766"/>
                  </a:cubicBezTo>
                  <a:cubicBezTo>
                    <a:pt x="429442" y="56550"/>
                    <a:pt x="430852" y="53731"/>
                    <a:pt x="430852" y="50277"/>
                  </a:cubicBezTo>
                  <a:lnTo>
                    <a:pt x="430852" y="4302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7BD9E7BA-9980-4626-B107-85F41360A84F}"/>
                </a:ext>
              </a:extLst>
            </p:cNvPr>
            <p:cNvSpPr/>
            <p:nvPr/>
          </p:nvSpPr>
          <p:spPr>
            <a:xfrm>
              <a:off x="7531483" y="1517654"/>
              <a:ext cx="83469" cy="338054"/>
            </a:xfrm>
            <a:custGeom>
              <a:avLst/>
              <a:gdLst>
                <a:gd name="connsiteX0" fmla="*/ 59514 w 86711"/>
                <a:gd name="connsiteY0" fmla="*/ 351184 h 351184"/>
                <a:gd name="connsiteX1" fmla="*/ 18030 w 86711"/>
                <a:gd name="connsiteY1" fmla="*/ 351184 h 351184"/>
                <a:gd name="connsiteX2" fmla="*/ 18030 w 86711"/>
                <a:gd name="connsiteY2" fmla="*/ 342076 h 351184"/>
                <a:gd name="connsiteX3" fmla="*/ 59589 w 86711"/>
                <a:gd name="connsiteY3" fmla="*/ 342076 h 351184"/>
                <a:gd name="connsiteX4" fmla="*/ 73487 w 86711"/>
                <a:gd name="connsiteY4" fmla="*/ 337924 h 351184"/>
                <a:gd name="connsiteX5" fmla="*/ 77978 w 86711"/>
                <a:gd name="connsiteY5" fmla="*/ 325068 h 351184"/>
                <a:gd name="connsiteX6" fmla="*/ 73424 w 86711"/>
                <a:gd name="connsiteY6" fmla="*/ 312212 h 351184"/>
                <a:gd name="connsiteX7" fmla="*/ 59589 w 86711"/>
                <a:gd name="connsiteY7" fmla="*/ 307971 h 351184"/>
                <a:gd name="connsiteX8" fmla="*/ 18030 w 86711"/>
                <a:gd name="connsiteY8" fmla="*/ 307971 h 351184"/>
                <a:gd name="connsiteX9" fmla="*/ 18030 w 86711"/>
                <a:gd name="connsiteY9" fmla="*/ 298863 h 351184"/>
                <a:gd name="connsiteX10" fmla="*/ 59514 w 86711"/>
                <a:gd name="connsiteY10" fmla="*/ 298863 h 351184"/>
                <a:gd name="connsiteX11" fmla="*/ 79819 w 86711"/>
                <a:gd name="connsiteY11" fmla="*/ 305784 h 351184"/>
                <a:gd name="connsiteX12" fmla="*/ 86712 w 86711"/>
                <a:gd name="connsiteY12" fmla="*/ 326138 h 351184"/>
                <a:gd name="connsiteX13" fmla="*/ 79915 w 86711"/>
                <a:gd name="connsiteY13" fmla="*/ 344928 h 351184"/>
                <a:gd name="connsiteX14" fmla="*/ 59514 w 86711"/>
                <a:gd name="connsiteY14" fmla="*/ 351184 h 351184"/>
                <a:gd name="connsiteX15" fmla="*/ 9573 w 86711"/>
                <a:gd name="connsiteY15" fmla="*/ 321630 h 351184"/>
                <a:gd name="connsiteX16" fmla="*/ 0 w 86711"/>
                <a:gd name="connsiteY16" fmla="*/ 321630 h 351184"/>
                <a:gd name="connsiteX17" fmla="*/ 0 w 86711"/>
                <a:gd name="connsiteY17" fmla="*/ 313358 h 351184"/>
                <a:gd name="connsiteX18" fmla="*/ 9573 w 86711"/>
                <a:gd name="connsiteY18" fmla="*/ 313358 h 351184"/>
                <a:gd name="connsiteX19" fmla="*/ 9573 w 86711"/>
                <a:gd name="connsiteY19" fmla="*/ 321630 h 351184"/>
                <a:gd name="connsiteX20" fmla="*/ 9573 w 86711"/>
                <a:gd name="connsiteY20" fmla="*/ 336593 h 351184"/>
                <a:gd name="connsiteX21" fmla="*/ 0 w 86711"/>
                <a:gd name="connsiteY21" fmla="*/ 336593 h 351184"/>
                <a:gd name="connsiteX22" fmla="*/ 0 w 86711"/>
                <a:gd name="connsiteY22" fmla="*/ 328321 h 351184"/>
                <a:gd name="connsiteX23" fmla="*/ 9573 w 86711"/>
                <a:gd name="connsiteY23" fmla="*/ 328321 h 351184"/>
                <a:gd name="connsiteX24" fmla="*/ 9573 w 86711"/>
                <a:gd name="connsiteY24" fmla="*/ 336593 h 351184"/>
                <a:gd name="connsiteX25" fmla="*/ 84854 w 86711"/>
                <a:gd name="connsiteY25" fmla="*/ 285760 h 351184"/>
                <a:gd name="connsiteX26" fmla="*/ 18030 w 86711"/>
                <a:gd name="connsiteY26" fmla="*/ 285760 h 351184"/>
                <a:gd name="connsiteX27" fmla="*/ 18030 w 86711"/>
                <a:gd name="connsiteY27" fmla="*/ 277488 h 351184"/>
                <a:gd name="connsiteX28" fmla="*/ 84854 w 86711"/>
                <a:gd name="connsiteY28" fmla="*/ 277488 h 351184"/>
                <a:gd name="connsiteX29" fmla="*/ 84854 w 86711"/>
                <a:gd name="connsiteY29" fmla="*/ 285760 h 351184"/>
                <a:gd name="connsiteX30" fmla="*/ 56135 w 86711"/>
                <a:gd name="connsiteY30" fmla="*/ 258623 h 351184"/>
                <a:gd name="connsiteX31" fmla="*/ 56135 w 86711"/>
                <a:gd name="connsiteY31" fmla="*/ 231953 h 351184"/>
                <a:gd name="connsiteX32" fmla="*/ 45620 w 86711"/>
                <a:gd name="connsiteY32" fmla="*/ 235404 h 351184"/>
                <a:gd name="connsiteX33" fmla="*/ 41915 w 86711"/>
                <a:gd name="connsiteY33" fmla="*/ 245056 h 351184"/>
                <a:gd name="connsiteX34" fmla="*/ 45557 w 86711"/>
                <a:gd name="connsiteY34" fmla="*/ 254566 h 351184"/>
                <a:gd name="connsiteX35" fmla="*/ 56135 w 86711"/>
                <a:gd name="connsiteY35" fmla="*/ 258623 h 351184"/>
                <a:gd name="connsiteX36" fmla="*/ 69146 w 86711"/>
                <a:gd name="connsiteY36" fmla="*/ 232137 h 351184"/>
                <a:gd name="connsiteX37" fmla="*/ 69146 w 86711"/>
                <a:gd name="connsiteY37" fmla="*/ 224053 h 351184"/>
                <a:gd name="connsiteX38" fmla="*/ 81802 w 86711"/>
                <a:gd name="connsiteY38" fmla="*/ 231037 h 351184"/>
                <a:gd name="connsiteX39" fmla="*/ 86435 w 86711"/>
                <a:gd name="connsiteY39" fmla="*/ 245335 h 351184"/>
                <a:gd name="connsiteX40" fmla="*/ 79635 w 86711"/>
                <a:gd name="connsiteY40" fmla="*/ 261319 h 351184"/>
                <a:gd name="connsiteX41" fmla="*/ 61078 w 86711"/>
                <a:gd name="connsiteY41" fmla="*/ 267174 h 351184"/>
                <a:gd name="connsiteX42" fmla="*/ 41652 w 86711"/>
                <a:gd name="connsiteY42" fmla="*/ 261366 h 351184"/>
                <a:gd name="connsiteX43" fmla="*/ 34667 w 86711"/>
                <a:gd name="connsiteY43" fmla="*/ 245349 h 351184"/>
                <a:gd name="connsiteX44" fmla="*/ 41112 w 86711"/>
                <a:gd name="connsiteY44" fmla="*/ 229131 h 351184"/>
                <a:gd name="connsiteX45" fmla="*/ 59296 w 86711"/>
                <a:gd name="connsiteY45" fmla="*/ 223401 h 351184"/>
                <a:gd name="connsiteX46" fmla="*/ 61513 w 86711"/>
                <a:gd name="connsiteY46" fmla="*/ 223417 h 351184"/>
                <a:gd name="connsiteX47" fmla="*/ 62922 w 86711"/>
                <a:gd name="connsiteY47" fmla="*/ 223526 h 351184"/>
                <a:gd name="connsiteX48" fmla="*/ 62922 w 86711"/>
                <a:gd name="connsiteY48" fmla="*/ 258576 h 351184"/>
                <a:gd name="connsiteX49" fmla="*/ 74800 w 86711"/>
                <a:gd name="connsiteY49" fmla="*/ 254766 h 351184"/>
                <a:gd name="connsiteX50" fmla="*/ 78999 w 86711"/>
                <a:gd name="connsiteY50" fmla="*/ 244558 h 351184"/>
                <a:gd name="connsiteX51" fmla="*/ 76427 w 86711"/>
                <a:gd name="connsiteY51" fmla="*/ 236336 h 351184"/>
                <a:gd name="connsiteX52" fmla="*/ 69146 w 86711"/>
                <a:gd name="connsiteY52" fmla="*/ 232137 h 351184"/>
                <a:gd name="connsiteX53" fmla="*/ 84854 w 86711"/>
                <a:gd name="connsiteY53" fmla="*/ 154832 h 351184"/>
                <a:gd name="connsiteX54" fmla="*/ 54943 w 86711"/>
                <a:gd name="connsiteY54" fmla="*/ 154832 h 351184"/>
                <a:gd name="connsiteX55" fmla="*/ 44892 w 86711"/>
                <a:gd name="connsiteY55" fmla="*/ 156827 h 351184"/>
                <a:gd name="connsiteX56" fmla="*/ 42195 w 86711"/>
                <a:gd name="connsiteY56" fmla="*/ 163769 h 351184"/>
                <a:gd name="connsiteX57" fmla="*/ 45850 w 86711"/>
                <a:gd name="connsiteY57" fmla="*/ 172936 h 351184"/>
                <a:gd name="connsiteX58" fmla="*/ 56122 w 86711"/>
                <a:gd name="connsiteY58" fmla="*/ 176206 h 351184"/>
                <a:gd name="connsiteX59" fmla="*/ 84854 w 86711"/>
                <a:gd name="connsiteY59" fmla="*/ 176206 h 351184"/>
                <a:gd name="connsiteX60" fmla="*/ 84854 w 86711"/>
                <a:gd name="connsiteY60" fmla="*/ 184478 h 351184"/>
                <a:gd name="connsiteX61" fmla="*/ 54943 w 86711"/>
                <a:gd name="connsiteY61" fmla="*/ 184478 h 351184"/>
                <a:gd name="connsiteX62" fmla="*/ 44892 w 86711"/>
                <a:gd name="connsiteY62" fmla="*/ 186474 h 351184"/>
                <a:gd name="connsiteX63" fmla="*/ 42195 w 86711"/>
                <a:gd name="connsiteY63" fmla="*/ 193366 h 351184"/>
                <a:gd name="connsiteX64" fmla="*/ 45897 w 86711"/>
                <a:gd name="connsiteY64" fmla="*/ 202537 h 351184"/>
                <a:gd name="connsiteX65" fmla="*/ 56122 w 86711"/>
                <a:gd name="connsiteY65" fmla="*/ 205853 h 351184"/>
                <a:gd name="connsiteX66" fmla="*/ 84854 w 86711"/>
                <a:gd name="connsiteY66" fmla="*/ 205853 h 351184"/>
                <a:gd name="connsiteX67" fmla="*/ 84854 w 86711"/>
                <a:gd name="connsiteY67" fmla="*/ 214029 h 351184"/>
                <a:gd name="connsiteX68" fmla="*/ 36248 w 86711"/>
                <a:gd name="connsiteY68" fmla="*/ 214029 h 351184"/>
                <a:gd name="connsiteX69" fmla="*/ 36248 w 86711"/>
                <a:gd name="connsiteY69" fmla="*/ 206208 h 351184"/>
                <a:gd name="connsiteX70" fmla="*/ 43111 w 86711"/>
                <a:gd name="connsiteY70" fmla="*/ 206208 h 351184"/>
                <a:gd name="connsiteX71" fmla="*/ 37038 w 86711"/>
                <a:gd name="connsiteY71" fmla="*/ 199781 h 351184"/>
                <a:gd name="connsiteX72" fmla="*/ 35039 w 86711"/>
                <a:gd name="connsiteY72" fmla="*/ 191074 h 351184"/>
                <a:gd name="connsiteX73" fmla="*/ 36867 w 86711"/>
                <a:gd name="connsiteY73" fmla="*/ 183316 h 351184"/>
                <a:gd name="connsiteX74" fmla="*/ 42646 w 86711"/>
                <a:gd name="connsiteY74" fmla="*/ 177787 h 351184"/>
                <a:gd name="connsiteX75" fmla="*/ 36867 w 86711"/>
                <a:gd name="connsiteY75" fmla="*/ 170845 h 351184"/>
                <a:gd name="connsiteX76" fmla="*/ 35039 w 86711"/>
                <a:gd name="connsiteY76" fmla="*/ 162172 h 351184"/>
                <a:gd name="connsiteX77" fmla="*/ 36742 w 86711"/>
                <a:gd name="connsiteY77" fmla="*/ 153962 h 351184"/>
                <a:gd name="connsiteX78" fmla="*/ 41652 w 86711"/>
                <a:gd name="connsiteY78" fmla="*/ 148605 h 351184"/>
                <a:gd name="connsiteX79" fmla="*/ 46097 w 86711"/>
                <a:gd name="connsiteY79" fmla="*/ 147103 h 351184"/>
                <a:gd name="connsiteX80" fmla="*/ 54261 w 86711"/>
                <a:gd name="connsiteY80" fmla="*/ 146652 h 351184"/>
                <a:gd name="connsiteX81" fmla="*/ 55671 w 86711"/>
                <a:gd name="connsiteY81" fmla="*/ 146652 h 351184"/>
                <a:gd name="connsiteX82" fmla="*/ 84854 w 86711"/>
                <a:gd name="connsiteY82" fmla="*/ 146652 h 351184"/>
                <a:gd name="connsiteX83" fmla="*/ 84854 w 86711"/>
                <a:gd name="connsiteY83" fmla="*/ 154832 h 351184"/>
                <a:gd name="connsiteX84" fmla="*/ 27327 w 86711"/>
                <a:gd name="connsiteY84" fmla="*/ 134307 h 351184"/>
                <a:gd name="connsiteX85" fmla="*/ 18030 w 86711"/>
                <a:gd name="connsiteY85" fmla="*/ 134307 h 351184"/>
                <a:gd name="connsiteX86" fmla="*/ 18030 w 86711"/>
                <a:gd name="connsiteY86" fmla="*/ 126130 h 351184"/>
                <a:gd name="connsiteX87" fmla="*/ 27327 w 86711"/>
                <a:gd name="connsiteY87" fmla="*/ 126130 h 351184"/>
                <a:gd name="connsiteX88" fmla="*/ 27327 w 86711"/>
                <a:gd name="connsiteY88" fmla="*/ 134307 h 351184"/>
                <a:gd name="connsiteX89" fmla="*/ 84854 w 86711"/>
                <a:gd name="connsiteY89" fmla="*/ 134307 h 351184"/>
                <a:gd name="connsiteX90" fmla="*/ 36248 w 86711"/>
                <a:gd name="connsiteY90" fmla="*/ 134307 h 351184"/>
                <a:gd name="connsiteX91" fmla="*/ 36248 w 86711"/>
                <a:gd name="connsiteY91" fmla="*/ 126130 h 351184"/>
                <a:gd name="connsiteX92" fmla="*/ 84854 w 86711"/>
                <a:gd name="connsiteY92" fmla="*/ 126130 h 351184"/>
                <a:gd name="connsiteX93" fmla="*/ 84854 w 86711"/>
                <a:gd name="connsiteY93" fmla="*/ 134307 h 351184"/>
                <a:gd name="connsiteX94" fmla="*/ 69054 w 86711"/>
                <a:gd name="connsiteY94" fmla="*/ 117098 h 351184"/>
                <a:gd name="connsiteX95" fmla="*/ 69054 w 86711"/>
                <a:gd name="connsiteY95" fmla="*/ 109293 h 351184"/>
                <a:gd name="connsiteX96" fmla="*/ 76552 w 86711"/>
                <a:gd name="connsiteY96" fmla="*/ 105714 h 351184"/>
                <a:gd name="connsiteX97" fmla="*/ 79091 w 86711"/>
                <a:gd name="connsiteY97" fmla="*/ 96869 h 351184"/>
                <a:gd name="connsiteX98" fmla="*/ 77033 w 86711"/>
                <a:gd name="connsiteY98" fmla="*/ 88551 h 351184"/>
                <a:gd name="connsiteX99" fmla="*/ 71379 w 86711"/>
                <a:gd name="connsiteY99" fmla="*/ 85502 h 351184"/>
                <a:gd name="connsiteX100" fmla="*/ 67259 w 86711"/>
                <a:gd name="connsiteY100" fmla="*/ 87003 h 351184"/>
                <a:gd name="connsiteX101" fmla="*/ 64796 w 86711"/>
                <a:gd name="connsiteY101" fmla="*/ 92891 h 351184"/>
                <a:gd name="connsiteX102" fmla="*/ 62425 w 86711"/>
                <a:gd name="connsiteY102" fmla="*/ 102029 h 351184"/>
                <a:gd name="connsiteX103" fmla="*/ 57515 w 86711"/>
                <a:gd name="connsiteY103" fmla="*/ 112777 h 351184"/>
                <a:gd name="connsiteX104" fmla="*/ 48778 w 86711"/>
                <a:gd name="connsiteY104" fmla="*/ 115797 h 351184"/>
                <a:gd name="connsiteX105" fmla="*/ 38540 w 86711"/>
                <a:gd name="connsiteY105" fmla="*/ 110920 h 351184"/>
                <a:gd name="connsiteX106" fmla="*/ 34759 w 86711"/>
                <a:gd name="connsiteY106" fmla="*/ 97551 h 351184"/>
                <a:gd name="connsiteX107" fmla="*/ 38803 w 86711"/>
                <a:gd name="connsiteY107" fmla="*/ 83750 h 351184"/>
                <a:gd name="connsiteX108" fmla="*/ 49631 w 86711"/>
                <a:gd name="connsiteY108" fmla="*/ 78623 h 351184"/>
                <a:gd name="connsiteX109" fmla="*/ 49815 w 86711"/>
                <a:gd name="connsiteY109" fmla="*/ 78623 h 351184"/>
                <a:gd name="connsiteX110" fmla="*/ 49815 w 86711"/>
                <a:gd name="connsiteY110" fmla="*/ 86523 h 351184"/>
                <a:gd name="connsiteX111" fmla="*/ 43838 w 86711"/>
                <a:gd name="connsiteY111" fmla="*/ 89684 h 351184"/>
                <a:gd name="connsiteX112" fmla="*/ 41731 w 86711"/>
                <a:gd name="connsiteY112" fmla="*/ 97521 h 351184"/>
                <a:gd name="connsiteX113" fmla="*/ 43450 w 86711"/>
                <a:gd name="connsiteY113" fmla="*/ 105049 h 351184"/>
                <a:gd name="connsiteX114" fmla="*/ 48498 w 86711"/>
                <a:gd name="connsiteY114" fmla="*/ 107621 h 351184"/>
                <a:gd name="connsiteX115" fmla="*/ 52203 w 86711"/>
                <a:gd name="connsiteY115" fmla="*/ 106010 h 351184"/>
                <a:gd name="connsiteX116" fmla="*/ 54541 w 86711"/>
                <a:gd name="connsiteY116" fmla="*/ 99984 h 351184"/>
                <a:gd name="connsiteX117" fmla="*/ 56398 w 86711"/>
                <a:gd name="connsiteY117" fmla="*/ 92068 h 351184"/>
                <a:gd name="connsiteX118" fmla="*/ 61496 w 86711"/>
                <a:gd name="connsiteY118" fmla="*/ 80483 h 351184"/>
                <a:gd name="connsiteX119" fmla="*/ 70371 w 86711"/>
                <a:gd name="connsiteY119" fmla="*/ 77322 h 351184"/>
                <a:gd name="connsiteX120" fmla="*/ 82144 w 86711"/>
                <a:gd name="connsiteY120" fmla="*/ 82650 h 351184"/>
                <a:gd name="connsiteX121" fmla="*/ 86343 w 86711"/>
                <a:gd name="connsiteY121" fmla="*/ 97567 h 351184"/>
                <a:gd name="connsiteX122" fmla="*/ 81897 w 86711"/>
                <a:gd name="connsiteY122" fmla="*/ 111941 h 351184"/>
                <a:gd name="connsiteX123" fmla="*/ 69054 w 86711"/>
                <a:gd name="connsiteY123" fmla="*/ 117098 h 351184"/>
                <a:gd name="connsiteX124" fmla="*/ 72617 w 86711"/>
                <a:gd name="connsiteY124" fmla="*/ 57976 h 351184"/>
                <a:gd name="connsiteX125" fmla="*/ 76987 w 86711"/>
                <a:gd name="connsiteY125" fmla="*/ 57047 h 351184"/>
                <a:gd name="connsiteX126" fmla="*/ 78071 w 86711"/>
                <a:gd name="connsiteY126" fmla="*/ 53626 h 351184"/>
                <a:gd name="connsiteX127" fmla="*/ 78024 w 86711"/>
                <a:gd name="connsiteY127" fmla="*/ 51890 h 351184"/>
                <a:gd name="connsiteX128" fmla="*/ 77837 w 86711"/>
                <a:gd name="connsiteY128" fmla="*/ 49240 h 351184"/>
                <a:gd name="connsiteX129" fmla="*/ 84775 w 86711"/>
                <a:gd name="connsiteY129" fmla="*/ 49240 h 351184"/>
                <a:gd name="connsiteX130" fmla="*/ 85319 w 86711"/>
                <a:gd name="connsiteY130" fmla="*/ 52895 h 351184"/>
                <a:gd name="connsiteX131" fmla="*/ 85506 w 86711"/>
                <a:gd name="connsiteY131" fmla="*/ 55776 h 351184"/>
                <a:gd name="connsiteX132" fmla="*/ 83290 w 86711"/>
                <a:gd name="connsiteY132" fmla="*/ 63847 h 351184"/>
                <a:gd name="connsiteX133" fmla="*/ 75390 w 86711"/>
                <a:gd name="connsiteY133" fmla="*/ 66156 h 351184"/>
                <a:gd name="connsiteX134" fmla="*/ 42752 w 86711"/>
                <a:gd name="connsiteY134" fmla="*/ 66156 h 351184"/>
                <a:gd name="connsiteX135" fmla="*/ 42752 w 86711"/>
                <a:gd name="connsiteY135" fmla="*/ 73420 h 351184"/>
                <a:gd name="connsiteX136" fmla="*/ 36248 w 86711"/>
                <a:gd name="connsiteY136" fmla="*/ 73420 h 351184"/>
                <a:gd name="connsiteX137" fmla="*/ 36248 w 86711"/>
                <a:gd name="connsiteY137" fmla="*/ 66156 h 351184"/>
                <a:gd name="connsiteX138" fmla="*/ 22677 w 86711"/>
                <a:gd name="connsiteY138" fmla="*/ 66156 h 351184"/>
                <a:gd name="connsiteX139" fmla="*/ 22677 w 86711"/>
                <a:gd name="connsiteY139" fmla="*/ 57976 h 351184"/>
                <a:gd name="connsiteX140" fmla="*/ 36248 w 86711"/>
                <a:gd name="connsiteY140" fmla="*/ 57976 h 351184"/>
                <a:gd name="connsiteX141" fmla="*/ 36248 w 86711"/>
                <a:gd name="connsiteY141" fmla="*/ 49240 h 351184"/>
                <a:gd name="connsiteX142" fmla="*/ 42752 w 86711"/>
                <a:gd name="connsiteY142" fmla="*/ 49240 h 351184"/>
                <a:gd name="connsiteX143" fmla="*/ 42752 w 86711"/>
                <a:gd name="connsiteY143" fmla="*/ 57976 h 351184"/>
                <a:gd name="connsiteX144" fmla="*/ 72617 w 86711"/>
                <a:gd name="connsiteY144" fmla="*/ 57976 h 351184"/>
                <a:gd name="connsiteX145" fmla="*/ 56135 w 86711"/>
                <a:gd name="connsiteY145" fmla="*/ 35222 h 351184"/>
                <a:gd name="connsiteX146" fmla="*/ 56135 w 86711"/>
                <a:gd name="connsiteY146" fmla="*/ 8552 h 351184"/>
                <a:gd name="connsiteX147" fmla="*/ 45620 w 86711"/>
                <a:gd name="connsiteY147" fmla="*/ 12003 h 351184"/>
                <a:gd name="connsiteX148" fmla="*/ 41915 w 86711"/>
                <a:gd name="connsiteY148" fmla="*/ 21655 h 351184"/>
                <a:gd name="connsiteX149" fmla="*/ 45557 w 86711"/>
                <a:gd name="connsiteY149" fmla="*/ 31165 h 351184"/>
                <a:gd name="connsiteX150" fmla="*/ 56135 w 86711"/>
                <a:gd name="connsiteY150" fmla="*/ 35222 h 351184"/>
                <a:gd name="connsiteX151" fmla="*/ 69146 w 86711"/>
                <a:gd name="connsiteY151" fmla="*/ 8736 h 351184"/>
                <a:gd name="connsiteX152" fmla="*/ 69146 w 86711"/>
                <a:gd name="connsiteY152" fmla="*/ 652 h 351184"/>
                <a:gd name="connsiteX153" fmla="*/ 81802 w 86711"/>
                <a:gd name="connsiteY153" fmla="*/ 7636 h 351184"/>
                <a:gd name="connsiteX154" fmla="*/ 86435 w 86711"/>
                <a:gd name="connsiteY154" fmla="*/ 21934 h 351184"/>
                <a:gd name="connsiteX155" fmla="*/ 79635 w 86711"/>
                <a:gd name="connsiteY155" fmla="*/ 37918 h 351184"/>
                <a:gd name="connsiteX156" fmla="*/ 61078 w 86711"/>
                <a:gd name="connsiteY156" fmla="*/ 43773 h 351184"/>
                <a:gd name="connsiteX157" fmla="*/ 41652 w 86711"/>
                <a:gd name="connsiteY157" fmla="*/ 37965 h 351184"/>
                <a:gd name="connsiteX158" fmla="*/ 34667 w 86711"/>
                <a:gd name="connsiteY158" fmla="*/ 21948 h 351184"/>
                <a:gd name="connsiteX159" fmla="*/ 41112 w 86711"/>
                <a:gd name="connsiteY159" fmla="*/ 5730 h 351184"/>
                <a:gd name="connsiteX160" fmla="*/ 59296 w 86711"/>
                <a:gd name="connsiteY160" fmla="*/ 0 h 351184"/>
                <a:gd name="connsiteX161" fmla="*/ 61513 w 86711"/>
                <a:gd name="connsiteY161" fmla="*/ 16 h 351184"/>
                <a:gd name="connsiteX162" fmla="*/ 62922 w 86711"/>
                <a:gd name="connsiteY162" fmla="*/ 125 h 351184"/>
                <a:gd name="connsiteX163" fmla="*/ 62922 w 86711"/>
                <a:gd name="connsiteY163" fmla="*/ 35175 h 351184"/>
                <a:gd name="connsiteX164" fmla="*/ 74800 w 86711"/>
                <a:gd name="connsiteY164" fmla="*/ 31365 h 351184"/>
                <a:gd name="connsiteX165" fmla="*/ 78999 w 86711"/>
                <a:gd name="connsiteY165" fmla="*/ 21157 h 351184"/>
                <a:gd name="connsiteX166" fmla="*/ 76427 w 86711"/>
                <a:gd name="connsiteY166" fmla="*/ 12935 h 351184"/>
                <a:gd name="connsiteX167" fmla="*/ 69146 w 86711"/>
                <a:gd name="connsiteY167" fmla="*/ 8736 h 35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86711" h="351184">
                  <a:moveTo>
                    <a:pt x="59514" y="351184"/>
                  </a:moveTo>
                  <a:lnTo>
                    <a:pt x="18030" y="351184"/>
                  </a:lnTo>
                  <a:lnTo>
                    <a:pt x="18030" y="342076"/>
                  </a:lnTo>
                  <a:lnTo>
                    <a:pt x="59589" y="342076"/>
                  </a:lnTo>
                  <a:cubicBezTo>
                    <a:pt x="65863" y="342076"/>
                    <a:pt x="70496" y="340696"/>
                    <a:pt x="73487" y="337924"/>
                  </a:cubicBezTo>
                  <a:cubicBezTo>
                    <a:pt x="76473" y="335151"/>
                    <a:pt x="77978" y="330877"/>
                    <a:pt x="77978" y="325068"/>
                  </a:cubicBezTo>
                  <a:cubicBezTo>
                    <a:pt x="77978" y="319322"/>
                    <a:pt x="76460" y="315031"/>
                    <a:pt x="73424" y="312212"/>
                  </a:cubicBezTo>
                  <a:cubicBezTo>
                    <a:pt x="70371" y="309380"/>
                    <a:pt x="65771" y="307971"/>
                    <a:pt x="59589" y="307971"/>
                  </a:cubicBezTo>
                  <a:lnTo>
                    <a:pt x="18030" y="307971"/>
                  </a:lnTo>
                  <a:lnTo>
                    <a:pt x="18030" y="298863"/>
                  </a:lnTo>
                  <a:lnTo>
                    <a:pt x="59514" y="298863"/>
                  </a:lnTo>
                  <a:cubicBezTo>
                    <a:pt x="68451" y="298863"/>
                    <a:pt x="75219" y="301171"/>
                    <a:pt x="79819" y="305784"/>
                  </a:cubicBezTo>
                  <a:cubicBezTo>
                    <a:pt x="84420" y="310401"/>
                    <a:pt x="86712" y="317185"/>
                    <a:pt x="86712" y="326138"/>
                  </a:cubicBezTo>
                  <a:cubicBezTo>
                    <a:pt x="86712" y="334486"/>
                    <a:pt x="84453" y="340746"/>
                    <a:pt x="79915" y="344928"/>
                  </a:cubicBezTo>
                  <a:cubicBezTo>
                    <a:pt x="75373" y="349093"/>
                    <a:pt x="68573" y="351184"/>
                    <a:pt x="59514" y="351184"/>
                  </a:cubicBezTo>
                  <a:close/>
                  <a:moveTo>
                    <a:pt x="9573" y="321630"/>
                  </a:moveTo>
                  <a:lnTo>
                    <a:pt x="0" y="321630"/>
                  </a:lnTo>
                  <a:lnTo>
                    <a:pt x="0" y="313358"/>
                  </a:lnTo>
                  <a:lnTo>
                    <a:pt x="9573" y="313358"/>
                  </a:lnTo>
                  <a:lnTo>
                    <a:pt x="9573" y="321630"/>
                  </a:lnTo>
                  <a:close/>
                  <a:moveTo>
                    <a:pt x="9573" y="336593"/>
                  </a:moveTo>
                  <a:lnTo>
                    <a:pt x="0" y="336593"/>
                  </a:lnTo>
                  <a:lnTo>
                    <a:pt x="0" y="328321"/>
                  </a:lnTo>
                  <a:lnTo>
                    <a:pt x="9573" y="328321"/>
                  </a:lnTo>
                  <a:lnTo>
                    <a:pt x="9573" y="336593"/>
                  </a:lnTo>
                  <a:close/>
                  <a:moveTo>
                    <a:pt x="84854" y="285760"/>
                  </a:moveTo>
                  <a:lnTo>
                    <a:pt x="18030" y="285760"/>
                  </a:lnTo>
                  <a:lnTo>
                    <a:pt x="18030" y="277488"/>
                  </a:lnTo>
                  <a:lnTo>
                    <a:pt x="84854" y="277488"/>
                  </a:lnTo>
                  <a:lnTo>
                    <a:pt x="84854" y="285760"/>
                  </a:lnTo>
                  <a:close/>
                  <a:moveTo>
                    <a:pt x="56135" y="258623"/>
                  </a:moveTo>
                  <a:lnTo>
                    <a:pt x="56135" y="231953"/>
                  </a:lnTo>
                  <a:cubicBezTo>
                    <a:pt x="51597" y="231982"/>
                    <a:pt x="48080" y="233128"/>
                    <a:pt x="45620" y="235404"/>
                  </a:cubicBezTo>
                  <a:cubicBezTo>
                    <a:pt x="43157" y="237666"/>
                    <a:pt x="41915" y="240890"/>
                    <a:pt x="41915" y="245056"/>
                  </a:cubicBezTo>
                  <a:cubicBezTo>
                    <a:pt x="41915" y="249083"/>
                    <a:pt x="43124" y="252241"/>
                    <a:pt x="45557" y="254566"/>
                  </a:cubicBezTo>
                  <a:cubicBezTo>
                    <a:pt x="47975" y="256874"/>
                    <a:pt x="51505" y="258237"/>
                    <a:pt x="56135" y="258623"/>
                  </a:cubicBezTo>
                  <a:close/>
                  <a:moveTo>
                    <a:pt x="69146" y="232137"/>
                  </a:moveTo>
                  <a:lnTo>
                    <a:pt x="69146" y="224053"/>
                  </a:lnTo>
                  <a:cubicBezTo>
                    <a:pt x="74507" y="224936"/>
                    <a:pt x="78719" y="227257"/>
                    <a:pt x="81802" y="231037"/>
                  </a:cubicBezTo>
                  <a:cubicBezTo>
                    <a:pt x="84884" y="234818"/>
                    <a:pt x="86435" y="239586"/>
                    <a:pt x="86435" y="245335"/>
                  </a:cubicBezTo>
                  <a:cubicBezTo>
                    <a:pt x="86435" y="252086"/>
                    <a:pt x="84173" y="257414"/>
                    <a:pt x="79635" y="261319"/>
                  </a:cubicBezTo>
                  <a:cubicBezTo>
                    <a:pt x="75097" y="265222"/>
                    <a:pt x="68899" y="267174"/>
                    <a:pt x="61078" y="267174"/>
                  </a:cubicBezTo>
                  <a:cubicBezTo>
                    <a:pt x="52789" y="267174"/>
                    <a:pt x="46315" y="265238"/>
                    <a:pt x="41652" y="261366"/>
                  </a:cubicBezTo>
                  <a:cubicBezTo>
                    <a:pt x="36992" y="257493"/>
                    <a:pt x="34667" y="252165"/>
                    <a:pt x="34667" y="245349"/>
                  </a:cubicBezTo>
                  <a:cubicBezTo>
                    <a:pt x="34667" y="238364"/>
                    <a:pt x="36821" y="232957"/>
                    <a:pt x="41112" y="229131"/>
                  </a:cubicBezTo>
                  <a:cubicBezTo>
                    <a:pt x="45403" y="225308"/>
                    <a:pt x="51459" y="223401"/>
                    <a:pt x="59296" y="223401"/>
                  </a:cubicBezTo>
                  <a:cubicBezTo>
                    <a:pt x="60288" y="223401"/>
                    <a:pt x="61032" y="223401"/>
                    <a:pt x="61513" y="223417"/>
                  </a:cubicBezTo>
                  <a:cubicBezTo>
                    <a:pt x="61990" y="223434"/>
                    <a:pt x="62471" y="223480"/>
                    <a:pt x="62922" y="223526"/>
                  </a:cubicBezTo>
                  <a:lnTo>
                    <a:pt x="62922" y="258576"/>
                  </a:lnTo>
                  <a:cubicBezTo>
                    <a:pt x="68033" y="258484"/>
                    <a:pt x="71998" y="257213"/>
                    <a:pt x="74800" y="254766"/>
                  </a:cubicBezTo>
                  <a:cubicBezTo>
                    <a:pt x="77606" y="252320"/>
                    <a:pt x="78999" y="248912"/>
                    <a:pt x="78999" y="244558"/>
                  </a:cubicBezTo>
                  <a:cubicBezTo>
                    <a:pt x="78999" y="241246"/>
                    <a:pt x="78146" y="238486"/>
                    <a:pt x="76427" y="236336"/>
                  </a:cubicBezTo>
                  <a:cubicBezTo>
                    <a:pt x="74725" y="234166"/>
                    <a:pt x="72291" y="232773"/>
                    <a:pt x="69146" y="232137"/>
                  </a:cubicBezTo>
                  <a:close/>
                  <a:moveTo>
                    <a:pt x="84854" y="154832"/>
                  </a:moveTo>
                  <a:lnTo>
                    <a:pt x="54943" y="154832"/>
                  </a:lnTo>
                  <a:cubicBezTo>
                    <a:pt x="50049" y="154832"/>
                    <a:pt x="46703" y="155497"/>
                    <a:pt x="44892" y="156827"/>
                  </a:cubicBezTo>
                  <a:cubicBezTo>
                    <a:pt x="43094" y="158161"/>
                    <a:pt x="42195" y="160469"/>
                    <a:pt x="42195" y="163769"/>
                  </a:cubicBezTo>
                  <a:cubicBezTo>
                    <a:pt x="42195" y="167701"/>
                    <a:pt x="43420" y="170753"/>
                    <a:pt x="45850" y="172936"/>
                  </a:cubicBezTo>
                  <a:cubicBezTo>
                    <a:pt x="48284" y="175123"/>
                    <a:pt x="51706" y="176206"/>
                    <a:pt x="56122" y="176206"/>
                  </a:cubicBezTo>
                  <a:lnTo>
                    <a:pt x="84854" y="176206"/>
                  </a:lnTo>
                  <a:lnTo>
                    <a:pt x="84854" y="184478"/>
                  </a:lnTo>
                  <a:lnTo>
                    <a:pt x="54943" y="184478"/>
                  </a:lnTo>
                  <a:cubicBezTo>
                    <a:pt x="50049" y="184478"/>
                    <a:pt x="46703" y="185143"/>
                    <a:pt x="44892" y="186474"/>
                  </a:cubicBezTo>
                  <a:cubicBezTo>
                    <a:pt x="43094" y="187807"/>
                    <a:pt x="42195" y="190099"/>
                    <a:pt x="42195" y="193366"/>
                  </a:cubicBezTo>
                  <a:cubicBezTo>
                    <a:pt x="42195" y="197271"/>
                    <a:pt x="43433" y="200337"/>
                    <a:pt x="45897" y="202537"/>
                  </a:cubicBezTo>
                  <a:cubicBezTo>
                    <a:pt x="48360" y="204753"/>
                    <a:pt x="51768" y="205853"/>
                    <a:pt x="56122" y="205853"/>
                  </a:cubicBezTo>
                  <a:lnTo>
                    <a:pt x="84854" y="205853"/>
                  </a:lnTo>
                  <a:lnTo>
                    <a:pt x="84854" y="214029"/>
                  </a:lnTo>
                  <a:lnTo>
                    <a:pt x="36248" y="214029"/>
                  </a:lnTo>
                  <a:lnTo>
                    <a:pt x="36248" y="206208"/>
                  </a:lnTo>
                  <a:lnTo>
                    <a:pt x="43111" y="206208"/>
                  </a:lnTo>
                  <a:cubicBezTo>
                    <a:pt x="40384" y="204394"/>
                    <a:pt x="38355" y="202257"/>
                    <a:pt x="37038" y="199781"/>
                  </a:cubicBezTo>
                  <a:cubicBezTo>
                    <a:pt x="35704" y="197301"/>
                    <a:pt x="35039" y="194390"/>
                    <a:pt x="35039" y="191074"/>
                  </a:cubicBezTo>
                  <a:cubicBezTo>
                    <a:pt x="35039" y="188054"/>
                    <a:pt x="35642" y="185469"/>
                    <a:pt x="36867" y="183316"/>
                  </a:cubicBezTo>
                  <a:cubicBezTo>
                    <a:pt x="38092" y="181179"/>
                    <a:pt x="40028" y="179335"/>
                    <a:pt x="42646" y="177787"/>
                  </a:cubicBezTo>
                  <a:cubicBezTo>
                    <a:pt x="40028" y="175663"/>
                    <a:pt x="38092" y="173355"/>
                    <a:pt x="36867" y="170845"/>
                  </a:cubicBezTo>
                  <a:cubicBezTo>
                    <a:pt x="35642" y="168336"/>
                    <a:pt x="35039" y="165442"/>
                    <a:pt x="35039" y="162172"/>
                  </a:cubicBezTo>
                  <a:cubicBezTo>
                    <a:pt x="35039" y="159027"/>
                    <a:pt x="35612" y="156287"/>
                    <a:pt x="36742" y="153962"/>
                  </a:cubicBezTo>
                  <a:cubicBezTo>
                    <a:pt x="37874" y="151624"/>
                    <a:pt x="39514" y="149843"/>
                    <a:pt x="41652" y="148605"/>
                  </a:cubicBezTo>
                  <a:cubicBezTo>
                    <a:pt x="42893" y="147907"/>
                    <a:pt x="44378" y="147413"/>
                    <a:pt x="46097" y="147103"/>
                  </a:cubicBezTo>
                  <a:cubicBezTo>
                    <a:pt x="47833" y="146807"/>
                    <a:pt x="50543" y="146652"/>
                    <a:pt x="54261" y="146652"/>
                  </a:cubicBezTo>
                  <a:lnTo>
                    <a:pt x="55671" y="146652"/>
                  </a:lnTo>
                  <a:lnTo>
                    <a:pt x="84854" y="146652"/>
                  </a:lnTo>
                  <a:lnTo>
                    <a:pt x="84854" y="154832"/>
                  </a:lnTo>
                  <a:close/>
                  <a:moveTo>
                    <a:pt x="27327" y="134307"/>
                  </a:moveTo>
                  <a:lnTo>
                    <a:pt x="18030" y="134307"/>
                  </a:lnTo>
                  <a:lnTo>
                    <a:pt x="18030" y="126130"/>
                  </a:lnTo>
                  <a:lnTo>
                    <a:pt x="27327" y="126130"/>
                  </a:lnTo>
                  <a:lnTo>
                    <a:pt x="27327" y="134307"/>
                  </a:lnTo>
                  <a:close/>
                  <a:moveTo>
                    <a:pt x="84854" y="134307"/>
                  </a:moveTo>
                  <a:lnTo>
                    <a:pt x="36248" y="134307"/>
                  </a:lnTo>
                  <a:lnTo>
                    <a:pt x="36248" y="126130"/>
                  </a:lnTo>
                  <a:lnTo>
                    <a:pt x="84854" y="126130"/>
                  </a:lnTo>
                  <a:lnTo>
                    <a:pt x="84854" y="134307"/>
                  </a:lnTo>
                  <a:close/>
                  <a:moveTo>
                    <a:pt x="69054" y="117098"/>
                  </a:moveTo>
                  <a:lnTo>
                    <a:pt x="69054" y="109293"/>
                  </a:lnTo>
                  <a:cubicBezTo>
                    <a:pt x="72354" y="108984"/>
                    <a:pt x="74847" y="107805"/>
                    <a:pt x="76552" y="105714"/>
                  </a:cubicBezTo>
                  <a:cubicBezTo>
                    <a:pt x="78242" y="103639"/>
                    <a:pt x="79091" y="100695"/>
                    <a:pt x="79091" y="96869"/>
                  </a:cubicBezTo>
                  <a:cubicBezTo>
                    <a:pt x="79091" y="93355"/>
                    <a:pt x="78410" y="90583"/>
                    <a:pt x="77033" y="88551"/>
                  </a:cubicBezTo>
                  <a:cubicBezTo>
                    <a:pt x="75653" y="86523"/>
                    <a:pt x="73763" y="85502"/>
                    <a:pt x="71379" y="85502"/>
                  </a:cubicBezTo>
                  <a:cubicBezTo>
                    <a:pt x="69581" y="85502"/>
                    <a:pt x="68217" y="85996"/>
                    <a:pt x="67259" y="87003"/>
                  </a:cubicBezTo>
                  <a:cubicBezTo>
                    <a:pt x="66314" y="88011"/>
                    <a:pt x="65491" y="89977"/>
                    <a:pt x="64796" y="92891"/>
                  </a:cubicBezTo>
                  <a:lnTo>
                    <a:pt x="62425" y="102029"/>
                  </a:lnTo>
                  <a:cubicBezTo>
                    <a:pt x="61187" y="107169"/>
                    <a:pt x="59543" y="110765"/>
                    <a:pt x="57515" y="112777"/>
                  </a:cubicBezTo>
                  <a:cubicBezTo>
                    <a:pt x="55470" y="114789"/>
                    <a:pt x="52559" y="115797"/>
                    <a:pt x="48778" y="115797"/>
                  </a:cubicBezTo>
                  <a:cubicBezTo>
                    <a:pt x="44487" y="115797"/>
                    <a:pt x="41066" y="114170"/>
                    <a:pt x="38540" y="110920"/>
                  </a:cubicBezTo>
                  <a:cubicBezTo>
                    <a:pt x="36014" y="107667"/>
                    <a:pt x="34759" y="103205"/>
                    <a:pt x="34759" y="97551"/>
                  </a:cubicBezTo>
                  <a:cubicBezTo>
                    <a:pt x="34759" y="91775"/>
                    <a:pt x="36109" y="87175"/>
                    <a:pt x="38803" y="83750"/>
                  </a:cubicBezTo>
                  <a:cubicBezTo>
                    <a:pt x="41484" y="80328"/>
                    <a:pt x="45106" y="78623"/>
                    <a:pt x="49631" y="78623"/>
                  </a:cubicBezTo>
                  <a:lnTo>
                    <a:pt x="49815" y="78623"/>
                  </a:lnTo>
                  <a:lnTo>
                    <a:pt x="49815" y="86523"/>
                  </a:lnTo>
                  <a:cubicBezTo>
                    <a:pt x="47243" y="86710"/>
                    <a:pt x="45248" y="87764"/>
                    <a:pt x="43838" y="89684"/>
                  </a:cubicBezTo>
                  <a:cubicBezTo>
                    <a:pt x="42429" y="91604"/>
                    <a:pt x="41731" y="94221"/>
                    <a:pt x="41731" y="97521"/>
                  </a:cubicBezTo>
                  <a:cubicBezTo>
                    <a:pt x="41731" y="100834"/>
                    <a:pt x="42304" y="103343"/>
                    <a:pt x="43450" y="105049"/>
                  </a:cubicBezTo>
                  <a:cubicBezTo>
                    <a:pt x="44612" y="106768"/>
                    <a:pt x="46285" y="107621"/>
                    <a:pt x="48498" y="107621"/>
                  </a:cubicBezTo>
                  <a:cubicBezTo>
                    <a:pt x="50066" y="107621"/>
                    <a:pt x="51304" y="107077"/>
                    <a:pt x="52203" y="106010"/>
                  </a:cubicBezTo>
                  <a:cubicBezTo>
                    <a:pt x="53085" y="104924"/>
                    <a:pt x="53876" y="102925"/>
                    <a:pt x="54541" y="99984"/>
                  </a:cubicBezTo>
                  <a:lnTo>
                    <a:pt x="56398" y="92068"/>
                  </a:lnTo>
                  <a:cubicBezTo>
                    <a:pt x="57732" y="86460"/>
                    <a:pt x="59435" y="82604"/>
                    <a:pt x="61496" y="80483"/>
                  </a:cubicBezTo>
                  <a:cubicBezTo>
                    <a:pt x="63571" y="78376"/>
                    <a:pt x="66531" y="77322"/>
                    <a:pt x="70371" y="77322"/>
                  </a:cubicBezTo>
                  <a:cubicBezTo>
                    <a:pt x="75420" y="77322"/>
                    <a:pt x="79338" y="79103"/>
                    <a:pt x="82144" y="82650"/>
                  </a:cubicBezTo>
                  <a:cubicBezTo>
                    <a:pt x="84947" y="86213"/>
                    <a:pt x="86343" y="91185"/>
                    <a:pt x="86343" y="97567"/>
                  </a:cubicBezTo>
                  <a:cubicBezTo>
                    <a:pt x="86343" y="103811"/>
                    <a:pt x="84854" y="108595"/>
                    <a:pt x="81897" y="111941"/>
                  </a:cubicBezTo>
                  <a:cubicBezTo>
                    <a:pt x="78937" y="115287"/>
                    <a:pt x="74646" y="117005"/>
                    <a:pt x="69054" y="117098"/>
                  </a:cubicBezTo>
                  <a:close/>
                  <a:moveTo>
                    <a:pt x="72617" y="57976"/>
                  </a:moveTo>
                  <a:cubicBezTo>
                    <a:pt x="74800" y="57976"/>
                    <a:pt x="76256" y="57666"/>
                    <a:pt x="76987" y="57047"/>
                  </a:cubicBezTo>
                  <a:cubicBezTo>
                    <a:pt x="77715" y="56428"/>
                    <a:pt x="78071" y="55299"/>
                    <a:pt x="78071" y="53626"/>
                  </a:cubicBezTo>
                  <a:cubicBezTo>
                    <a:pt x="78071" y="53145"/>
                    <a:pt x="78054" y="52572"/>
                    <a:pt x="78024" y="51890"/>
                  </a:cubicBezTo>
                  <a:cubicBezTo>
                    <a:pt x="77992" y="51209"/>
                    <a:pt x="77929" y="50326"/>
                    <a:pt x="77837" y="49240"/>
                  </a:cubicBezTo>
                  <a:lnTo>
                    <a:pt x="84775" y="49240"/>
                  </a:lnTo>
                  <a:cubicBezTo>
                    <a:pt x="85026" y="50603"/>
                    <a:pt x="85194" y="51811"/>
                    <a:pt x="85319" y="52895"/>
                  </a:cubicBezTo>
                  <a:cubicBezTo>
                    <a:pt x="85444" y="53965"/>
                    <a:pt x="85506" y="54927"/>
                    <a:pt x="85506" y="55776"/>
                  </a:cubicBezTo>
                  <a:cubicBezTo>
                    <a:pt x="85506" y="59603"/>
                    <a:pt x="84762" y="62300"/>
                    <a:pt x="83290" y="63847"/>
                  </a:cubicBezTo>
                  <a:cubicBezTo>
                    <a:pt x="81802" y="65382"/>
                    <a:pt x="79170" y="66156"/>
                    <a:pt x="75390" y="66156"/>
                  </a:cubicBezTo>
                  <a:lnTo>
                    <a:pt x="42752" y="66156"/>
                  </a:lnTo>
                  <a:lnTo>
                    <a:pt x="42752" y="73420"/>
                  </a:lnTo>
                  <a:lnTo>
                    <a:pt x="36248" y="73420"/>
                  </a:lnTo>
                  <a:lnTo>
                    <a:pt x="36248" y="66156"/>
                  </a:lnTo>
                  <a:lnTo>
                    <a:pt x="22677" y="66156"/>
                  </a:lnTo>
                  <a:lnTo>
                    <a:pt x="22677" y="57976"/>
                  </a:lnTo>
                  <a:lnTo>
                    <a:pt x="36248" y="57976"/>
                  </a:lnTo>
                  <a:lnTo>
                    <a:pt x="36248" y="49240"/>
                  </a:lnTo>
                  <a:lnTo>
                    <a:pt x="42752" y="49240"/>
                  </a:lnTo>
                  <a:lnTo>
                    <a:pt x="42752" y="57976"/>
                  </a:lnTo>
                  <a:lnTo>
                    <a:pt x="72617" y="57976"/>
                  </a:lnTo>
                  <a:close/>
                  <a:moveTo>
                    <a:pt x="56135" y="35222"/>
                  </a:moveTo>
                  <a:lnTo>
                    <a:pt x="56135" y="8552"/>
                  </a:lnTo>
                  <a:cubicBezTo>
                    <a:pt x="51597" y="8581"/>
                    <a:pt x="48080" y="9727"/>
                    <a:pt x="45620" y="12003"/>
                  </a:cubicBezTo>
                  <a:cubicBezTo>
                    <a:pt x="43157" y="14265"/>
                    <a:pt x="41915" y="17489"/>
                    <a:pt x="41915" y="21655"/>
                  </a:cubicBezTo>
                  <a:cubicBezTo>
                    <a:pt x="41915" y="25682"/>
                    <a:pt x="43124" y="28840"/>
                    <a:pt x="45557" y="31165"/>
                  </a:cubicBezTo>
                  <a:cubicBezTo>
                    <a:pt x="47975" y="33473"/>
                    <a:pt x="51505" y="34836"/>
                    <a:pt x="56135" y="35222"/>
                  </a:cubicBezTo>
                  <a:close/>
                  <a:moveTo>
                    <a:pt x="69146" y="8736"/>
                  </a:moveTo>
                  <a:lnTo>
                    <a:pt x="69146" y="652"/>
                  </a:lnTo>
                  <a:cubicBezTo>
                    <a:pt x="74507" y="1535"/>
                    <a:pt x="78719" y="3856"/>
                    <a:pt x="81802" y="7636"/>
                  </a:cubicBezTo>
                  <a:cubicBezTo>
                    <a:pt x="84884" y="11417"/>
                    <a:pt x="86435" y="16185"/>
                    <a:pt x="86435" y="21934"/>
                  </a:cubicBezTo>
                  <a:cubicBezTo>
                    <a:pt x="86435" y="28685"/>
                    <a:pt x="84173" y="34013"/>
                    <a:pt x="79635" y="37918"/>
                  </a:cubicBezTo>
                  <a:cubicBezTo>
                    <a:pt x="75097" y="41821"/>
                    <a:pt x="68899" y="43773"/>
                    <a:pt x="61078" y="43773"/>
                  </a:cubicBezTo>
                  <a:cubicBezTo>
                    <a:pt x="52789" y="43773"/>
                    <a:pt x="46315" y="41837"/>
                    <a:pt x="41652" y="37965"/>
                  </a:cubicBezTo>
                  <a:cubicBezTo>
                    <a:pt x="36992" y="34092"/>
                    <a:pt x="34667" y="28764"/>
                    <a:pt x="34667" y="21948"/>
                  </a:cubicBezTo>
                  <a:cubicBezTo>
                    <a:pt x="34667" y="14963"/>
                    <a:pt x="36821" y="9556"/>
                    <a:pt x="41112" y="5730"/>
                  </a:cubicBezTo>
                  <a:cubicBezTo>
                    <a:pt x="45403" y="1907"/>
                    <a:pt x="51459" y="0"/>
                    <a:pt x="59296" y="0"/>
                  </a:cubicBezTo>
                  <a:cubicBezTo>
                    <a:pt x="60288" y="0"/>
                    <a:pt x="61032" y="0"/>
                    <a:pt x="61513" y="16"/>
                  </a:cubicBezTo>
                  <a:cubicBezTo>
                    <a:pt x="61990" y="33"/>
                    <a:pt x="62471" y="79"/>
                    <a:pt x="62922" y="125"/>
                  </a:cubicBezTo>
                  <a:lnTo>
                    <a:pt x="62922" y="35175"/>
                  </a:lnTo>
                  <a:cubicBezTo>
                    <a:pt x="68033" y="35083"/>
                    <a:pt x="71998" y="33812"/>
                    <a:pt x="74800" y="31365"/>
                  </a:cubicBezTo>
                  <a:cubicBezTo>
                    <a:pt x="77606" y="28919"/>
                    <a:pt x="78999" y="25511"/>
                    <a:pt x="78999" y="21157"/>
                  </a:cubicBezTo>
                  <a:cubicBezTo>
                    <a:pt x="78999" y="17845"/>
                    <a:pt x="78146" y="15085"/>
                    <a:pt x="76427" y="12935"/>
                  </a:cubicBezTo>
                  <a:cubicBezTo>
                    <a:pt x="74725" y="10765"/>
                    <a:pt x="72291" y="9372"/>
                    <a:pt x="69146" y="8736"/>
                  </a:cubicBez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91E38A35-2989-4D0C-841F-8FAFBA9F2EAA}"/>
                </a:ext>
              </a:extLst>
            </p:cNvPr>
            <p:cNvSpPr/>
            <p:nvPr/>
          </p:nvSpPr>
          <p:spPr>
            <a:xfrm>
              <a:off x="6876381" y="1781337"/>
              <a:ext cx="65847" cy="184970"/>
            </a:xfrm>
            <a:custGeom>
              <a:avLst/>
              <a:gdLst>
                <a:gd name="connsiteX0" fmla="*/ 66824 w 68405"/>
                <a:gd name="connsiteY0" fmla="*/ 192154 h 192154"/>
                <a:gd name="connsiteX1" fmla="*/ 0 w 68405"/>
                <a:gd name="connsiteY1" fmla="*/ 192154 h 192154"/>
                <a:gd name="connsiteX2" fmla="*/ 0 w 68405"/>
                <a:gd name="connsiteY2" fmla="*/ 183138 h 192154"/>
                <a:gd name="connsiteX3" fmla="*/ 32250 w 68405"/>
                <a:gd name="connsiteY3" fmla="*/ 183138 h 192154"/>
                <a:gd name="connsiteX4" fmla="*/ 0 w 68405"/>
                <a:gd name="connsiteY4" fmla="*/ 150969 h 192154"/>
                <a:gd name="connsiteX5" fmla="*/ 0 w 68405"/>
                <a:gd name="connsiteY5" fmla="*/ 138904 h 192154"/>
                <a:gd name="connsiteX6" fmla="*/ 26767 w 68405"/>
                <a:gd name="connsiteY6" fmla="*/ 166209 h 192154"/>
                <a:gd name="connsiteX7" fmla="*/ 66824 w 68405"/>
                <a:gd name="connsiteY7" fmla="*/ 138159 h 192154"/>
                <a:gd name="connsiteX8" fmla="*/ 66824 w 68405"/>
                <a:gd name="connsiteY8" fmla="*/ 149405 h 192154"/>
                <a:gd name="connsiteX9" fmla="*/ 33304 w 68405"/>
                <a:gd name="connsiteY9" fmla="*/ 172792 h 192154"/>
                <a:gd name="connsiteX10" fmla="*/ 43420 w 68405"/>
                <a:gd name="connsiteY10" fmla="*/ 183138 h 192154"/>
                <a:gd name="connsiteX11" fmla="*/ 66824 w 68405"/>
                <a:gd name="connsiteY11" fmla="*/ 183138 h 192154"/>
                <a:gd name="connsiteX12" fmla="*/ 66824 w 68405"/>
                <a:gd name="connsiteY12" fmla="*/ 192154 h 192154"/>
                <a:gd name="connsiteX13" fmla="*/ 38105 w 68405"/>
                <a:gd name="connsiteY13" fmla="*/ 129176 h 192154"/>
                <a:gd name="connsiteX14" fmla="*/ 38105 w 68405"/>
                <a:gd name="connsiteY14" fmla="*/ 102507 h 192154"/>
                <a:gd name="connsiteX15" fmla="*/ 27590 w 68405"/>
                <a:gd name="connsiteY15" fmla="*/ 105958 h 192154"/>
                <a:gd name="connsiteX16" fmla="*/ 23885 w 68405"/>
                <a:gd name="connsiteY16" fmla="*/ 115609 h 192154"/>
                <a:gd name="connsiteX17" fmla="*/ 27527 w 68405"/>
                <a:gd name="connsiteY17" fmla="*/ 125119 h 192154"/>
                <a:gd name="connsiteX18" fmla="*/ 38105 w 68405"/>
                <a:gd name="connsiteY18" fmla="*/ 129176 h 192154"/>
                <a:gd name="connsiteX19" fmla="*/ 51116 w 68405"/>
                <a:gd name="connsiteY19" fmla="*/ 102691 h 192154"/>
                <a:gd name="connsiteX20" fmla="*/ 51116 w 68405"/>
                <a:gd name="connsiteY20" fmla="*/ 94607 h 192154"/>
                <a:gd name="connsiteX21" fmla="*/ 63772 w 68405"/>
                <a:gd name="connsiteY21" fmla="*/ 101591 h 192154"/>
                <a:gd name="connsiteX22" fmla="*/ 68405 w 68405"/>
                <a:gd name="connsiteY22" fmla="*/ 115889 h 192154"/>
                <a:gd name="connsiteX23" fmla="*/ 61605 w 68405"/>
                <a:gd name="connsiteY23" fmla="*/ 131873 h 192154"/>
                <a:gd name="connsiteX24" fmla="*/ 43048 w 68405"/>
                <a:gd name="connsiteY24" fmla="*/ 137728 h 192154"/>
                <a:gd name="connsiteX25" fmla="*/ 23622 w 68405"/>
                <a:gd name="connsiteY25" fmla="*/ 131919 h 192154"/>
                <a:gd name="connsiteX26" fmla="*/ 16637 w 68405"/>
                <a:gd name="connsiteY26" fmla="*/ 115902 h 192154"/>
                <a:gd name="connsiteX27" fmla="*/ 23082 w 68405"/>
                <a:gd name="connsiteY27" fmla="*/ 99684 h 192154"/>
                <a:gd name="connsiteX28" fmla="*/ 41266 w 68405"/>
                <a:gd name="connsiteY28" fmla="*/ 93955 h 192154"/>
                <a:gd name="connsiteX29" fmla="*/ 43483 w 68405"/>
                <a:gd name="connsiteY29" fmla="*/ 93971 h 192154"/>
                <a:gd name="connsiteX30" fmla="*/ 44892 w 68405"/>
                <a:gd name="connsiteY30" fmla="*/ 94080 h 192154"/>
                <a:gd name="connsiteX31" fmla="*/ 44892 w 68405"/>
                <a:gd name="connsiteY31" fmla="*/ 129130 h 192154"/>
                <a:gd name="connsiteX32" fmla="*/ 56771 w 68405"/>
                <a:gd name="connsiteY32" fmla="*/ 125320 h 192154"/>
                <a:gd name="connsiteX33" fmla="*/ 60969 w 68405"/>
                <a:gd name="connsiteY33" fmla="*/ 115112 h 192154"/>
                <a:gd name="connsiteX34" fmla="*/ 58397 w 68405"/>
                <a:gd name="connsiteY34" fmla="*/ 106889 h 192154"/>
                <a:gd name="connsiteX35" fmla="*/ 51116 w 68405"/>
                <a:gd name="connsiteY35" fmla="*/ 102691 h 192154"/>
                <a:gd name="connsiteX36" fmla="*/ 9297 w 68405"/>
                <a:gd name="connsiteY36" fmla="*/ 84583 h 192154"/>
                <a:gd name="connsiteX37" fmla="*/ 0 w 68405"/>
                <a:gd name="connsiteY37" fmla="*/ 84583 h 192154"/>
                <a:gd name="connsiteX38" fmla="*/ 0 w 68405"/>
                <a:gd name="connsiteY38" fmla="*/ 76407 h 192154"/>
                <a:gd name="connsiteX39" fmla="*/ 9297 w 68405"/>
                <a:gd name="connsiteY39" fmla="*/ 76407 h 192154"/>
                <a:gd name="connsiteX40" fmla="*/ 9297 w 68405"/>
                <a:gd name="connsiteY40" fmla="*/ 84583 h 192154"/>
                <a:gd name="connsiteX41" fmla="*/ 66824 w 68405"/>
                <a:gd name="connsiteY41" fmla="*/ 84583 h 192154"/>
                <a:gd name="connsiteX42" fmla="*/ 18218 w 68405"/>
                <a:gd name="connsiteY42" fmla="*/ 84583 h 192154"/>
                <a:gd name="connsiteX43" fmla="*/ 18218 w 68405"/>
                <a:gd name="connsiteY43" fmla="*/ 76407 h 192154"/>
                <a:gd name="connsiteX44" fmla="*/ 66824 w 68405"/>
                <a:gd name="connsiteY44" fmla="*/ 76407 h 192154"/>
                <a:gd name="connsiteX45" fmla="*/ 66824 w 68405"/>
                <a:gd name="connsiteY45" fmla="*/ 84583 h 192154"/>
                <a:gd name="connsiteX46" fmla="*/ 66824 w 68405"/>
                <a:gd name="connsiteY46" fmla="*/ 63844 h 192154"/>
                <a:gd name="connsiteX47" fmla="*/ 0 w 68405"/>
                <a:gd name="connsiteY47" fmla="*/ 63844 h 192154"/>
                <a:gd name="connsiteX48" fmla="*/ 0 w 68405"/>
                <a:gd name="connsiteY48" fmla="*/ 55572 h 192154"/>
                <a:gd name="connsiteX49" fmla="*/ 66824 w 68405"/>
                <a:gd name="connsiteY49" fmla="*/ 55572 h 192154"/>
                <a:gd name="connsiteX50" fmla="*/ 66824 w 68405"/>
                <a:gd name="connsiteY50" fmla="*/ 63844 h 192154"/>
                <a:gd name="connsiteX51" fmla="*/ 60334 w 68405"/>
                <a:gd name="connsiteY51" fmla="*/ 12885 h 192154"/>
                <a:gd name="connsiteX52" fmla="*/ 66314 w 68405"/>
                <a:gd name="connsiteY52" fmla="*/ 21003 h 192154"/>
                <a:gd name="connsiteX53" fmla="*/ 68313 w 68405"/>
                <a:gd name="connsiteY53" fmla="*/ 30108 h 192154"/>
                <a:gd name="connsiteX54" fmla="*/ 64440 w 68405"/>
                <a:gd name="connsiteY54" fmla="*/ 41725 h 192154"/>
                <a:gd name="connsiteX55" fmla="*/ 53721 w 68405"/>
                <a:gd name="connsiteY55" fmla="*/ 45907 h 192154"/>
                <a:gd name="connsiteX56" fmla="*/ 43328 w 68405"/>
                <a:gd name="connsiteY56" fmla="*/ 41804 h 192154"/>
                <a:gd name="connsiteX57" fmla="*/ 38477 w 68405"/>
                <a:gd name="connsiteY57" fmla="*/ 29288 h 192154"/>
                <a:gd name="connsiteX58" fmla="*/ 37842 w 68405"/>
                <a:gd name="connsiteY58" fmla="*/ 23512 h 192154"/>
                <a:gd name="connsiteX59" fmla="*/ 36620 w 68405"/>
                <a:gd name="connsiteY59" fmla="*/ 15892 h 192154"/>
                <a:gd name="connsiteX60" fmla="*/ 35177 w 68405"/>
                <a:gd name="connsiteY60" fmla="*/ 14031 h 192154"/>
                <a:gd name="connsiteX61" fmla="*/ 31338 w 68405"/>
                <a:gd name="connsiteY61" fmla="*/ 13567 h 192154"/>
                <a:gd name="connsiteX62" fmla="*/ 25746 w 68405"/>
                <a:gd name="connsiteY62" fmla="*/ 16294 h 192154"/>
                <a:gd name="connsiteX63" fmla="*/ 23885 w 68405"/>
                <a:gd name="connsiteY63" fmla="*/ 24516 h 192154"/>
                <a:gd name="connsiteX64" fmla="*/ 26164 w 68405"/>
                <a:gd name="connsiteY64" fmla="*/ 33084 h 192154"/>
                <a:gd name="connsiteX65" fmla="*/ 32902 w 68405"/>
                <a:gd name="connsiteY65" fmla="*/ 35962 h 192154"/>
                <a:gd name="connsiteX66" fmla="*/ 32902 w 68405"/>
                <a:gd name="connsiteY66" fmla="*/ 43678 h 192154"/>
                <a:gd name="connsiteX67" fmla="*/ 32530 w 68405"/>
                <a:gd name="connsiteY67" fmla="*/ 43678 h 192154"/>
                <a:gd name="connsiteX68" fmla="*/ 20911 w 68405"/>
                <a:gd name="connsiteY68" fmla="*/ 38505 h 192154"/>
                <a:gd name="connsiteX69" fmla="*/ 16637 w 68405"/>
                <a:gd name="connsiteY69" fmla="*/ 24256 h 192154"/>
                <a:gd name="connsiteX70" fmla="*/ 20292 w 68405"/>
                <a:gd name="connsiteY70" fmla="*/ 9895 h 192154"/>
                <a:gd name="connsiteX71" fmla="*/ 31723 w 68405"/>
                <a:gd name="connsiteY71" fmla="*/ 5295 h 192154"/>
                <a:gd name="connsiteX72" fmla="*/ 56030 w 68405"/>
                <a:gd name="connsiteY72" fmla="*/ 5295 h 192154"/>
                <a:gd name="connsiteX73" fmla="*/ 60054 w 68405"/>
                <a:gd name="connsiteY73" fmla="*/ 4613 h 192154"/>
                <a:gd name="connsiteX74" fmla="*/ 60969 w 68405"/>
                <a:gd name="connsiteY74" fmla="*/ 2150 h 192154"/>
                <a:gd name="connsiteX75" fmla="*/ 60907 w 68405"/>
                <a:gd name="connsiteY75" fmla="*/ 1255 h 192154"/>
                <a:gd name="connsiteX76" fmla="*/ 60689 w 68405"/>
                <a:gd name="connsiteY76" fmla="*/ 0 h 192154"/>
                <a:gd name="connsiteX77" fmla="*/ 67009 w 68405"/>
                <a:gd name="connsiteY77" fmla="*/ 0 h 192154"/>
                <a:gd name="connsiteX78" fmla="*/ 67582 w 68405"/>
                <a:gd name="connsiteY78" fmla="*/ 2615 h 192154"/>
                <a:gd name="connsiteX79" fmla="*/ 67753 w 68405"/>
                <a:gd name="connsiteY79" fmla="*/ 4722 h 192154"/>
                <a:gd name="connsiteX80" fmla="*/ 65972 w 68405"/>
                <a:gd name="connsiteY80" fmla="*/ 10840 h 192154"/>
                <a:gd name="connsiteX81" fmla="*/ 60614 w 68405"/>
                <a:gd name="connsiteY81" fmla="*/ 12885 h 192154"/>
                <a:gd name="connsiteX82" fmla="*/ 60334 w 68405"/>
                <a:gd name="connsiteY82" fmla="*/ 12885 h 192154"/>
                <a:gd name="connsiteX83" fmla="*/ 42103 w 68405"/>
                <a:gd name="connsiteY83" fmla="*/ 13659 h 192154"/>
                <a:gd name="connsiteX84" fmla="*/ 44859 w 68405"/>
                <a:gd name="connsiteY84" fmla="*/ 24875 h 192154"/>
                <a:gd name="connsiteX85" fmla="*/ 45449 w 68405"/>
                <a:gd name="connsiteY85" fmla="*/ 29103 h 192154"/>
                <a:gd name="connsiteX86" fmla="*/ 48083 w 68405"/>
                <a:gd name="connsiteY86" fmla="*/ 35498 h 192154"/>
                <a:gd name="connsiteX87" fmla="*/ 53626 w 68405"/>
                <a:gd name="connsiteY87" fmla="*/ 37451 h 192154"/>
                <a:gd name="connsiteX88" fmla="*/ 59204 w 68405"/>
                <a:gd name="connsiteY88" fmla="*/ 35175 h 192154"/>
                <a:gd name="connsiteX89" fmla="*/ 61154 w 68405"/>
                <a:gd name="connsiteY89" fmla="*/ 28685 h 192154"/>
                <a:gd name="connsiteX90" fmla="*/ 57841 w 68405"/>
                <a:gd name="connsiteY90" fmla="*/ 17887 h 192154"/>
                <a:gd name="connsiteX91" fmla="*/ 49351 w 68405"/>
                <a:gd name="connsiteY91" fmla="*/ 13659 h 192154"/>
                <a:gd name="connsiteX92" fmla="*/ 42103 w 68405"/>
                <a:gd name="connsiteY92" fmla="*/ 13659 h 19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8405" h="192154">
                  <a:moveTo>
                    <a:pt x="66824" y="192154"/>
                  </a:moveTo>
                  <a:lnTo>
                    <a:pt x="0" y="192154"/>
                  </a:lnTo>
                  <a:lnTo>
                    <a:pt x="0" y="183138"/>
                  </a:lnTo>
                  <a:lnTo>
                    <a:pt x="32250" y="183138"/>
                  </a:lnTo>
                  <a:lnTo>
                    <a:pt x="0" y="150969"/>
                  </a:lnTo>
                  <a:lnTo>
                    <a:pt x="0" y="138904"/>
                  </a:lnTo>
                  <a:lnTo>
                    <a:pt x="26767" y="166209"/>
                  </a:lnTo>
                  <a:lnTo>
                    <a:pt x="66824" y="138159"/>
                  </a:lnTo>
                  <a:lnTo>
                    <a:pt x="66824" y="149405"/>
                  </a:lnTo>
                  <a:lnTo>
                    <a:pt x="33304" y="172792"/>
                  </a:lnTo>
                  <a:lnTo>
                    <a:pt x="43420" y="183138"/>
                  </a:lnTo>
                  <a:lnTo>
                    <a:pt x="66824" y="183138"/>
                  </a:lnTo>
                  <a:lnTo>
                    <a:pt x="66824" y="192154"/>
                  </a:lnTo>
                  <a:close/>
                  <a:moveTo>
                    <a:pt x="38105" y="129176"/>
                  </a:moveTo>
                  <a:lnTo>
                    <a:pt x="38105" y="102507"/>
                  </a:lnTo>
                  <a:cubicBezTo>
                    <a:pt x="33567" y="102536"/>
                    <a:pt x="30050" y="103682"/>
                    <a:pt x="27590" y="105958"/>
                  </a:cubicBezTo>
                  <a:cubicBezTo>
                    <a:pt x="25127" y="108220"/>
                    <a:pt x="23885" y="111444"/>
                    <a:pt x="23885" y="115609"/>
                  </a:cubicBezTo>
                  <a:cubicBezTo>
                    <a:pt x="23885" y="119637"/>
                    <a:pt x="25094" y="122794"/>
                    <a:pt x="27527" y="125119"/>
                  </a:cubicBezTo>
                  <a:cubicBezTo>
                    <a:pt x="29945" y="127428"/>
                    <a:pt x="33475" y="128791"/>
                    <a:pt x="38105" y="129176"/>
                  </a:cubicBezTo>
                  <a:close/>
                  <a:moveTo>
                    <a:pt x="51116" y="102691"/>
                  </a:moveTo>
                  <a:lnTo>
                    <a:pt x="51116" y="94607"/>
                  </a:lnTo>
                  <a:cubicBezTo>
                    <a:pt x="56477" y="95489"/>
                    <a:pt x="60689" y="97811"/>
                    <a:pt x="63772" y="101591"/>
                  </a:cubicBezTo>
                  <a:cubicBezTo>
                    <a:pt x="66854" y="105371"/>
                    <a:pt x="68405" y="110140"/>
                    <a:pt x="68405" y="115889"/>
                  </a:cubicBezTo>
                  <a:cubicBezTo>
                    <a:pt x="68405" y="122640"/>
                    <a:pt x="66143" y="127968"/>
                    <a:pt x="61605" y="131873"/>
                  </a:cubicBezTo>
                  <a:cubicBezTo>
                    <a:pt x="57067" y="135775"/>
                    <a:pt x="50869" y="137728"/>
                    <a:pt x="43048" y="137728"/>
                  </a:cubicBezTo>
                  <a:cubicBezTo>
                    <a:pt x="34759" y="137728"/>
                    <a:pt x="28285" y="135792"/>
                    <a:pt x="23622" y="131919"/>
                  </a:cubicBezTo>
                  <a:cubicBezTo>
                    <a:pt x="18962" y="128047"/>
                    <a:pt x="16637" y="122719"/>
                    <a:pt x="16637" y="115902"/>
                  </a:cubicBezTo>
                  <a:cubicBezTo>
                    <a:pt x="16637" y="108918"/>
                    <a:pt x="18791" y="103511"/>
                    <a:pt x="23082" y="99684"/>
                  </a:cubicBezTo>
                  <a:cubicBezTo>
                    <a:pt x="27373" y="95861"/>
                    <a:pt x="33429" y="93955"/>
                    <a:pt x="41266" y="93955"/>
                  </a:cubicBezTo>
                  <a:cubicBezTo>
                    <a:pt x="42258" y="93955"/>
                    <a:pt x="43002" y="93955"/>
                    <a:pt x="43483" y="93971"/>
                  </a:cubicBezTo>
                  <a:cubicBezTo>
                    <a:pt x="43960" y="93988"/>
                    <a:pt x="44441" y="94034"/>
                    <a:pt x="44892" y="94080"/>
                  </a:cubicBezTo>
                  <a:lnTo>
                    <a:pt x="44892" y="129130"/>
                  </a:lnTo>
                  <a:cubicBezTo>
                    <a:pt x="50003" y="129038"/>
                    <a:pt x="53968" y="127767"/>
                    <a:pt x="56771" y="125320"/>
                  </a:cubicBezTo>
                  <a:cubicBezTo>
                    <a:pt x="59576" y="122874"/>
                    <a:pt x="60969" y="119465"/>
                    <a:pt x="60969" y="115112"/>
                  </a:cubicBezTo>
                  <a:cubicBezTo>
                    <a:pt x="60969" y="111799"/>
                    <a:pt x="60116" y="109040"/>
                    <a:pt x="58397" y="106889"/>
                  </a:cubicBezTo>
                  <a:cubicBezTo>
                    <a:pt x="56695" y="104719"/>
                    <a:pt x="54261" y="103327"/>
                    <a:pt x="51116" y="102691"/>
                  </a:cubicBezTo>
                  <a:close/>
                  <a:moveTo>
                    <a:pt x="9297" y="84583"/>
                  </a:moveTo>
                  <a:lnTo>
                    <a:pt x="0" y="84583"/>
                  </a:lnTo>
                  <a:lnTo>
                    <a:pt x="0" y="76407"/>
                  </a:lnTo>
                  <a:lnTo>
                    <a:pt x="9297" y="76407"/>
                  </a:lnTo>
                  <a:lnTo>
                    <a:pt x="9297" y="84583"/>
                  </a:lnTo>
                  <a:close/>
                  <a:moveTo>
                    <a:pt x="66824" y="84583"/>
                  </a:moveTo>
                  <a:lnTo>
                    <a:pt x="18218" y="84583"/>
                  </a:lnTo>
                  <a:lnTo>
                    <a:pt x="18218" y="76407"/>
                  </a:lnTo>
                  <a:lnTo>
                    <a:pt x="66824" y="76407"/>
                  </a:lnTo>
                  <a:lnTo>
                    <a:pt x="66824" y="84583"/>
                  </a:lnTo>
                  <a:close/>
                  <a:moveTo>
                    <a:pt x="66824" y="63844"/>
                  </a:moveTo>
                  <a:lnTo>
                    <a:pt x="0" y="63844"/>
                  </a:lnTo>
                  <a:lnTo>
                    <a:pt x="0" y="55572"/>
                  </a:lnTo>
                  <a:lnTo>
                    <a:pt x="66824" y="55572"/>
                  </a:lnTo>
                  <a:lnTo>
                    <a:pt x="66824" y="63844"/>
                  </a:lnTo>
                  <a:close/>
                  <a:moveTo>
                    <a:pt x="60334" y="12885"/>
                  </a:moveTo>
                  <a:cubicBezTo>
                    <a:pt x="62998" y="15441"/>
                    <a:pt x="64980" y="18138"/>
                    <a:pt x="66314" y="21003"/>
                  </a:cubicBezTo>
                  <a:cubicBezTo>
                    <a:pt x="67644" y="23851"/>
                    <a:pt x="68313" y="26887"/>
                    <a:pt x="68313" y="30108"/>
                  </a:cubicBezTo>
                  <a:cubicBezTo>
                    <a:pt x="68313" y="35067"/>
                    <a:pt x="67025" y="38939"/>
                    <a:pt x="64440" y="41725"/>
                  </a:cubicBezTo>
                  <a:cubicBezTo>
                    <a:pt x="61852" y="44514"/>
                    <a:pt x="58275" y="45907"/>
                    <a:pt x="53721" y="45907"/>
                  </a:cubicBezTo>
                  <a:cubicBezTo>
                    <a:pt x="49305" y="45907"/>
                    <a:pt x="45837" y="44544"/>
                    <a:pt x="43328" y="41804"/>
                  </a:cubicBezTo>
                  <a:cubicBezTo>
                    <a:pt x="40819" y="39061"/>
                    <a:pt x="39205" y="34879"/>
                    <a:pt x="38477" y="29288"/>
                  </a:cubicBezTo>
                  <a:cubicBezTo>
                    <a:pt x="38322" y="27862"/>
                    <a:pt x="38105" y="25942"/>
                    <a:pt x="37842" y="23512"/>
                  </a:cubicBezTo>
                  <a:cubicBezTo>
                    <a:pt x="37423" y="19376"/>
                    <a:pt x="37005" y="16820"/>
                    <a:pt x="36620" y="15892"/>
                  </a:cubicBezTo>
                  <a:cubicBezTo>
                    <a:pt x="36248" y="14947"/>
                    <a:pt x="35767" y="14324"/>
                    <a:pt x="35177" y="14031"/>
                  </a:cubicBezTo>
                  <a:cubicBezTo>
                    <a:pt x="34591" y="13722"/>
                    <a:pt x="33304" y="13567"/>
                    <a:pt x="31338" y="13567"/>
                  </a:cubicBezTo>
                  <a:cubicBezTo>
                    <a:pt x="28858" y="13567"/>
                    <a:pt x="27000" y="14479"/>
                    <a:pt x="25746" y="16294"/>
                  </a:cubicBezTo>
                  <a:cubicBezTo>
                    <a:pt x="24508" y="18105"/>
                    <a:pt x="23885" y="20848"/>
                    <a:pt x="23885" y="24516"/>
                  </a:cubicBezTo>
                  <a:cubicBezTo>
                    <a:pt x="23885" y="28296"/>
                    <a:pt x="24646" y="31161"/>
                    <a:pt x="26164" y="33084"/>
                  </a:cubicBezTo>
                  <a:cubicBezTo>
                    <a:pt x="27682" y="35004"/>
                    <a:pt x="29928" y="35962"/>
                    <a:pt x="32902" y="35962"/>
                  </a:cubicBezTo>
                  <a:lnTo>
                    <a:pt x="32902" y="43678"/>
                  </a:lnTo>
                  <a:lnTo>
                    <a:pt x="32530" y="43678"/>
                  </a:lnTo>
                  <a:cubicBezTo>
                    <a:pt x="27636" y="43678"/>
                    <a:pt x="23747" y="41959"/>
                    <a:pt x="20911" y="38505"/>
                  </a:cubicBezTo>
                  <a:cubicBezTo>
                    <a:pt x="18063" y="35050"/>
                    <a:pt x="16637" y="30312"/>
                    <a:pt x="16637" y="24256"/>
                  </a:cubicBezTo>
                  <a:cubicBezTo>
                    <a:pt x="16637" y="17749"/>
                    <a:pt x="17862" y="12964"/>
                    <a:pt x="20292" y="9895"/>
                  </a:cubicBezTo>
                  <a:cubicBezTo>
                    <a:pt x="22726" y="6830"/>
                    <a:pt x="26536" y="5295"/>
                    <a:pt x="31723" y="5295"/>
                  </a:cubicBezTo>
                  <a:lnTo>
                    <a:pt x="56030" y="5295"/>
                  </a:lnTo>
                  <a:cubicBezTo>
                    <a:pt x="58104" y="5295"/>
                    <a:pt x="59451" y="5065"/>
                    <a:pt x="60054" y="4613"/>
                  </a:cubicBezTo>
                  <a:cubicBezTo>
                    <a:pt x="60660" y="4149"/>
                    <a:pt x="60969" y="3329"/>
                    <a:pt x="60969" y="2150"/>
                  </a:cubicBezTo>
                  <a:cubicBezTo>
                    <a:pt x="60969" y="1903"/>
                    <a:pt x="60953" y="1610"/>
                    <a:pt x="60907" y="1255"/>
                  </a:cubicBezTo>
                  <a:cubicBezTo>
                    <a:pt x="60861" y="896"/>
                    <a:pt x="60785" y="477"/>
                    <a:pt x="60689" y="0"/>
                  </a:cubicBezTo>
                  <a:lnTo>
                    <a:pt x="67009" y="0"/>
                  </a:lnTo>
                  <a:cubicBezTo>
                    <a:pt x="67289" y="991"/>
                    <a:pt x="67477" y="1874"/>
                    <a:pt x="67582" y="2615"/>
                  </a:cubicBezTo>
                  <a:cubicBezTo>
                    <a:pt x="67691" y="3346"/>
                    <a:pt x="67753" y="4057"/>
                    <a:pt x="67753" y="4722"/>
                  </a:cubicBezTo>
                  <a:cubicBezTo>
                    <a:pt x="67753" y="7449"/>
                    <a:pt x="67164" y="9494"/>
                    <a:pt x="65972" y="10840"/>
                  </a:cubicBezTo>
                  <a:cubicBezTo>
                    <a:pt x="64796" y="12204"/>
                    <a:pt x="62998" y="12885"/>
                    <a:pt x="60614" y="12885"/>
                  </a:cubicBezTo>
                  <a:lnTo>
                    <a:pt x="60334" y="12885"/>
                  </a:lnTo>
                  <a:close/>
                  <a:moveTo>
                    <a:pt x="42103" y="13659"/>
                  </a:moveTo>
                  <a:cubicBezTo>
                    <a:pt x="43279" y="15842"/>
                    <a:pt x="44194" y="19577"/>
                    <a:pt x="44859" y="24875"/>
                  </a:cubicBezTo>
                  <a:cubicBezTo>
                    <a:pt x="45106" y="26749"/>
                    <a:pt x="45294" y="28158"/>
                    <a:pt x="45449" y="29103"/>
                  </a:cubicBezTo>
                  <a:cubicBezTo>
                    <a:pt x="45929" y="32060"/>
                    <a:pt x="46812" y="34197"/>
                    <a:pt x="48083" y="35498"/>
                  </a:cubicBezTo>
                  <a:cubicBezTo>
                    <a:pt x="49351" y="36799"/>
                    <a:pt x="51195" y="37451"/>
                    <a:pt x="53626" y="37451"/>
                  </a:cubicBezTo>
                  <a:cubicBezTo>
                    <a:pt x="56043" y="37451"/>
                    <a:pt x="57903" y="36693"/>
                    <a:pt x="59204" y="35175"/>
                  </a:cubicBezTo>
                  <a:cubicBezTo>
                    <a:pt x="60505" y="33671"/>
                    <a:pt x="61154" y="31504"/>
                    <a:pt x="61154" y="28685"/>
                  </a:cubicBezTo>
                  <a:cubicBezTo>
                    <a:pt x="61154" y="24302"/>
                    <a:pt x="60054" y="20693"/>
                    <a:pt x="57841" y="17887"/>
                  </a:cubicBezTo>
                  <a:cubicBezTo>
                    <a:pt x="55624" y="15069"/>
                    <a:pt x="52806" y="13659"/>
                    <a:pt x="49351" y="13659"/>
                  </a:cubicBezTo>
                  <a:lnTo>
                    <a:pt x="42103" y="1365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69D82C25-907A-4FCE-A8D9-8331664DC1D4}"/>
                </a:ext>
              </a:extLst>
            </p:cNvPr>
            <p:cNvSpPr/>
            <p:nvPr/>
          </p:nvSpPr>
          <p:spPr>
            <a:xfrm>
              <a:off x="7714613" y="1570625"/>
              <a:ext cx="83828" cy="258746"/>
            </a:xfrm>
            <a:custGeom>
              <a:avLst/>
              <a:gdLst>
                <a:gd name="connsiteX0" fmla="*/ 66824 w 87083"/>
                <a:gd name="connsiteY0" fmla="*/ 268798 h 268797"/>
                <a:gd name="connsiteX1" fmla="*/ 0 w 87083"/>
                <a:gd name="connsiteY1" fmla="*/ 268798 h 268797"/>
                <a:gd name="connsiteX2" fmla="*/ 0 w 87083"/>
                <a:gd name="connsiteY2" fmla="*/ 259597 h 268797"/>
                <a:gd name="connsiteX3" fmla="*/ 58368 w 87083"/>
                <a:gd name="connsiteY3" fmla="*/ 259597 h 268797"/>
                <a:gd name="connsiteX4" fmla="*/ 58368 w 87083"/>
                <a:gd name="connsiteY4" fmla="*/ 226325 h 268797"/>
                <a:gd name="connsiteX5" fmla="*/ 66824 w 87083"/>
                <a:gd name="connsiteY5" fmla="*/ 226325 h 268797"/>
                <a:gd name="connsiteX6" fmla="*/ 66824 w 87083"/>
                <a:gd name="connsiteY6" fmla="*/ 268798 h 268797"/>
                <a:gd name="connsiteX7" fmla="*/ 60334 w 87083"/>
                <a:gd name="connsiteY7" fmla="*/ 189945 h 268797"/>
                <a:gd name="connsiteX8" fmla="*/ 66314 w 87083"/>
                <a:gd name="connsiteY8" fmla="*/ 198062 h 268797"/>
                <a:gd name="connsiteX9" fmla="*/ 68313 w 87083"/>
                <a:gd name="connsiteY9" fmla="*/ 207167 h 268797"/>
                <a:gd name="connsiteX10" fmla="*/ 64440 w 87083"/>
                <a:gd name="connsiteY10" fmla="*/ 218784 h 268797"/>
                <a:gd name="connsiteX11" fmla="*/ 53721 w 87083"/>
                <a:gd name="connsiteY11" fmla="*/ 222966 h 268797"/>
                <a:gd name="connsiteX12" fmla="*/ 43328 w 87083"/>
                <a:gd name="connsiteY12" fmla="*/ 218863 h 268797"/>
                <a:gd name="connsiteX13" fmla="*/ 38477 w 87083"/>
                <a:gd name="connsiteY13" fmla="*/ 206347 h 268797"/>
                <a:gd name="connsiteX14" fmla="*/ 37842 w 87083"/>
                <a:gd name="connsiteY14" fmla="*/ 200571 h 268797"/>
                <a:gd name="connsiteX15" fmla="*/ 36620 w 87083"/>
                <a:gd name="connsiteY15" fmla="*/ 192951 h 268797"/>
                <a:gd name="connsiteX16" fmla="*/ 35177 w 87083"/>
                <a:gd name="connsiteY16" fmla="*/ 191090 h 268797"/>
                <a:gd name="connsiteX17" fmla="*/ 31338 w 87083"/>
                <a:gd name="connsiteY17" fmla="*/ 190626 h 268797"/>
                <a:gd name="connsiteX18" fmla="*/ 25746 w 87083"/>
                <a:gd name="connsiteY18" fmla="*/ 193353 h 268797"/>
                <a:gd name="connsiteX19" fmla="*/ 23885 w 87083"/>
                <a:gd name="connsiteY19" fmla="*/ 201575 h 268797"/>
                <a:gd name="connsiteX20" fmla="*/ 26164 w 87083"/>
                <a:gd name="connsiteY20" fmla="*/ 210144 h 268797"/>
                <a:gd name="connsiteX21" fmla="*/ 32902 w 87083"/>
                <a:gd name="connsiteY21" fmla="*/ 213022 h 268797"/>
                <a:gd name="connsiteX22" fmla="*/ 32902 w 87083"/>
                <a:gd name="connsiteY22" fmla="*/ 220737 h 268797"/>
                <a:gd name="connsiteX23" fmla="*/ 32530 w 87083"/>
                <a:gd name="connsiteY23" fmla="*/ 220737 h 268797"/>
                <a:gd name="connsiteX24" fmla="*/ 20911 w 87083"/>
                <a:gd name="connsiteY24" fmla="*/ 215564 h 268797"/>
                <a:gd name="connsiteX25" fmla="*/ 16637 w 87083"/>
                <a:gd name="connsiteY25" fmla="*/ 201315 h 268797"/>
                <a:gd name="connsiteX26" fmla="*/ 20292 w 87083"/>
                <a:gd name="connsiteY26" fmla="*/ 186955 h 268797"/>
                <a:gd name="connsiteX27" fmla="*/ 31723 w 87083"/>
                <a:gd name="connsiteY27" fmla="*/ 182354 h 268797"/>
                <a:gd name="connsiteX28" fmla="*/ 56030 w 87083"/>
                <a:gd name="connsiteY28" fmla="*/ 182354 h 268797"/>
                <a:gd name="connsiteX29" fmla="*/ 60054 w 87083"/>
                <a:gd name="connsiteY29" fmla="*/ 181673 h 268797"/>
                <a:gd name="connsiteX30" fmla="*/ 60969 w 87083"/>
                <a:gd name="connsiteY30" fmla="*/ 179209 h 268797"/>
                <a:gd name="connsiteX31" fmla="*/ 60907 w 87083"/>
                <a:gd name="connsiteY31" fmla="*/ 178314 h 268797"/>
                <a:gd name="connsiteX32" fmla="*/ 60689 w 87083"/>
                <a:gd name="connsiteY32" fmla="*/ 177059 h 268797"/>
                <a:gd name="connsiteX33" fmla="*/ 67009 w 87083"/>
                <a:gd name="connsiteY33" fmla="*/ 177059 h 268797"/>
                <a:gd name="connsiteX34" fmla="*/ 67582 w 87083"/>
                <a:gd name="connsiteY34" fmla="*/ 179674 h 268797"/>
                <a:gd name="connsiteX35" fmla="*/ 67753 w 87083"/>
                <a:gd name="connsiteY35" fmla="*/ 181781 h 268797"/>
                <a:gd name="connsiteX36" fmla="*/ 65972 w 87083"/>
                <a:gd name="connsiteY36" fmla="*/ 187900 h 268797"/>
                <a:gd name="connsiteX37" fmla="*/ 60614 w 87083"/>
                <a:gd name="connsiteY37" fmla="*/ 189945 h 268797"/>
                <a:gd name="connsiteX38" fmla="*/ 60334 w 87083"/>
                <a:gd name="connsiteY38" fmla="*/ 189945 h 268797"/>
                <a:gd name="connsiteX39" fmla="*/ 42103 w 87083"/>
                <a:gd name="connsiteY39" fmla="*/ 190718 h 268797"/>
                <a:gd name="connsiteX40" fmla="*/ 44859 w 87083"/>
                <a:gd name="connsiteY40" fmla="*/ 201934 h 268797"/>
                <a:gd name="connsiteX41" fmla="*/ 45449 w 87083"/>
                <a:gd name="connsiteY41" fmla="*/ 206162 h 268797"/>
                <a:gd name="connsiteX42" fmla="*/ 48083 w 87083"/>
                <a:gd name="connsiteY42" fmla="*/ 212557 h 268797"/>
                <a:gd name="connsiteX43" fmla="*/ 53626 w 87083"/>
                <a:gd name="connsiteY43" fmla="*/ 214510 h 268797"/>
                <a:gd name="connsiteX44" fmla="*/ 59204 w 87083"/>
                <a:gd name="connsiteY44" fmla="*/ 212235 h 268797"/>
                <a:gd name="connsiteX45" fmla="*/ 61154 w 87083"/>
                <a:gd name="connsiteY45" fmla="*/ 205744 h 268797"/>
                <a:gd name="connsiteX46" fmla="*/ 57841 w 87083"/>
                <a:gd name="connsiteY46" fmla="*/ 194947 h 268797"/>
                <a:gd name="connsiteX47" fmla="*/ 49351 w 87083"/>
                <a:gd name="connsiteY47" fmla="*/ 190718 h 268797"/>
                <a:gd name="connsiteX48" fmla="*/ 42103 w 87083"/>
                <a:gd name="connsiteY48" fmla="*/ 190718 h 268797"/>
                <a:gd name="connsiteX49" fmla="*/ 23981 w 87083"/>
                <a:gd name="connsiteY49" fmla="*/ 148960 h 268797"/>
                <a:gd name="connsiteX50" fmla="*/ 28795 w 87083"/>
                <a:gd name="connsiteY50" fmla="*/ 159583 h 268797"/>
                <a:gd name="connsiteX51" fmla="*/ 42538 w 87083"/>
                <a:gd name="connsiteY51" fmla="*/ 163301 h 268797"/>
                <a:gd name="connsiteX52" fmla="*/ 56184 w 87083"/>
                <a:gd name="connsiteY52" fmla="*/ 159491 h 268797"/>
                <a:gd name="connsiteX53" fmla="*/ 61061 w 87083"/>
                <a:gd name="connsiteY53" fmla="*/ 148865 h 268797"/>
                <a:gd name="connsiteX54" fmla="*/ 56586 w 87083"/>
                <a:gd name="connsiteY54" fmla="*/ 137870 h 268797"/>
                <a:gd name="connsiteX55" fmla="*/ 42860 w 87083"/>
                <a:gd name="connsiteY55" fmla="*/ 134307 h 268797"/>
                <a:gd name="connsiteX56" fmla="*/ 28749 w 87083"/>
                <a:gd name="connsiteY56" fmla="*/ 138008 h 268797"/>
                <a:gd name="connsiteX57" fmla="*/ 23981 w 87083"/>
                <a:gd name="connsiteY57" fmla="*/ 148960 h 268797"/>
                <a:gd name="connsiteX58" fmla="*/ 60877 w 87083"/>
                <a:gd name="connsiteY58" fmla="*/ 134587 h 268797"/>
                <a:gd name="connsiteX59" fmla="*/ 66531 w 87083"/>
                <a:gd name="connsiteY59" fmla="*/ 141278 h 268797"/>
                <a:gd name="connsiteX60" fmla="*/ 68405 w 87083"/>
                <a:gd name="connsiteY60" fmla="*/ 150014 h 268797"/>
                <a:gd name="connsiteX61" fmla="*/ 61262 w 87083"/>
                <a:gd name="connsiteY61" fmla="*/ 165857 h 268797"/>
                <a:gd name="connsiteX62" fmla="*/ 42366 w 87083"/>
                <a:gd name="connsiteY62" fmla="*/ 171853 h 268797"/>
                <a:gd name="connsiteX63" fmla="*/ 23684 w 87083"/>
                <a:gd name="connsiteY63" fmla="*/ 165843 h 268797"/>
                <a:gd name="connsiteX64" fmla="*/ 16637 w 87083"/>
                <a:gd name="connsiteY64" fmla="*/ 149919 h 268797"/>
                <a:gd name="connsiteX65" fmla="*/ 18465 w 87083"/>
                <a:gd name="connsiteY65" fmla="*/ 141462 h 268797"/>
                <a:gd name="connsiteX66" fmla="*/ 24336 w 87083"/>
                <a:gd name="connsiteY66" fmla="*/ 134662 h 268797"/>
                <a:gd name="connsiteX67" fmla="*/ 18218 w 87083"/>
                <a:gd name="connsiteY67" fmla="*/ 134662 h 268797"/>
                <a:gd name="connsiteX68" fmla="*/ 18218 w 87083"/>
                <a:gd name="connsiteY68" fmla="*/ 126687 h 268797"/>
                <a:gd name="connsiteX69" fmla="*/ 65771 w 87083"/>
                <a:gd name="connsiteY69" fmla="*/ 126687 h 268797"/>
                <a:gd name="connsiteX70" fmla="*/ 82065 w 87083"/>
                <a:gd name="connsiteY70" fmla="*/ 132044 h 268797"/>
                <a:gd name="connsiteX71" fmla="*/ 87084 w 87083"/>
                <a:gd name="connsiteY71" fmla="*/ 149332 h 268797"/>
                <a:gd name="connsiteX72" fmla="*/ 83307 w 87083"/>
                <a:gd name="connsiteY72" fmla="*/ 164447 h 268797"/>
                <a:gd name="connsiteX73" fmla="*/ 72851 w 87083"/>
                <a:gd name="connsiteY73" fmla="*/ 169900 h 268797"/>
                <a:gd name="connsiteX74" fmla="*/ 72495 w 87083"/>
                <a:gd name="connsiteY74" fmla="*/ 169900 h 268797"/>
                <a:gd name="connsiteX75" fmla="*/ 72495 w 87083"/>
                <a:gd name="connsiteY75" fmla="*/ 161908 h 268797"/>
                <a:gd name="connsiteX76" fmla="*/ 72680 w 87083"/>
                <a:gd name="connsiteY76" fmla="*/ 161908 h 268797"/>
                <a:gd name="connsiteX77" fmla="*/ 78318 w 87083"/>
                <a:gd name="connsiteY77" fmla="*/ 158701 h 268797"/>
                <a:gd name="connsiteX78" fmla="*/ 80208 w 87083"/>
                <a:gd name="connsiteY78" fmla="*/ 149069 h 268797"/>
                <a:gd name="connsiteX79" fmla="*/ 77251 w 87083"/>
                <a:gd name="connsiteY79" fmla="*/ 137962 h 268797"/>
                <a:gd name="connsiteX80" fmla="*/ 67536 w 87083"/>
                <a:gd name="connsiteY80" fmla="*/ 134587 h 268797"/>
                <a:gd name="connsiteX81" fmla="*/ 60877 w 87083"/>
                <a:gd name="connsiteY81" fmla="*/ 134587 h 268797"/>
                <a:gd name="connsiteX82" fmla="*/ 38105 w 87083"/>
                <a:gd name="connsiteY82" fmla="*/ 107989 h 268797"/>
                <a:gd name="connsiteX83" fmla="*/ 38105 w 87083"/>
                <a:gd name="connsiteY83" fmla="*/ 81320 h 268797"/>
                <a:gd name="connsiteX84" fmla="*/ 27590 w 87083"/>
                <a:gd name="connsiteY84" fmla="*/ 84771 h 268797"/>
                <a:gd name="connsiteX85" fmla="*/ 23885 w 87083"/>
                <a:gd name="connsiteY85" fmla="*/ 94422 h 268797"/>
                <a:gd name="connsiteX86" fmla="*/ 27527 w 87083"/>
                <a:gd name="connsiteY86" fmla="*/ 103932 h 268797"/>
                <a:gd name="connsiteX87" fmla="*/ 38105 w 87083"/>
                <a:gd name="connsiteY87" fmla="*/ 107989 h 268797"/>
                <a:gd name="connsiteX88" fmla="*/ 51116 w 87083"/>
                <a:gd name="connsiteY88" fmla="*/ 81504 h 268797"/>
                <a:gd name="connsiteX89" fmla="*/ 51116 w 87083"/>
                <a:gd name="connsiteY89" fmla="*/ 73420 h 268797"/>
                <a:gd name="connsiteX90" fmla="*/ 63772 w 87083"/>
                <a:gd name="connsiteY90" fmla="*/ 80404 h 268797"/>
                <a:gd name="connsiteX91" fmla="*/ 68405 w 87083"/>
                <a:gd name="connsiteY91" fmla="*/ 94702 h 268797"/>
                <a:gd name="connsiteX92" fmla="*/ 61605 w 87083"/>
                <a:gd name="connsiteY92" fmla="*/ 110686 h 268797"/>
                <a:gd name="connsiteX93" fmla="*/ 43048 w 87083"/>
                <a:gd name="connsiteY93" fmla="*/ 116541 h 268797"/>
                <a:gd name="connsiteX94" fmla="*/ 23622 w 87083"/>
                <a:gd name="connsiteY94" fmla="*/ 110732 h 268797"/>
                <a:gd name="connsiteX95" fmla="*/ 16637 w 87083"/>
                <a:gd name="connsiteY95" fmla="*/ 94715 h 268797"/>
                <a:gd name="connsiteX96" fmla="*/ 23082 w 87083"/>
                <a:gd name="connsiteY96" fmla="*/ 78498 h 268797"/>
                <a:gd name="connsiteX97" fmla="*/ 41266 w 87083"/>
                <a:gd name="connsiteY97" fmla="*/ 72768 h 268797"/>
                <a:gd name="connsiteX98" fmla="*/ 43483 w 87083"/>
                <a:gd name="connsiteY98" fmla="*/ 72784 h 268797"/>
                <a:gd name="connsiteX99" fmla="*/ 44892 w 87083"/>
                <a:gd name="connsiteY99" fmla="*/ 72893 h 268797"/>
                <a:gd name="connsiteX100" fmla="*/ 44892 w 87083"/>
                <a:gd name="connsiteY100" fmla="*/ 107943 h 268797"/>
                <a:gd name="connsiteX101" fmla="*/ 56771 w 87083"/>
                <a:gd name="connsiteY101" fmla="*/ 104133 h 268797"/>
                <a:gd name="connsiteX102" fmla="*/ 60969 w 87083"/>
                <a:gd name="connsiteY102" fmla="*/ 93925 h 268797"/>
                <a:gd name="connsiteX103" fmla="*/ 58397 w 87083"/>
                <a:gd name="connsiteY103" fmla="*/ 85703 h 268797"/>
                <a:gd name="connsiteX104" fmla="*/ 51116 w 87083"/>
                <a:gd name="connsiteY104" fmla="*/ 81504 h 268797"/>
                <a:gd name="connsiteX105" fmla="*/ 42179 w 87083"/>
                <a:gd name="connsiteY105" fmla="*/ 28547 h 268797"/>
                <a:gd name="connsiteX106" fmla="*/ 28565 w 87083"/>
                <a:gd name="connsiteY106" fmla="*/ 32202 h 268797"/>
                <a:gd name="connsiteX107" fmla="*/ 23981 w 87083"/>
                <a:gd name="connsiteY107" fmla="*/ 43013 h 268797"/>
                <a:gd name="connsiteX108" fmla="*/ 28999 w 87083"/>
                <a:gd name="connsiteY108" fmla="*/ 53685 h 268797"/>
                <a:gd name="connsiteX109" fmla="*/ 43219 w 87083"/>
                <a:gd name="connsiteY109" fmla="*/ 57449 h 268797"/>
                <a:gd name="connsiteX110" fmla="*/ 56293 w 87083"/>
                <a:gd name="connsiteY110" fmla="*/ 53576 h 268797"/>
                <a:gd name="connsiteX111" fmla="*/ 61061 w 87083"/>
                <a:gd name="connsiteY111" fmla="*/ 42937 h 268797"/>
                <a:gd name="connsiteX112" fmla="*/ 56168 w 87083"/>
                <a:gd name="connsiteY112" fmla="*/ 32311 h 268797"/>
                <a:gd name="connsiteX113" fmla="*/ 42179 w 87083"/>
                <a:gd name="connsiteY113" fmla="*/ 28547 h 268797"/>
                <a:gd name="connsiteX114" fmla="*/ 0 w 87083"/>
                <a:gd name="connsiteY114" fmla="*/ 20927 h 268797"/>
                <a:gd name="connsiteX115" fmla="*/ 66824 w 87083"/>
                <a:gd name="connsiteY115" fmla="*/ 20927 h 268797"/>
                <a:gd name="connsiteX116" fmla="*/ 66824 w 87083"/>
                <a:gd name="connsiteY116" fmla="*/ 28827 h 268797"/>
                <a:gd name="connsiteX117" fmla="*/ 60706 w 87083"/>
                <a:gd name="connsiteY117" fmla="*/ 28827 h 268797"/>
                <a:gd name="connsiteX118" fmla="*/ 66406 w 87083"/>
                <a:gd name="connsiteY118" fmla="*/ 35903 h 268797"/>
                <a:gd name="connsiteX119" fmla="*/ 68313 w 87083"/>
                <a:gd name="connsiteY119" fmla="*/ 44610 h 268797"/>
                <a:gd name="connsiteX120" fmla="*/ 61341 w 87083"/>
                <a:gd name="connsiteY120" fmla="*/ 60113 h 268797"/>
                <a:gd name="connsiteX121" fmla="*/ 42676 w 87083"/>
                <a:gd name="connsiteY121" fmla="*/ 65905 h 268797"/>
                <a:gd name="connsiteX122" fmla="*/ 23684 w 87083"/>
                <a:gd name="connsiteY122" fmla="*/ 60097 h 268797"/>
                <a:gd name="connsiteX123" fmla="*/ 16637 w 87083"/>
                <a:gd name="connsiteY123" fmla="*/ 44610 h 268797"/>
                <a:gd name="connsiteX124" fmla="*/ 18511 w 87083"/>
                <a:gd name="connsiteY124" fmla="*/ 35610 h 268797"/>
                <a:gd name="connsiteX125" fmla="*/ 24165 w 87083"/>
                <a:gd name="connsiteY125" fmla="*/ 28827 h 268797"/>
                <a:gd name="connsiteX126" fmla="*/ 0 w 87083"/>
                <a:gd name="connsiteY126" fmla="*/ 28827 h 268797"/>
                <a:gd name="connsiteX127" fmla="*/ 0 w 87083"/>
                <a:gd name="connsiteY127" fmla="*/ 20927 h 268797"/>
                <a:gd name="connsiteX128" fmla="*/ 9297 w 87083"/>
                <a:gd name="connsiteY128" fmla="*/ 8176 h 268797"/>
                <a:gd name="connsiteX129" fmla="*/ 0 w 87083"/>
                <a:gd name="connsiteY129" fmla="*/ 8176 h 268797"/>
                <a:gd name="connsiteX130" fmla="*/ 0 w 87083"/>
                <a:gd name="connsiteY130" fmla="*/ 0 h 268797"/>
                <a:gd name="connsiteX131" fmla="*/ 9297 w 87083"/>
                <a:gd name="connsiteY131" fmla="*/ 0 h 268797"/>
                <a:gd name="connsiteX132" fmla="*/ 9297 w 87083"/>
                <a:gd name="connsiteY132" fmla="*/ 8176 h 268797"/>
                <a:gd name="connsiteX133" fmla="*/ 66824 w 87083"/>
                <a:gd name="connsiteY133" fmla="*/ 8176 h 268797"/>
                <a:gd name="connsiteX134" fmla="*/ 18218 w 87083"/>
                <a:gd name="connsiteY134" fmla="*/ 8176 h 268797"/>
                <a:gd name="connsiteX135" fmla="*/ 18218 w 87083"/>
                <a:gd name="connsiteY135" fmla="*/ 0 h 268797"/>
                <a:gd name="connsiteX136" fmla="*/ 66824 w 87083"/>
                <a:gd name="connsiteY136" fmla="*/ 0 h 268797"/>
                <a:gd name="connsiteX137" fmla="*/ 66824 w 87083"/>
                <a:gd name="connsiteY137" fmla="*/ 8176 h 26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7083" h="268797">
                  <a:moveTo>
                    <a:pt x="66824" y="268798"/>
                  </a:moveTo>
                  <a:lnTo>
                    <a:pt x="0" y="268798"/>
                  </a:lnTo>
                  <a:lnTo>
                    <a:pt x="0" y="259597"/>
                  </a:lnTo>
                  <a:lnTo>
                    <a:pt x="58368" y="259597"/>
                  </a:lnTo>
                  <a:lnTo>
                    <a:pt x="58368" y="226325"/>
                  </a:lnTo>
                  <a:lnTo>
                    <a:pt x="66824" y="226325"/>
                  </a:lnTo>
                  <a:lnTo>
                    <a:pt x="66824" y="268798"/>
                  </a:lnTo>
                  <a:close/>
                  <a:moveTo>
                    <a:pt x="60334" y="189945"/>
                  </a:moveTo>
                  <a:cubicBezTo>
                    <a:pt x="62998" y="192500"/>
                    <a:pt x="64980" y="195197"/>
                    <a:pt x="66314" y="198062"/>
                  </a:cubicBezTo>
                  <a:cubicBezTo>
                    <a:pt x="67644" y="200910"/>
                    <a:pt x="68313" y="203946"/>
                    <a:pt x="68313" y="207167"/>
                  </a:cubicBezTo>
                  <a:cubicBezTo>
                    <a:pt x="68313" y="212126"/>
                    <a:pt x="67025" y="215998"/>
                    <a:pt x="64440" y="218784"/>
                  </a:cubicBezTo>
                  <a:cubicBezTo>
                    <a:pt x="61852" y="221573"/>
                    <a:pt x="58275" y="222966"/>
                    <a:pt x="53721" y="222966"/>
                  </a:cubicBezTo>
                  <a:cubicBezTo>
                    <a:pt x="49305" y="222966"/>
                    <a:pt x="45837" y="221603"/>
                    <a:pt x="43328" y="218863"/>
                  </a:cubicBezTo>
                  <a:cubicBezTo>
                    <a:pt x="40819" y="216120"/>
                    <a:pt x="39205" y="211938"/>
                    <a:pt x="38477" y="206347"/>
                  </a:cubicBezTo>
                  <a:cubicBezTo>
                    <a:pt x="38322" y="204921"/>
                    <a:pt x="38105" y="203001"/>
                    <a:pt x="37842" y="200571"/>
                  </a:cubicBezTo>
                  <a:cubicBezTo>
                    <a:pt x="37423" y="196435"/>
                    <a:pt x="37005" y="193880"/>
                    <a:pt x="36620" y="192951"/>
                  </a:cubicBezTo>
                  <a:cubicBezTo>
                    <a:pt x="36248" y="192006"/>
                    <a:pt x="35767" y="191384"/>
                    <a:pt x="35177" y="191090"/>
                  </a:cubicBezTo>
                  <a:cubicBezTo>
                    <a:pt x="34591" y="190781"/>
                    <a:pt x="33304" y="190626"/>
                    <a:pt x="31338" y="190626"/>
                  </a:cubicBezTo>
                  <a:cubicBezTo>
                    <a:pt x="28858" y="190626"/>
                    <a:pt x="27000" y="191538"/>
                    <a:pt x="25746" y="193353"/>
                  </a:cubicBezTo>
                  <a:cubicBezTo>
                    <a:pt x="24508" y="195164"/>
                    <a:pt x="23885" y="197907"/>
                    <a:pt x="23885" y="201575"/>
                  </a:cubicBezTo>
                  <a:cubicBezTo>
                    <a:pt x="23885" y="205356"/>
                    <a:pt x="24646" y="208220"/>
                    <a:pt x="26164" y="210144"/>
                  </a:cubicBezTo>
                  <a:cubicBezTo>
                    <a:pt x="27682" y="212063"/>
                    <a:pt x="29928" y="213022"/>
                    <a:pt x="32902" y="213022"/>
                  </a:cubicBezTo>
                  <a:lnTo>
                    <a:pt x="32902" y="220737"/>
                  </a:lnTo>
                  <a:lnTo>
                    <a:pt x="32530" y="220737"/>
                  </a:lnTo>
                  <a:cubicBezTo>
                    <a:pt x="27636" y="220737"/>
                    <a:pt x="23747" y="219018"/>
                    <a:pt x="20911" y="215564"/>
                  </a:cubicBezTo>
                  <a:cubicBezTo>
                    <a:pt x="18063" y="212109"/>
                    <a:pt x="16637" y="207371"/>
                    <a:pt x="16637" y="201315"/>
                  </a:cubicBezTo>
                  <a:cubicBezTo>
                    <a:pt x="16637" y="194808"/>
                    <a:pt x="17862" y="190024"/>
                    <a:pt x="20292" y="186955"/>
                  </a:cubicBezTo>
                  <a:cubicBezTo>
                    <a:pt x="22726" y="183889"/>
                    <a:pt x="26536" y="182354"/>
                    <a:pt x="31723" y="182354"/>
                  </a:cubicBezTo>
                  <a:lnTo>
                    <a:pt x="56030" y="182354"/>
                  </a:lnTo>
                  <a:cubicBezTo>
                    <a:pt x="58104" y="182354"/>
                    <a:pt x="59451" y="182124"/>
                    <a:pt x="60054" y="181673"/>
                  </a:cubicBezTo>
                  <a:cubicBezTo>
                    <a:pt x="60660" y="181208"/>
                    <a:pt x="60969" y="180388"/>
                    <a:pt x="60969" y="179209"/>
                  </a:cubicBezTo>
                  <a:cubicBezTo>
                    <a:pt x="60969" y="178963"/>
                    <a:pt x="60953" y="178669"/>
                    <a:pt x="60907" y="178314"/>
                  </a:cubicBezTo>
                  <a:cubicBezTo>
                    <a:pt x="60861" y="177955"/>
                    <a:pt x="60785" y="177537"/>
                    <a:pt x="60689" y="177059"/>
                  </a:cubicBezTo>
                  <a:lnTo>
                    <a:pt x="67009" y="177059"/>
                  </a:lnTo>
                  <a:cubicBezTo>
                    <a:pt x="67289" y="178050"/>
                    <a:pt x="67477" y="178933"/>
                    <a:pt x="67582" y="179674"/>
                  </a:cubicBezTo>
                  <a:cubicBezTo>
                    <a:pt x="67691" y="180405"/>
                    <a:pt x="67753" y="181116"/>
                    <a:pt x="67753" y="181781"/>
                  </a:cubicBezTo>
                  <a:cubicBezTo>
                    <a:pt x="67753" y="184508"/>
                    <a:pt x="67164" y="186553"/>
                    <a:pt x="65972" y="187900"/>
                  </a:cubicBezTo>
                  <a:cubicBezTo>
                    <a:pt x="64796" y="189263"/>
                    <a:pt x="62998" y="189945"/>
                    <a:pt x="60614" y="189945"/>
                  </a:cubicBezTo>
                  <a:lnTo>
                    <a:pt x="60334" y="189945"/>
                  </a:lnTo>
                  <a:close/>
                  <a:moveTo>
                    <a:pt x="42103" y="190718"/>
                  </a:moveTo>
                  <a:cubicBezTo>
                    <a:pt x="43279" y="192902"/>
                    <a:pt x="44194" y="196636"/>
                    <a:pt x="44859" y="201934"/>
                  </a:cubicBezTo>
                  <a:cubicBezTo>
                    <a:pt x="45106" y="203808"/>
                    <a:pt x="45294" y="205217"/>
                    <a:pt x="45449" y="206162"/>
                  </a:cubicBezTo>
                  <a:cubicBezTo>
                    <a:pt x="45929" y="209119"/>
                    <a:pt x="46812" y="211257"/>
                    <a:pt x="48083" y="212557"/>
                  </a:cubicBezTo>
                  <a:cubicBezTo>
                    <a:pt x="49351" y="213858"/>
                    <a:pt x="51195" y="214510"/>
                    <a:pt x="53626" y="214510"/>
                  </a:cubicBezTo>
                  <a:cubicBezTo>
                    <a:pt x="56043" y="214510"/>
                    <a:pt x="57903" y="213753"/>
                    <a:pt x="59204" y="212235"/>
                  </a:cubicBezTo>
                  <a:cubicBezTo>
                    <a:pt x="60505" y="210730"/>
                    <a:pt x="61154" y="208563"/>
                    <a:pt x="61154" y="205744"/>
                  </a:cubicBezTo>
                  <a:cubicBezTo>
                    <a:pt x="61154" y="201361"/>
                    <a:pt x="60054" y="197752"/>
                    <a:pt x="57841" y="194947"/>
                  </a:cubicBezTo>
                  <a:cubicBezTo>
                    <a:pt x="55624" y="192128"/>
                    <a:pt x="52806" y="190718"/>
                    <a:pt x="49351" y="190718"/>
                  </a:cubicBezTo>
                  <a:lnTo>
                    <a:pt x="42103" y="190718"/>
                  </a:lnTo>
                  <a:close/>
                  <a:moveTo>
                    <a:pt x="23981" y="148960"/>
                  </a:moveTo>
                  <a:cubicBezTo>
                    <a:pt x="23981" y="153561"/>
                    <a:pt x="25591" y="157107"/>
                    <a:pt x="28795" y="159583"/>
                  </a:cubicBezTo>
                  <a:cubicBezTo>
                    <a:pt x="32003" y="162063"/>
                    <a:pt x="36587" y="163301"/>
                    <a:pt x="42538" y="163301"/>
                  </a:cubicBezTo>
                  <a:cubicBezTo>
                    <a:pt x="48376" y="163301"/>
                    <a:pt x="52931" y="162033"/>
                    <a:pt x="56184" y="159491"/>
                  </a:cubicBezTo>
                  <a:cubicBezTo>
                    <a:pt x="59435" y="156952"/>
                    <a:pt x="61061" y="153406"/>
                    <a:pt x="61061" y="148865"/>
                  </a:cubicBezTo>
                  <a:cubicBezTo>
                    <a:pt x="61061" y="143909"/>
                    <a:pt x="59576" y="140237"/>
                    <a:pt x="56586" y="137870"/>
                  </a:cubicBezTo>
                  <a:cubicBezTo>
                    <a:pt x="53612" y="135499"/>
                    <a:pt x="49025" y="134307"/>
                    <a:pt x="42860" y="134307"/>
                  </a:cubicBezTo>
                  <a:cubicBezTo>
                    <a:pt x="36636" y="134307"/>
                    <a:pt x="31927" y="135545"/>
                    <a:pt x="28749" y="138008"/>
                  </a:cubicBezTo>
                  <a:cubicBezTo>
                    <a:pt x="25575" y="140471"/>
                    <a:pt x="23981" y="144126"/>
                    <a:pt x="23981" y="148960"/>
                  </a:cubicBezTo>
                  <a:close/>
                  <a:moveTo>
                    <a:pt x="60877" y="134587"/>
                  </a:moveTo>
                  <a:cubicBezTo>
                    <a:pt x="63386" y="136490"/>
                    <a:pt x="65277" y="138723"/>
                    <a:pt x="66531" y="141278"/>
                  </a:cubicBezTo>
                  <a:cubicBezTo>
                    <a:pt x="67786" y="143833"/>
                    <a:pt x="68405" y="146744"/>
                    <a:pt x="68405" y="150014"/>
                  </a:cubicBezTo>
                  <a:cubicBezTo>
                    <a:pt x="68405" y="156580"/>
                    <a:pt x="66018" y="161862"/>
                    <a:pt x="61262" y="165857"/>
                  </a:cubicBezTo>
                  <a:cubicBezTo>
                    <a:pt x="56494" y="169854"/>
                    <a:pt x="50204" y="171853"/>
                    <a:pt x="42366" y="171853"/>
                  </a:cubicBezTo>
                  <a:cubicBezTo>
                    <a:pt x="34621" y="171853"/>
                    <a:pt x="28393" y="169854"/>
                    <a:pt x="23684" y="165843"/>
                  </a:cubicBezTo>
                  <a:cubicBezTo>
                    <a:pt x="18992" y="161829"/>
                    <a:pt x="16637" y="156518"/>
                    <a:pt x="16637" y="149919"/>
                  </a:cubicBezTo>
                  <a:cubicBezTo>
                    <a:pt x="16637" y="146715"/>
                    <a:pt x="17243" y="143896"/>
                    <a:pt x="18465" y="141462"/>
                  </a:cubicBezTo>
                  <a:cubicBezTo>
                    <a:pt x="19690" y="139016"/>
                    <a:pt x="21656" y="136753"/>
                    <a:pt x="24336" y="134662"/>
                  </a:cubicBezTo>
                  <a:lnTo>
                    <a:pt x="18218" y="134662"/>
                  </a:lnTo>
                  <a:lnTo>
                    <a:pt x="18218" y="126687"/>
                  </a:lnTo>
                  <a:lnTo>
                    <a:pt x="65771" y="126687"/>
                  </a:lnTo>
                  <a:cubicBezTo>
                    <a:pt x="73282" y="126687"/>
                    <a:pt x="78719" y="128468"/>
                    <a:pt x="82065" y="132044"/>
                  </a:cubicBezTo>
                  <a:cubicBezTo>
                    <a:pt x="85411" y="135607"/>
                    <a:pt x="87084" y="141387"/>
                    <a:pt x="87084" y="149332"/>
                  </a:cubicBezTo>
                  <a:cubicBezTo>
                    <a:pt x="87084" y="155790"/>
                    <a:pt x="85829" y="160825"/>
                    <a:pt x="83307" y="164447"/>
                  </a:cubicBezTo>
                  <a:cubicBezTo>
                    <a:pt x="80797" y="168089"/>
                    <a:pt x="77310" y="169900"/>
                    <a:pt x="72851" y="169900"/>
                  </a:cubicBezTo>
                  <a:lnTo>
                    <a:pt x="72495" y="169900"/>
                  </a:lnTo>
                  <a:lnTo>
                    <a:pt x="72495" y="161908"/>
                  </a:lnTo>
                  <a:lnTo>
                    <a:pt x="72680" y="161908"/>
                  </a:lnTo>
                  <a:cubicBezTo>
                    <a:pt x="75189" y="161908"/>
                    <a:pt x="77063" y="160838"/>
                    <a:pt x="78318" y="158701"/>
                  </a:cubicBezTo>
                  <a:cubicBezTo>
                    <a:pt x="79572" y="156580"/>
                    <a:pt x="80208" y="153356"/>
                    <a:pt x="80208" y="149069"/>
                  </a:cubicBezTo>
                  <a:cubicBezTo>
                    <a:pt x="80208" y="143909"/>
                    <a:pt x="79217" y="140224"/>
                    <a:pt x="77251" y="137962"/>
                  </a:cubicBezTo>
                  <a:cubicBezTo>
                    <a:pt x="75281" y="135700"/>
                    <a:pt x="72044" y="134587"/>
                    <a:pt x="67536" y="134587"/>
                  </a:cubicBezTo>
                  <a:lnTo>
                    <a:pt x="60877" y="134587"/>
                  </a:lnTo>
                  <a:close/>
                  <a:moveTo>
                    <a:pt x="38105" y="107989"/>
                  </a:moveTo>
                  <a:lnTo>
                    <a:pt x="38105" y="81320"/>
                  </a:lnTo>
                  <a:cubicBezTo>
                    <a:pt x="33567" y="81349"/>
                    <a:pt x="30050" y="82495"/>
                    <a:pt x="27590" y="84771"/>
                  </a:cubicBezTo>
                  <a:cubicBezTo>
                    <a:pt x="25127" y="87033"/>
                    <a:pt x="23885" y="90257"/>
                    <a:pt x="23885" y="94422"/>
                  </a:cubicBezTo>
                  <a:cubicBezTo>
                    <a:pt x="23885" y="98450"/>
                    <a:pt x="25094" y="101608"/>
                    <a:pt x="27527" y="103932"/>
                  </a:cubicBezTo>
                  <a:cubicBezTo>
                    <a:pt x="29945" y="106241"/>
                    <a:pt x="33475" y="107604"/>
                    <a:pt x="38105" y="107989"/>
                  </a:cubicBezTo>
                  <a:close/>
                  <a:moveTo>
                    <a:pt x="51116" y="81504"/>
                  </a:moveTo>
                  <a:lnTo>
                    <a:pt x="51116" y="73420"/>
                  </a:lnTo>
                  <a:cubicBezTo>
                    <a:pt x="56477" y="74302"/>
                    <a:pt x="60689" y="76624"/>
                    <a:pt x="63772" y="80404"/>
                  </a:cubicBezTo>
                  <a:cubicBezTo>
                    <a:pt x="66854" y="84185"/>
                    <a:pt x="68405" y="88953"/>
                    <a:pt x="68405" y="94702"/>
                  </a:cubicBezTo>
                  <a:cubicBezTo>
                    <a:pt x="68405" y="101453"/>
                    <a:pt x="66143" y="106781"/>
                    <a:pt x="61605" y="110686"/>
                  </a:cubicBezTo>
                  <a:cubicBezTo>
                    <a:pt x="57067" y="114588"/>
                    <a:pt x="50869" y="116541"/>
                    <a:pt x="43048" y="116541"/>
                  </a:cubicBezTo>
                  <a:cubicBezTo>
                    <a:pt x="34759" y="116541"/>
                    <a:pt x="28285" y="114605"/>
                    <a:pt x="23622" y="110732"/>
                  </a:cubicBezTo>
                  <a:cubicBezTo>
                    <a:pt x="18962" y="106860"/>
                    <a:pt x="16637" y="101532"/>
                    <a:pt x="16637" y="94715"/>
                  </a:cubicBezTo>
                  <a:cubicBezTo>
                    <a:pt x="16637" y="87731"/>
                    <a:pt x="18791" y="82324"/>
                    <a:pt x="23082" y="78498"/>
                  </a:cubicBezTo>
                  <a:cubicBezTo>
                    <a:pt x="27373" y="74674"/>
                    <a:pt x="33429" y="72768"/>
                    <a:pt x="41266" y="72768"/>
                  </a:cubicBezTo>
                  <a:cubicBezTo>
                    <a:pt x="42258" y="72768"/>
                    <a:pt x="43002" y="72768"/>
                    <a:pt x="43483" y="72784"/>
                  </a:cubicBezTo>
                  <a:cubicBezTo>
                    <a:pt x="43960" y="72801"/>
                    <a:pt x="44441" y="72847"/>
                    <a:pt x="44892" y="72893"/>
                  </a:cubicBezTo>
                  <a:lnTo>
                    <a:pt x="44892" y="107943"/>
                  </a:lnTo>
                  <a:cubicBezTo>
                    <a:pt x="50003" y="107851"/>
                    <a:pt x="53968" y="106580"/>
                    <a:pt x="56771" y="104133"/>
                  </a:cubicBezTo>
                  <a:cubicBezTo>
                    <a:pt x="59576" y="101687"/>
                    <a:pt x="60969" y="98278"/>
                    <a:pt x="60969" y="93925"/>
                  </a:cubicBezTo>
                  <a:cubicBezTo>
                    <a:pt x="60969" y="90612"/>
                    <a:pt x="60116" y="87853"/>
                    <a:pt x="58397" y="85703"/>
                  </a:cubicBezTo>
                  <a:cubicBezTo>
                    <a:pt x="56695" y="83533"/>
                    <a:pt x="54261" y="82140"/>
                    <a:pt x="51116" y="81504"/>
                  </a:cubicBezTo>
                  <a:close/>
                  <a:moveTo>
                    <a:pt x="42179" y="28547"/>
                  </a:moveTo>
                  <a:cubicBezTo>
                    <a:pt x="36155" y="28547"/>
                    <a:pt x="31617" y="29768"/>
                    <a:pt x="28565" y="32202"/>
                  </a:cubicBezTo>
                  <a:cubicBezTo>
                    <a:pt x="25512" y="34632"/>
                    <a:pt x="23981" y="38241"/>
                    <a:pt x="23981" y="43013"/>
                  </a:cubicBezTo>
                  <a:cubicBezTo>
                    <a:pt x="23981" y="47613"/>
                    <a:pt x="25654" y="51176"/>
                    <a:pt x="28999" y="53685"/>
                  </a:cubicBezTo>
                  <a:cubicBezTo>
                    <a:pt x="32345" y="56194"/>
                    <a:pt x="37084" y="57449"/>
                    <a:pt x="43219" y="57449"/>
                  </a:cubicBezTo>
                  <a:cubicBezTo>
                    <a:pt x="48765" y="57449"/>
                    <a:pt x="53115" y="56165"/>
                    <a:pt x="56293" y="53576"/>
                  </a:cubicBezTo>
                  <a:cubicBezTo>
                    <a:pt x="59468" y="50988"/>
                    <a:pt x="61061" y="47442"/>
                    <a:pt x="61061" y="42937"/>
                  </a:cubicBezTo>
                  <a:cubicBezTo>
                    <a:pt x="61061" y="38366"/>
                    <a:pt x="59435" y="34820"/>
                    <a:pt x="56168" y="32311"/>
                  </a:cubicBezTo>
                  <a:cubicBezTo>
                    <a:pt x="52898" y="29801"/>
                    <a:pt x="48238" y="28547"/>
                    <a:pt x="42179" y="28547"/>
                  </a:cubicBezTo>
                  <a:close/>
                  <a:moveTo>
                    <a:pt x="0" y="20927"/>
                  </a:moveTo>
                  <a:lnTo>
                    <a:pt x="66824" y="20927"/>
                  </a:lnTo>
                  <a:lnTo>
                    <a:pt x="66824" y="28827"/>
                  </a:lnTo>
                  <a:lnTo>
                    <a:pt x="60706" y="28827"/>
                  </a:lnTo>
                  <a:cubicBezTo>
                    <a:pt x="63232" y="30901"/>
                    <a:pt x="65135" y="33269"/>
                    <a:pt x="66406" y="35903"/>
                  </a:cubicBezTo>
                  <a:cubicBezTo>
                    <a:pt x="67677" y="38538"/>
                    <a:pt x="68313" y="41432"/>
                    <a:pt x="68313" y="44610"/>
                  </a:cubicBezTo>
                  <a:cubicBezTo>
                    <a:pt x="68313" y="51097"/>
                    <a:pt x="65988" y="56257"/>
                    <a:pt x="61341" y="60113"/>
                  </a:cubicBezTo>
                  <a:cubicBezTo>
                    <a:pt x="56711" y="63969"/>
                    <a:pt x="50484" y="65905"/>
                    <a:pt x="42676" y="65905"/>
                  </a:cubicBezTo>
                  <a:cubicBezTo>
                    <a:pt x="34729" y="65905"/>
                    <a:pt x="28393" y="63969"/>
                    <a:pt x="23684" y="60097"/>
                  </a:cubicBezTo>
                  <a:cubicBezTo>
                    <a:pt x="18992" y="56224"/>
                    <a:pt x="16637" y="51067"/>
                    <a:pt x="16637" y="44610"/>
                  </a:cubicBezTo>
                  <a:cubicBezTo>
                    <a:pt x="16637" y="41231"/>
                    <a:pt x="17256" y="38228"/>
                    <a:pt x="18511" y="35610"/>
                  </a:cubicBezTo>
                  <a:cubicBezTo>
                    <a:pt x="19765" y="32992"/>
                    <a:pt x="21656" y="30730"/>
                    <a:pt x="24165" y="28827"/>
                  </a:cubicBezTo>
                  <a:lnTo>
                    <a:pt x="0" y="28827"/>
                  </a:lnTo>
                  <a:lnTo>
                    <a:pt x="0" y="20927"/>
                  </a:lnTo>
                  <a:close/>
                  <a:moveTo>
                    <a:pt x="9297" y="8176"/>
                  </a:moveTo>
                  <a:lnTo>
                    <a:pt x="0" y="8176"/>
                  </a:lnTo>
                  <a:lnTo>
                    <a:pt x="0" y="0"/>
                  </a:lnTo>
                  <a:lnTo>
                    <a:pt x="9297" y="0"/>
                  </a:lnTo>
                  <a:lnTo>
                    <a:pt x="9297" y="8176"/>
                  </a:lnTo>
                  <a:close/>
                  <a:moveTo>
                    <a:pt x="66824" y="8176"/>
                  </a:moveTo>
                  <a:lnTo>
                    <a:pt x="18218" y="8176"/>
                  </a:lnTo>
                  <a:lnTo>
                    <a:pt x="18218" y="0"/>
                  </a:lnTo>
                  <a:lnTo>
                    <a:pt x="66824" y="0"/>
                  </a:lnTo>
                  <a:lnTo>
                    <a:pt x="66824" y="8176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26D1045-0F67-4268-93D0-2B67CC7D8DB3}"/>
                </a:ext>
              </a:extLst>
            </p:cNvPr>
            <p:cNvSpPr/>
            <p:nvPr/>
          </p:nvSpPr>
          <p:spPr>
            <a:xfrm>
              <a:off x="6638482" y="894203"/>
              <a:ext cx="83828" cy="509843"/>
            </a:xfrm>
            <a:custGeom>
              <a:avLst/>
              <a:gdLst>
                <a:gd name="connsiteX0" fmla="*/ 66824 w 87083"/>
                <a:gd name="connsiteY0" fmla="*/ 529646 h 529646"/>
                <a:gd name="connsiteX1" fmla="*/ 0 w 87083"/>
                <a:gd name="connsiteY1" fmla="*/ 529646 h 529646"/>
                <a:gd name="connsiteX2" fmla="*/ 0 w 87083"/>
                <a:gd name="connsiteY2" fmla="*/ 520630 h 529646"/>
                <a:gd name="connsiteX3" fmla="*/ 32250 w 87083"/>
                <a:gd name="connsiteY3" fmla="*/ 520630 h 529646"/>
                <a:gd name="connsiteX4" fmla="*/ 0 w 87083"/>
                <a:gd name="connsiteY4" fmla="*/ 488461 h 529646"/>
                <a:gd name="connsiteX5" fmla="*/ 0 w 87083"/>
                <a:gd name="connsiteY5" fmla="*/ 476396 h 529646"/>
                <a:gd name="connsiteX6" fmla="*/ 26767 w 87083"/>
                <a:gd name="connsiteY6" fmla="*/ 503701 h 529646"/>
                <a:gd name="connsiteX7" fmla="*/ 66824 w 87083"/>
                <a:gd name="connsiteY7" fmla="*/ 475652 h 529646"/>
                <a:gd name="connsiteX8" fmla="*/ 66824 w 87083"/>
                <a:gd name="connsiteY8" fmla="*/ 486897 h 529646"/>
                <a:gd name="connsiteX9" fmla="*/ 33304 w 87083"/>
                <a:gd name="connsiteY9" fmla="*/ 510284 h 529646"/>
                <a:gd name="connsiteX10" fmla="*/ 43420 w 87083"/>
                <a:gd name="connsiteY10" fmla="*/ 520630 h 529646"/>
                <a:gd name="connsiteX11" fmla="*/ 66824 w 87083"/>
                <a:gd name="connsiteY11" fmla="*/ 520630 h 529646"/>
                <a:gd name="connsiteX12" fmla="*/ 66824 w 87083"/>
                <a:gd name="connsiteY12" fmla="*/ 529646 h 529646"/>
                <a:gd name="connsiteX13" fmla="*/ 66824 w 87083"/>
                <a:gd name="connsiteY13" fmla="*/ 471177 h 529646"/>
                <a:gd name="connsiteX14" fmla="*/ 0 w 87083"/>
                <a:gd name="connsiteY14" fmla="*/ 471177 h 529646"/>
                <a:gd name="connsiteX15" fmla="*/ 0 w 87083"/>
                <a:gd name="connsiteY15" fmla="*/ 462905 h 529646"/>
                <a:gd name="connsiteX16" fmla="*/ 66824 w 87083"/>
                <a:gd name="connsiteY16" fmla="*/ 462905 h 529646"/>
                <a:gd name="connsiteX17" fmla="*/ 66824 w 87083"/>
                <a:gd name="connsiteY17" fmla="*/ 471177 h 529646"/>
                <a:gd name="connsiteX18" fmla="*/ 42442 w 87083"/>
                <a:gd name="connsiteY18" fmla="*/ 444411 h 529646"/>
                <a:gd name="connsiteX19" fmla="*/ 56277 w 87083"/>
                <a:gd name="connsiteY19" fmla="*/ 440539 h 529646"/>
                <a:gd name="connsiteX20" fmla="*/ 61061 w 87083"/>
                <a:gd name="connsiteY20" fmla="*/ 429448 h 529646"/>
                <a:gd name="connsiteX21" fmla="*/ 56277 w 87083"/>
                <a:gd name="connsiteY21" fmla="*/ 418483 h 529646"/>
                <a:gd name="connsiteX22" fmla="*/ 42442 w 87083"/>
                <a:gd name="connsiteY22" fmla="*/ 414673 h 529646"/>
                <a:gd name="connsiteX23" fmla="*/ 28673 w 87083"/>
                <a:gd name="connsiteY23" fmla="*/ 418483 h 529646"/>
                <a:gd name="connsiteX24" fmla="*/ 23885 w 87083"/>
                <a:gd name="connsiteY24" fmla="*/ 429448 h 529646"/>
                <a:gd name="connsiteX25" fmla="*/ 28657 w 87083"/>
                <a:gd name="connsiteY25" fmla="*/ 440555 h 529646"/>
                <a:gd name="connsiteX26" fmla="*/ 42442 w 87083"/>
                <a:gd name="connsiteY26" fmla="*/ 444411 h 529646"/>
                <a:gd name="connsiteX27" fmla="*/ 42442 w 87083"/>
                <a:gd name="connsiteY27" fmla="*/ 452775 h 529646"/>
                <a:gd name="connsiteX28" fmla="*/ 23437 w 87083"/>
                <a:gd name="connsiteY28" fmla="*/ 446674 h 529646"/>
                <a:gd name="connsiteX29" fmla="*/ 16637 w 87083"/>
                <a:gd name="connsiteY29" fmla="*/ 429544 h 529646"/>
                <a:gd name="connsiteX30" fmla="*/ 23421 w 87083"/>
                <a:gd name="connsiteY30" fmla="*/ 412351 h 529646"/>
                <a:gd name="connsiteX31" fmla="*/ 42442 w 87083"/>
                <a:gd name="connsiteY31" fmla="*/ 406216 h 529646"/>
                <a:gd name="connsiteX32" fmla="*/ 61513 w 87083"/>
                <a:gd name="connsiteY32" fmla="*/ 412318 h 529646"/>
                <a:gd name="connsiteX33" fmla="*/ 68313 w 87083"/>
                <a:gd name="connsiteY33" fmla="*/ 429448 h 529646"/>
                <a:gd name="connsiteX34" fmla="*/ 61526 w 87083"/>
                <a:gd name="connsiteY34" fmla="*/ 446641 h 529646"/>
                <a:gd name="connsiteX35" fmla="*/ 42442 w 87083"/>
                <a:gd name="connsiteY35" fmla="*/ 452775 h 529646"/>
                <a:gd name="connsiteX36" fmla="*/ 42442 w 87083"/>
                <a:gd name="connsiteY36" fmla="*/ 390417 h 529646"/>
                <a:gd name="connsiteX37" fmla="*/ 56277 w 87083"/>
                <a:gd name="connsiteY37" fmla="*/ 386544 h 529646"/>
                <a:gd name="connsiteX38" fmla="*/ 61061 w 87083"/>
                <a:gd name="connsiteY38" fmla="*/ 375453 h 529646"/>
                <a:gd name="connsiteX39" fmla="*/ 56277 w 87083"/>
                <a:gd name="connsiteY39" fmla="*/ 364488 h 529646"/>
                <a:gd name="connsiteX40" fmla="*/ 42442 w 87083"/>
                <a:gd name="connsiteY40" fmla="*/ 360678 h 529646"/>
                <a:gd name="connsiteX41" fmla="*/ 28673 w 87083"/>
                <a:gd name="connsiteY41" fmla="*/ 364488 h 529646"/>
                <a:gd name="connsiteX42" fmla="*/ 23885 w 87083"/>
                <a:gd name="connsiteY42" fmla="*/ 375453 h 529646"/>
                <a:gd name="connsiteX43" fmla="*/ 28657 w 87083"/>
                <a:gd name="connsiteY43" fmla="*/ 386561 h 529646"/>
                <a:gd name="connsiteX44" fmla="*/ 42442 w 87083"/>
                <a:gd name="connsiteY44" fmla="*/ 390417 h 529646"/>
                <a:gd name="connsiteX45" fmla="*/ 42442 w 87083"/>
                <a:gd name="connsiteY45" fmla="*/ 398781 h 529646"/>
                <a:gd name="connsiteX46" fmla="*/ 23437 w 87083"/>
                <a:gd name="connsiteY46" fmla="*/ 392679 h 529646"/>
                <a:gd name="connsiteX47" fmla="*/ 16637 w 87083"/>
                <a:gd name="connsiteY47" fmla="*/ 375549 h 529646"/>
                <a:gd name="connsiteX48" fmla="*/ 23421 w 87083"/>
                <a:gd name="connsiteY48" fmla="*/ 358356 h 529646"/>
                <a:gd name="connsiteX49" fmla="*/ 42442 w 87083"/>
                <a:gd name="connsiteY49" fmla="*/ 352222 h 529646"/>
                <a:gd name="connsiteX50" fmla="*/ 61513 w 87083"/>
                <a:gd name="connsiteY50" fmla="*/ 358323 h 529646"/>
                <a:gd name="connsiteX51" fmla="*/ 68313 w 87083"/>
                <a:gd name="connsiteY51" fmla="*/ 375453 h 529646"/>
                <a:gd name="connsiteX52" fmla="*/ 61526 w 87083"/>
                <a:gd name="connsiteY52" fmla="*/ 392646 h 529646"/>
                <a:gd name="connsiteX53" fmla="*/ 42442 w 87083"/>
                <a:gd name="connsiteY53" fmla="*/ 398781 h 529646"/>
                <a:gd name="connsiteX54" fmla="*/ 23981 w 87083"/>
                <a:gd name="connsiteY54" fmla="*/ 321709 h 529646"/>
                <a:gd name="connsiteX55" fmla="*/ 28795 w 87083"/>
                <a:gd name="connsiteY55" fmla="*/ 332332 h 529646"/>
                <a:gd name="connsiteX56" fmla="*/ 42538 w 87083"/>
                <a:gd name="connsiteY56" fmla="*/ 336050 h 529646"/>
                <a:gd name="connsiteX57" fmla="*/ 56184 w 87083"/>
                <a:gd name="connsiteY57" fmla="*/ 332240 h 529646"/>
                <a:gd name="connsiteX58" fmla="*/ 61061 w 87083"/>
                <a:gd name="connsiteY58" fmla="*/ 321614 h 529646"/>
                <a:gd name="connsiteX59" fmla="*/ 56586 w 87083"/>
                <a:gd name="connsiteY59" fmla="*/ 310618 h 529646"/>
                <a:gd name="connsiteX60" fmla="*/ 42860 w 87083"/>
                <a:gd name="connsiteY60" fmla="*/ 307055 h 529646"/>
                <a:gd name="connsiteX61" fmla="*/ 28749 w 87083"/>
                <a:gd name="connsiteY61" fmla="*/ 310757 h 529646"/>
                <a:gd name="connsiteX62" fmla="*/ 23981 w 87083"/>
                <a:gd name="connsiteY62" fmla="*/ 321709 h 529646"/>
                <a:gd name="connsiteX63" fmla="*/ 60877 w 87083"/>
                <a:gd name="connsiteY63" fmla="*/ 307335 h 529646"/>
                <a:gd name="connsiteX64" fmla="*/ 66531 w 87083"/>
                <a:gd name="connsiteY64" fmla="*/ 314027 h 529646"/>
                <a:gd name="connsiteX65" fmla="*/ 68405 w 87083"/>
                <a:gd name="connsiteY65" fmla="*/ 322763 h 529646"/>
                <a:gd name="connsiteX66" fmla="*/ 61262 w 87083"/>
                <a:gd name="connsiteY66" fmla="*/ 338605 h 529646"/>
                <a:gd name="connsiteX67" fmla="*/ 42366 w 87083"/>
                <a:gd name="connsiteY67" fmla="*/ 344602 h 529646"/>
                <a:gd name="connsiteX68" fmla="*/ 23684 w 87083"/>
                <a:gd name="connsiteY68" fmla="*/ 338592 h 529646"/>
                <a:gd name="connsiteX69" fmla="*/ 16637 w 87083"/>
                <a:gd name="connsiteY69" fmla="*/ 322667 h 529646"/>
                <a:gd name="connsiteX70" fmla="*/ 18465 w 87083"/>
                <a:gd name="connsiteY70" fmla="*/ 314211 h 529646"/>
                <a:gd name="connsiteX71" fmla="*/ 24336 w 87083"/>
                <a:gd name="connsiteY71" fmla="*/ 307411 h 529646"/>
                <a:gd name="connsiteX72" fmla="*/ 18218 w 87083"/>
                <a:gd name="connsiteY72" fmla="*/ 307411 h 529646"/>
                <a:gd name="connsiteX73" fmla="*/ 18218 w 87083"/>
                <a:gd name="connsiteY73" fmla="*/ 299435 h 529646"/>
                <a:gd name="connsiteX74" fmla="*/ 65771 w 87083"/>
                <a:gd name="connsiteY74" fmla="*/ 299435 h 529646"/>
                <a:gd name="connsiteX75" fmla="*/ 82065 w 87083"/>
                <a:gd name="connsiteY75" fmla="*/ 304793 h 529646"/>
                <a:gd name="connsiteX76" fmla="*/ 87084 w 87083"/>
                <a:gd name="connsiteY76" fmla="*/ 322081 h 529646"/>
                <a:gd name="connsiteX77" fmla="*/ 83307 w 87083"/>
                <a:gd name="connsiteY77" fmla="*/ 337196 h 529646"/>
                <a:gd name="connsiteX78" fmla="*/ 72851 w 87083"/>
                <a:gd name="connsiteY78" fmla="*/ 342649 h 529646"/>
                <a:gd name="connsiteX79" fmla="*/ 72495 w 87083"/>
                <a:gd name="connsiteY79" fmla="*/ 342649 h 529646"/>
                <a:gd name="connsiteX80" fmla="*/ 72495 w 87083"/>
                <a:gd name="connsiteY80" fmla="*/ 334657 h 529646"/>
                <a:gd name="connsiteX81" fmla="*/ 72680 w 87083"/>
                <a:gd name="connsiteY81" fmla="*/ 334657 h 529646"/>
                <a:gd name="connsiteX82" fmla="*/ 78318 w 87083"/>
                <a:gd name="connsiteY82" fmla="*/ 331450 h 529646"/>
                <a:gd name="connsiteX83" fmla="*/ 80208 w 87083"/>
                <a:gd name="connsiteY83" fmla="*/ 321818 h 529646"/>
                <a:gd name="connsiteX84" fmla="*/ 77251 w 87083"/>
                <a:gd name="connsiteY84" fmla="*/ 310711 h 529646"/>
                <a:gd name="connsiteX85" fmla="*/ 67536 w 87083"/>
                <a:gd name="connsiteY85" fmla="*/ 307335 h 529646"/>
                <a:gd name="connsiteX86" fmla="*/ 60877 w 87083"/>
                <a:gd name="connsiteY86" fmla="*/ 307335 h 529646"/>
                <a:gd name="connsiteX87" fmla="*/ 60334 w 87083"/>
                <a:gd name="connsiteY87" fmla="*/ 256917 h 529646"/>
                <a:gd name="connsiteX88" fmla="*/ 66314 w 87083"/>
                <a:gd name="connsiteY88" fmla="*/ 265034 h 529646"/>
                <a:gd name="connsiteX89" fmla="*/ 68313 w 87083"/>
                <a:gd name="connsiteY89" fmla="*/ 274139 h 529646"/>
                <a:gd name="connsiteX90" fmla="*/ 64440 w 87083"/>
                <a:gd name="connsiteY90" fmla="*/ 285757 h 529646"/>
                <a:gd name="connsiteX91" fmla="*/ 53721 w 87083"/>
                <a:gd name="connsiteY91" fmla="*/ 289939 h 529646"/>
                <a:gd name="connsiteX92" fmla="*/ 43328 w 87083"/>
                <a:gd name="connsiteY92" fmla="*/ 285836 h 529646"/>
                <a:gd name="connsiteX93" fmla="*/ 38477 w 87083"/>
                <a:gd name="connsiteY93" fmla="*/ 273319 h 529646"/>
                <a:gd name="connsiteX94" fmla="*/ 37842 w 87083"/>
                <a:gd name="connsiteY94" fmla="*/ 267543 h 529646"/>
                <a:gd name="connsiteX95" fmla="*/ 36620 w 87083"/>
                <a:gd name="connsiteY95" fmla="*/ 259923 h 529646"/>
                <a:gd name="connsiteX96" fmla="*/ 35177 w 87083"/>
                <a:gd name="connsiteY96" fmla="*/ 258063 h 529646"/>
                <a:gd name="connsiteX97" fmla="*/ 31338 w 87083"/>
                <a:gd name="connsiteY97" fmla="*/ 257598 h 529646"/>
                <a:gd name="connsiteX98" fmla="*/ 25746 w 87083"/>
                <a:gd name="connsiteY98" fmla="*/ 260325 h 529646"/>
                <a:gd name="connsiteX99" fmla="*/ 23885 w 87083"/>
                <a:gd name="connsiteY99" fmla="*/ 268548 h 529646"/>
                <a:gd name="connsiteX100" fmla="*/ 26164 w 87083"/>
                <a:gd name="connsiteY100" fmla="*/ 277116 h 529646"/>
                <a:gd name="connsiteX101" fmla="*/ 32902 w 87083"/>
                <a:gd name="connsiteY101" fmla="*/ 279994 h 529646"/>
                <a:gd name="connsiteX102" fmla="*/ 32902 w 87083"/>
                <a:gd name="connsiteY102" fmla="*/ 287709 h 529646"/>
                <a:gd name="connsiteX103" fmla="*/ 32530 w 87083"/>
                <a:gd name="connsiteY103" fmla="*/ 287709 h 529646"/>
                <a:gd name="connsiteX104" fmla="*/ 20911 w 87083"/>
                <a:gd name="connsiteY104" fmla="*/ 282536 h 529646"/>
                <a:gd name="connsiteX105" fmla="*/ 16637 w 87083"/>
                <a:gd name="connsiteY105" fmla="*/ 268287 h 529646"/>
                <a:gd name="connsiteX106" fmla="*/ 20292 w 87083"/>
                <a:gd name="connsiteY106" fmla="*/ 253927 h 529646"/>
                <a:gd name="connsiteX107" fmla="*/ 31723 w 87083"/>
                <a:gd name="connsiteY107" fmla="*/ 249326 h 529646"/>
                <a:gd name="connsiteX108" fmla="*/ 56030 w 87083"/>
                <a:gd name="connsiteY108" fmla="*/ 249326 h 529646"/>
                <a:gd name="connsiteX109" fmla="*/ 60054 w 87083"/>
                <a:gd name="connsiteY109" fmla="*/ 248645 h 529646"/>
                <a:gd name="connsiteX110" fmla="*/ 60969 w 87083"/>
                <a:gd name="connsiteY110" fmla="*/ 246182 h 529646"/>
                <a:gd name="connsiteX111" fmla="*/ 60907 w 87083"/>
                <a:gd name="connsiteY111" fmla="*/ 245286 h 529646"/>
                <a:gd name="connsiteX112" fmla="*/ 60689 w 87083"/>
                <a:gd name="connsiteY112" fmla="*/ 244031 h 529646"/>
                <a:gd name="connsiteX113" fmla="*/ 67009 w 87083"/>
                <a:gd name="connsiteY113" fmla="*/ 244031 h 529646"/>
                <a:gd name="connsiteX114" fmla="*/ 67582 w 87083"/>
                <a:gd name="connsiteY114" fmla="*/ 246646 h 529646"/>
                <a:gd name="connsiteX115" fmla="*/ 67753 w 87083"/>
                <a:gd name="connsiteY115" fmla="*/ 248754 h 529646"/>
                <a:gd name="connsiteX116" fmla="*/ 65972 w 87083"/>
                <a:gd name="connsiteY116" fmla="*/ 254872 h 529646"/>
                <a:gd name="connsiteX117" fmla="*/ 60614 w 87083"/>
                <a:gd name="connsiteY117" fmla="*/ 256917 h 529646"/>
                <a:gd name="connsiteX118" fmla="*/ 60334 w 87083"/>
                <a:gd name="connsiteY118" fmla="*/ 256917 h 529646"/>
                <a:gd name="connsiteX119" fmla="*/ 42103 w 87083"/>
                <a:gd name="connsiteY119" fmla="*/ 257691 h 529646"/>
                <a:gd name="connsiteX120" fmla="*/ 44859 w 87083"/>
                <a:gd name="connsiteY120" fmla="*/ 268906 h 529646"/>
                <a:gd name="connsiteX121" fmla="*/ 45449 w 87083"/>
                <a:gd name="connsiteY121" fmla="*/ 273135 h 529646"/>
                <a:gd name="connsiteX122" fmla="*/ 48083 w 87083"/>
                <a:gd name="connsiteY122" fmla="*/ 279530 h 529646"/>
                <a:gd name="connsiteX123" fmla="*/ 53626 w 87083"/>
                <a:gd name="connsiteY123" fmla="*/ 281482 h 529646"/>
                <a:gd name="connsiteX124" fmla="*/ 59204 w 87083"/>
                <a:gd name="connsiteY124" fmla="*/ 279207 h 529646"/>
                <a:gd name="connsiteX125" fmla="*/ 61154 w 87083"/>
                <a:gd name="connsiteY125" fmla="*/ 272716 h 529646"/>
                <a:gd name="connsiteX126" fmla="*/ 57841 w 87083"/>
                <a:gd name="connsiteY126" fmla="*/ 261919 h 529646"/>
                <a:gd name="connsiteX127" fmla="*/ 49351 w 87083"/>
                <a:gd name="connsiteY127" fmla="*/ 257691 h 529646"/>
                <a:gd name="connsiteX128" fmla="*/ 42103 w 87083"/>
                <a:gd name="connsiteY128" fmla="*/ 257691 h 529646"/>
                <a:gd name="connsiteX129" fmla="*/ 45913 w 87083"/>
                <a:gd name="connsiteY129" fmla="*/ 239474 h 529646"/>
                <a:gd name="connsiteX130" fmla="*/ 38573 w 87083"/>
                <a:gd name="connsiteY130" fmla="*/ 239474 h 529646"/>
                <a:gd name="connsiteX131" fmla="*/ 38573 w 87083"/>
                <a:gd name="connsiteY131" fmla="*/ 216986 h 529646"/>
                <a:gd name="connsiteX132" fmla="*/ 45913 w 87083"/>
                <a:gd name="connsiteY132" fmla="*/ 216986 h 529646"/>
                <a:gd name="connsiteX133" fmla="*/ 45913 w 87083"/>
                <a:gd name="connsiteY133" fmla="*/ 239474 h 529646"/>
                <a:gd name="connsiteX134" fmla="*/ 7808 w 87083"/>
                <a:gd name="connsiteY134" fmla="*/ 197657 h 529646"/>
                <a:gd name="connsiteX135" fmla="*/ 30485 w 87083"/>
                <a:gd name="connsiteY135" fmla="*/ 197657 h 529646"/>
                <a:gd name="connsiteX136" fmla="*/ 30485 w 87083"/>
                <a:gd name="connsiteY136" fmla="*/ 182150 h 529646"/>
                <a:gd name="connsiteX137" fmla="*/ 27758 w 87083"/>
                <a:gd name="connsiteY137" fmla="*/ 170272 h 529646"/>
                <a:gd name="connsiteX138" fmla="*/ 18666 w 87083"/>
                <a:gd name="connsiteY138" fmla="*/ 166802 h 529646"/>
                <a:gd name="connsiteX139" fmla="*/ 10255 w 87083"/>
                <a:gd name="connsiteY139" fmla="*/ 170068 h 529646"/>
                <a:gd name="connsiteX140" fmla="*/ 7808 w 87083"/>
                <a:gd name="connsiteY140" fmla="*/ 182150 h 529646"/>
                <a:gd name="connsiteX141" fmla="*/ 7808 w 87083"/>
                <a:gd name="connsiteY141" fmla="*/ 197657 h 529646"/>
                <a:gd name="connsiteX142" fmla="*/ 0 w 87083"/>
                <a:gd name="connsiteY142" fmla="*/ 206577 h 529646"/>
                <a:gd name="connsiteX143" fmla="*/ 0 w 87083"/>
                <a:gd name="connsiteY143" fmla="*/ 180649 h 529646"/>
                <a:gd name="connsiteX144" fmla="*/ 543 w 87083"/>
                <a:gd name="connsiteY144" fmla="*/ 171369 h 529646"/>
                <a:gd name="connsiteX145" fmla="*/ 2355 w 87083"/>
                <a:gd name="connsiteY145" fmla="*/ 166041 h 529646"/>
                <a:gd name="connsiteX146" fmla="*/ 8799 w 87083"/>
                <a:gd name="connsiteY146" fmla="*/ 159613 h 529646"/>
                <a:gd name="connsiteX147" fmla="*/ 18511 w 87083"/>
                <a:gd name="connsiteY147" fmla="*/ 157413 h 529646"/>
                <a:gd name="connsiteX148" fmla="*/ 27745 w 87083"/>
                <a:gd name="connsiteY148" fmla="*/ 159722 h 529646"/>
                <a:gd name="connsiteX149" fmla="*/ 33755 w 87083"/>
                <a:gd name="connsiteY149" fmla="*/ 166614 h 529646"/>
                <a:gd name="connsiteX150" fmla="*/ 37423 w 87083"/>
                <a:gd name="connsiteY150" fmla="*/ 161055 h 529646"/>
                <a:gd name="connsiteX151" fmla="*/ 46176 w 87083"/>
                <a:gd name="connsiteY151" fmla="*/ 158994 h 529646"/>
                <a:gd name="connsiteX152" fmla="*/ 57205 w 87083"/>
                <a:gd name="connsiteY152" fmla="*/ 158220 h 529646"/>
                <a:gd name="connsiteX153" fmla="*/ 62487 w 87083"/>
                <a:gd name="connsiteY153" fmla="*/ 157292 h 529646"/>
                <a:gd name="connsiteX154" fmla="*/ 64967 w 87083"/>
                <a:gd name="connsiteY154" fmla="*/ 155184 h 529646"/>
                <a:gd name="connsiteX155" fmla="*/ 66824 w 87083"/>
                <a:gd name="connsiteY155" fmla="*/ 155184 h 529646"/>
                <a:gd name="connsiteX156" fmla="*/ 66824 w 87083"/>
                <a:gd name="connsiteY156" fmla="*/ 165672 h 529646"/>
                <a:gd name="connsiteX157" fmla="*/ 57887 w 87083"/>
                <a:gd name="connsiteY157" fmla="*/ 167450 h 529646"/>
                <a:gd name="connsiteX158" fmla="*/ 57623 w 87083"/>
                <a:gd name="connsiteY158" fmla="*/ 167450 h 529646"/>
                <a:gd name="connsiteX159" fmla="*/ 48903 w 87083"/>
                <a:gd name="connsiteY159" fmla="*/ 168010 h 529646"/>
                <a:gd name="connsiteX160" fmla="*/ 40196 w 87083"/>
                <a:gd name="connsiteY160" fmla="*/ 170859 h 529646"/>
                <a:gd name="connsiteX161" fmla="*/ 38200 w 87083"/>
                <a:gd name="connsiteY161" fmla="*/ 182878 h 529646"/>
                <a:gd name="connsiteX162" fmla="*/ 38200 w 87083"/>
                <a:gd name="connsiteY162" fmla="*/ 197561 h 529646"/>
                <a:gd name="connsiteX163" fmla="*/ 66824 w 87083"/>
                <a:gd name="connsiteY163" fmla="*/ 197561 h 529646"/>
                <a:gd name="connsiteX164" fmla="*/ 66824 w 87083"/>
                <a:gd name="connsiteY164" fmla="*/ 206577 h 529646"/>
                <a:gd name="connsiteX165" fmla="*/ 0 w 87083"/>
                <a:gd name="connsiteY165" fmla="*/ 206577 h 529646"/>
                <a:gd name="connsiteX166" fmla="*/ 60334 w 87083"/>
                <a:gd name="connsiteY166" fmla="*/ 115751 h 529646"/>
                <a:gd name="connsiteX167" fmla="*/ 66314 w 87083"/>
                <a:gd name="connsiteY167" fmla="*/ 123868 h 529646"/>
                <a:gd name="connsiteX168" fmla="*/ 68313 w 87083"/>
                <a:gd name="connsiteY168" fmla="*/ 132973 h 529646"/>
                <a:gd name="connsiteX169" fmla="*/ 64440 w 87083"/>
                <a:gd name="connsiteY169" fmla="*/ 144591 h 529646"/>
                <a:gd name="connsiteX170" fmla="*/ 53721 w 87083"/>
                <a:gd name="connsiteY170" fmla="*/ 148773 h 529646"/>
                <a:gd name="connsiteX171" fmla="*/ 43328 w 87083"/>
                <a:gd name="connsiteY171" fmla="*/ 144670 h 529646"/>
                <a:gd name="connsiteX172" fmla="*/ 38477 w 87083"/>
                <a:gd name="connsiteY172" fmla="*/ 132153 h 529646"/>
                <a:gd name="connsiteX173" fmla="*/ 37842 w 87083"/>
                <a:gd name="connsiteY173" fmla="*/ 126377 h 529646"/>
                <a:gd name="connsiteX174" fmla="*/ 36620 w 87083"/>
                <a:gd name="connsiteY174" fmla="*/ 118757 h 529646"/>
                <a:gd name="connsiteX175" fmla="*/ 35177 w 87083"/>
                <a:gd name="connsiteY175" fmla="*/ 116897 h 529646"/>
                <a:gd name="connsiteX176" fmla="*/ 31338 w 87083"/>
                <a:gd name="connsiteY176" fmla="*/ 116432 h 529646"/>
                <a:gd name="connsiteX177" fmla="*/ 25746 w 87083"/>
                <a:gd name="connsiteY177" fmla="*/ 119159 h 529646"/>
                <a:gd name="connsiteX178" fmla="*/ 23885 w 87083"/>
                <a:gd name="connsiteY178" fmla="*/ 127382 h 529646"/>
                <a:gd name="connsiteX179" fmla="*/ 26164 w 87083"/>
                <a:gd name="connsiteY179" fmla="*/ 135950 h 529646"/>
                <a:gd name="connsiteX180" fmla="*/ 32902 w 87083"/>
                <a:gd name="connsiteY180" fmla="*/ 138828 h 529646"/>
                <a:gd name="connsiteX181" fmla="*/ 32902 w 87083"/>
                <a:gd name="connsiteY181" fmla="*/ 146543 h 529646"/>
                <a:gd name="connsiteX182" fmla="*/ 32530 w 87083"/>
                <a:gd name="connsiteY182" fmla="*/ 146543 h 529646"/>
                <a:gd name="connsiteX183" fmla="*/ 20911 w 87083"/>
                <a:gd name="connsiteY183" fmla="*/ 141370 h 529646"/>
                <a:gd name="connsiteX184" fmla="*/ 16637 w 87083"/>
                <a:gd name="connsiteY184" fmla="*/ 127121 h 529646"/>
                <a:gd name="connsiteX185" fmla="*/ 20292 w 87083"/>
                <a:gd name="connsiteY185" fmla="*/ 112761 h 529646"/>
                <a:gd name="connsiteX186" fmla="*/ 31723 w 87083"/>
                <a:gd name="connsiteY186" fmla="*/ 108161 h 529646"/>
                <a:gd name="connsiteX187" fmla="*/ 56030 w 87083"/>
                <a:gd name="connsiteY187" fmla="*/ 108161 h 529646"/>
                <a:gd name="connsiteX188" fmla="*/ 60054 w 87083"/>
                <a:gd name="connsiteY188" fmla="*/ 107479 h 529646"/>
                <a:gd name="connsiteX189" fmla="*/ 60969 w 87083"/>
                <a:gd name="connsiteY189" fmla="*/ 105016 h 529646"/>
                <a:gd name="connsiteX190" fmla="*/ 60907 w 87083"/>
                <a:gd name="connsiteY190" fmla="*/ 104120 h 529646"/>
                <a:gd name="connsiteX191" fmla="*/ 60689 w 87083"/>
                <a:gd name="connsiteY191" fmla="*/ 102865 h 529646"/>
                <a:gd name="connsiteX192" fmla="*/ 67009 w 87083"/>
                <a:gd name="connsiteY192" fmla="*/ 102865 h 529646"/>
                <a:gd name="connsiteX193" fmla="*/ 67582 w 87083"/>
                <a:gd name="connsiteY193" fmla="*/ 105480 h 529646"/>
                <a:gd name="connsiteX194" fmla="*/ 67753 w 87083"/>
                <a:gd name="connsiteY194" fmla="*/ 107588 h 529646"/>
                <a:gd name="connsiteX195" fmla="*/ 65972 w 87083"/>
                <a:gd name="connsiteY195" fmla="*/ 113706 h 529646"/>
                <a:gd name="connsiteX196" fmla="*/ 60614 w 87083"/>
                <a:gd name="connsiteY196" fmla="*/ 115751 h 529646"/>
                <a:gd name="connsiteX197" fmla="*/ 60334 w 87083"/>
                <a:gd name="connsiteY197" fmla="*/ 115751 h 529646"/>
                <a:gd name="connsiteX198" fmla="*/ 42103 w 87083"/>
                <a:gd name="connsiteY198" fmla="*/ 116525 h 529646"/>
                <a:gd name="connsiteX199" fmla="*/ 44859 w 87083"/>
                <a:gd name="connsiteY199" fmla="*/ 127741 h 529646"/>
                <a:gd name="connsiteX200" fmla="*/ 45449 w 87083"/>
                <a:gd name="connsiteY200" fmla="*/ 131969 h 529646"/>
                <a:gd name="connsiteX201" fmla="*/ 48083 w 87083"/>
                <a:gd name="connsiteY201" fmla="*/ 138364 h 529646"/>
                <a:gd name="connsiteX202" fmla="*/ 53626 w 87083"/>
                <a:gd name="connsiteY202" fmla="*/ 140316 h 529646"/>
                <a:gd name="connsiteX203" fmla="*/ 59204 w 87083"/>
                <a:gd name="connsiteY203" fmla="*/ 138041 h 529646"/>
                <a:gd name="connsiteX204" fmla="*/ 61154 w 87083"/>
                <a:gd name="connsiteY204" fmla="*/ 131550 h 529646"/>
                <a:gd name="connsiteX205" fmla="*/ 57841 w 87083"/>
                <a:gd name="connsiteY205" fmla="*/ 120753 h 529646"/>
                <a:gd name="connsiteX206" fmla="*/ 49351 w 87083"/>
                <a:gd name="connsiteY206" fmla="*/ 116525 h 529646"/>
                <a:gd name="connsiteX207" fmla="*/ 42103 w 87083"/>
                <a:gd name="connsiteY207" fmla="*/ 116525 h 529646"/>
                <a:gd name="connsiteX208" fmla="*/ 66824 w 87083"/>
                <a:gd name="connsiteY208" fmla="*/ 62994 h 529646"/>
                <a:gd name="connsiteX209" fmla="*/ 36913 w 87083"/>
                <a:gd name="connsiteY209" fmla="*/ 62994 h 529646"/>
                <a:gd name="connsiteX210" fmla="*/ 27000 w 87083"/>
                <a:gd name="connsiteY210" fmla="*/ 65194 h 529646"/>
                <a:gd name="connsiteX211" fmla="*/ 24257 w 87083"/>
                <a:gd name="connsiteY211" fmla="*/ 72735 h 529646"/>
                <a:gd name="connsiteX212" fmla="*/ 28130 w 87083"/>
                <a:gd name="connsiteY212" fmla="*/ 83378 h 529646"/>
                <a:gd name="connsiteX213" fmla="*/ 39146 w 87083"/>
                <a:gd name="connsiteY213" fmla="*/ 87158 h 529646"/>
                <a:gd name="connsiteX214" fmla="*/ 66824 w 87083"/>
                <a:gd name="connsiteY214" fmla="*/ 87158 h 529646"/>
                <a:gd name="connsiteX215" fmla="*/ 66824 w 87083"/>
                <a:gd name="connsiteY215" fmla="*/ 95334 h 529646"/>
                <a:gd name="connsiteX216" fmla="*/ 18218 w 87083"/>
                <a:gd name="connsiteY216" fmla="*/ 95334 h 529646"/>
                <a:gd name="connsiteX217" fmla="*/ 18218 w 87083"/>
                <a:gd name="connsiteY217" fmla="*/ 87514 h 529646"/>
                <a:gd name="connsiteX218" fmla="*/ 25295 w 87083"/>
                <a:gd name="connsiteY218" fmla="*/ 87514 h 529646"/>
                <a:gd name="connsiteX219" fmla="*/ 19054 w 87083"/>
                <a:gd name="connsiteY219" fmla="*/ 80852 h 529646"/>
                <a:gd name="connsiteX220" fmla="*/ 17009 w 87083"/>
                <a:gd name="connsiteY220" fmla="*/ 71915 h 529646"/>
                <a:gd name="connsiteX221" fmla="*/ 18666 w 87083"/>
                <a:gd name="connsiteY221" fmla="*/ 62668 h 529646"/>
                <a:gd name="connsiteX222" fmla="*/ 23622 w 87083"/>
                <a:gd name="connsiteY222" fmla="*/ 56860 h 529646"/>
                <a:gd name="connsiteX223" fmla="*/ 27774 w 87083"/>
                <a:gd name="connsiteY223" fmla="*/ 55220 h 529646"/>
                <a:gd name="connsiteX224" fmla="*/ 35332 w 87083"/>
                <a:gd name="connsiteY224" fmla="*/ 54722 h 529646"/>
                <a:gd name="connsiteX225" fmla="*/ 37641 w 87083"/>
                <a:gd name="connsiteY225" fmla="*/ 54722 h 529646"/>
                <a:gd name="connsiteX226" fmla="*/ 66824 w 87083"/>
                <a:gd name="connsiteY226" fmla="*/ 54722 h 529646"/>
                <a:gd name="connsiteX227" fmla="*/ 66824 w 87083"/>
                <a:gd name="connsiteY227" fmla="*/ 62994 h 529646"/>
                <a:gd name="connsiteX228" fmla="*/ 42179 w 87083"/>
                <a:gd name="connsiteY228" fmla="*/ 7620 h 529646"/>
                <a:gd name="connsiteX229" fmla="*/ 28565 w 87083"/>
                <a:gd name="connsiteY229" fmla="*/ 11275 h 529646"/>
                <a:gd name="connsiteX230" fmla="*/ 23981 w 87083"/>
                <a:gd name="connsiteY230" fmla="*/ 22086 h 529646"/>
                <a:gd name="connsiteX231" fmla="*/ 28999 w 87083"/>
                <a:gd name="connsiteY231" fmla="*/ 32758 h 529646"/>
                <a:gd name="connsiteX232" fmla="*/ 43219 w 87083"/>
                <a:gd name="connsiteY232" fmla="*/ 36522 h 529646"/>
                <a:gd name="connsiteX233" fmla="*/ 56293 w 87083"/>
                <a:gd name="connsiteY233" fmla="*/ 32650 h 529646"/>
                <a:gd name="connsiteX234" fmla="*/ 61061 w 87083"/>
                <a:gd name="connsiteY234" fmla="*/ 22010 h 529646"/>
                <a:gd name="connsiteX235" fmla="*/ 56168 w 87083"/>
                <a:gd name="connsiteY235" fmla="*/ 11384 h 529646"/>
                <a:gd name="connsiteX236" fmla="*/ 42179 w 87083"/>
                <a:gd name="connsiteY236" fmla="*/ 7620 h 529646"/>
                <a:gd name="connsiteX237" fmla="*/ 0 w 87083"/>
                <a:gd name="connsiteY237" fmla="*/ 0 h 529646"/>
                <a:gd name="connsiteX238" fmla="*/ 66824 w 87083"/>
                <a:gd name="connsiteY238" fmla="*/ 0 h 529646"/>
                <a:gd name="connsiteX239" fmla="*/ 66824 w 87083"/>
                <a:gd name="connsiteY239" fmla="*/ 7900 h 529646"/>
                <a:gd name="connsiteX240" fmla="*/ 60706 w 87083"/>
                <a:gd name="connsiteY240" fmla="*/ 7900 h 529646"/>
                <a:gd name="connsiteX241" fmla="*/ 66406 w 87083"/>
                <a:gd name="connsiteY241" fmla="*/ 14976 h 529646"/>
                <a:gd name="connsiteX242" fmla="*/ 68313 w 87083"/>
                <a:gd name="connsiteY242" fmla="*/ 23683 h 529646"/>
                <a:gd name="connsiteX243" fmla="*/ 61341 w 87083"/>
                <a:gd name="connsiteY243" fmla="*/ 39186 h 529646"/>
                <a:gd name="connsiteX244" fmla="*/ 42676 w 87083"/>
                <a:gd name="connsiteY244" fmla="*/ 44979 h 529646"/>
                <a:gd name="connsiteX245" fmla="*/ 23684 w 87083"/>
                <a:gd name="connsiteY245" fmla="*/ 39170 h 529646"/>
                <a:gd name="connsiteX246" fmla="*/ 16637 w 87083"/>
                <a:gd name="connsiteY246" fmla="*/ 23683 h 529646"/>
                <a:gd name="connsiteX247" fmla="*/ 18511 w 87083"/>
                <a:gd name="connsiteY247" fmla="*/ 14683 h 529646"/>
                <a:gd name="connsiteX248" fmla="*/ 24165 w 87083"/>
                <a:gd name="connsiteY248" fmla="*/ 7900 h 529646"/>
                <a:gd name="connsiteX249" fmla="*/ 0 w 87083"/>
                <a:gd name="connsiteY249" fmla="*/ 7900 h 529646"/>
                <a:gd name="connsiteX250" fmla="*/ 0 w 87083"/>
                <a:gd name="connsiteY250" fmla="*/ 0 h 52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87083" h="529646">
                  <a:moveTo>
                    <a:pt x="66824" y="529646"/>
                  </a:moveTo>
                  <a:lnTo>
                    <a:pt x="0" y="529646"/>
                  </a:lnTo>
                  <a:lnTo>
                    <a:pt x="0" y="520630"/>
                  </a:lnTo>
                  <a:lnTo>
                    <a:pt x="32250" y="520630"/>
                  </a:lnTo>
                  <a:lnTo>
                    <a:pt x="0" y="488461"/>
                  </a:lnTo>
                  <a:lnTo>
                    <a:pt x="0" y="476396"/>
                  </a:lnTo>
                  <a:lnTo>
                    <a:pt x="26767" y="503701"/>
                  </a:lnTo>
                  <a:lnTo>
                    <a:pt x="66824" y="475652"/>
                  </a:lnTo>
                  <a:lnTo>
                    <a:pt x="66824" y="486897"/>
                  </a:lnTo>
                  <a:lnTo>
                    <a:pt x="33304" y="510284"/>
                  </a:lnTo>
                  <a:lnTo>
                    <a:pt x="43420" y="520630"/>
                  </a:lnTo>
                  <a:lnTo>
                    <a:pt x="66824" y="520630"/>
                  </a:lnTo>
                  <a:lnTo>
                    <a:pt x="66824" y="529646"/>
                  </a:lnTo>
                  <a:close/>
                  <a:moveTo>
                    <a:pt x="66824" y="471177"/>
                  </a:moveTo>
                  <a:lnTo>
                    <a:pt x="0" y="471177"/>
                  </a:lnTo>
                  <a:lnTo>
                    <a:pt x="0" y="462905"/>
                  </a:lnTo>
                  <a:lnTo>
                    <a:pt x="66824" y="462905"/>
                  </a:lnTo>
                  <a:lnTo>
                    <a:pt x="66824" y="471177"/>
                  </a:lnTo>
                  <a:close/>
                  <a:moveTo>
                    <a:pt x="42442" y="444411"/>
                  </a:moveTo>
                  <a:cubicBezTo>
                    <a:pt x="48468" y="444411"/>
                    <a:pt x="53085" y="443127"/>
                    <a:pt x="56277" y="440539"/>
                  </a:cubicBezTo>
                  <a:cubicBezTo>
                    <a:pt x="59468" y="437954"/>
                    <a:pt x="61061" y="434253"/>
                    <a:pt x="61061" y="429448"/>
                  </a:cubicBezTo>
                  <a:cubicBezTo>
                    <a:pt x="61061" y="424680"/>
                    <a:pt x="59468" y="421025"/>
                    <a:pt x="56277" y="418483"/>
                  </a:cubicBezTo>
                  <a:cubicBezTo>
                    <a:pt x="53085" y="415944"/>
                    <a:pt x="48468" y="414673"/>
                    <a:pt x="42442" y="414673"/>
                  </a:cubicBezTo>
                  <a:cubicBezTo>
                    <a:pt x="36465" y="414673"/>
                    <a:pt x="31864" y="415944"/>
                    <a:pt x="28673" y="418483"/>
                  </a:cubicBezTo>
                  <a:cubicBezTo>
                    <a:pt x="25482" y="421025"/>
                    <a:pt x="23885" y="424680"/>
                    <a:pt x="23885" y="429448"/>
                  </a:cubicBezTo>
                  <a:cubicBezTo>
                    <a:pt x="23885" y="434282"/>
                    <a:pt x="25482" y="437983"/>
                    <a:pt x="28657" y="440555"/>
                  </a:cubicBezTo>
                  <a:cubicBezTo>
                    <a:pt x="31832" y="443127"/>
                    <a:pt x="36432" y="444411"/>
                    <a:pt x="42442" y="444411"/>
                  </a:cubicBezTo>
                  <a:close/>
                  <a:moveTo>
                    <a:pt x="42442" y="452775"/>
                  </a:moveTo>
                  <a:cubicBezTo>
                    <a:pt x="34311" y="452775"/>
                    <a:pt x="27975" y="450747"/>
                    <a:pt x="23437" y="446674"/>
                  </a:cubicBezTo>
                  <a:cubicBezTo>
                    <a:pt x="18899" y="442600"/>
                    <a:pt x="16637" y="436900"/>
                    <a:pt x="16637" y="429544"/>
                  </a:cubicBezTo>
                  <a:cubicBezTo>
                    <a:pt x="16637" y="422154"/>
                    <a:pt x="18899" y="416424"/>
                    <a:pt x="23421" y="412351"/>
                  </a:cubicBezTo>
                  <a:cubicBezTo>
                    <a:pt x="27946" y="408261"/>
                    <a:pt x="34282" y="406216"/>
                    <a:pt x="42442" y="406216"/>
                  </a:cubicBezTo>
                  <a:cubicBezTo>
                    <a:pt x="50622" y="406216"/>
                    <a:pt x="56971" y="408245"/>
                    <a:pt x="61513" y="412318"/>
                  </a:cubicBezTo>
                  <a:cubicBezTo>
                    <a:pt x="66051" y="416392"/>
                    <a:pt x="68313" y="422092"/>
                    <a:pt x="68313" y="429448"/>
                  </a:cubicBezTo>
                  <a:cubicBezTo>
                    <a:pt x="68313" y="436838"/>
                    <a:pt x="66051" y="442567"/>
                    <a:pt x="61526" y="446641"/>
                  </a:cubicBezTo>
                  <a:cubicBezTo>
                    <a:pt x="57004" y="450731"/>
                    <a:pt x="50652" y="452775"/>
                    <a:pt x="42442" y="452775"/>
                  </a:cubicBezTo>
                  <a:close/>
                  <a:moveTo>
                    <a:pt x="42442" y="390417"/>
                  </a:moveTo>
                  <a:cubicBezTo>
                    <a:pt x="48468" y="390417"/>
                    <a:pt x="53085" y="389132"/>
                    <a:pt x="56277" y="386544"/>
                  </a:cubicBezTo>
                  <a:cubicBezTo>
                    <a:pt x="59468" y="383959"/>
                    <a:pt x="61061" y="380258"/>
                    <a:pt x="61061" y="375453"/>
                  </a:cubicBezTo>
                  <a:cubicBezTo>
                    <a:pt x="61061" y="370685"/>
                    <a:pt x="59468" y="367030"/>
                    <a:pt x="56277" y="364488"/>
                  </a:cubicBezTo>
                  <a:cubicBezTo>
                    <a:pt x="53085" y="361949"/>
                    <a:pt x="48468" y="360678"/>
                    <a:pt x="42442" y="360678"/>
                  </a:cubicBezTo>
                  <a:cubicBezTo>
                    <a:pt x="36465" y="360678"/>
                    <a:pt x="31864" y="361949"/>
                    <a:pt x="28673" y="364488"/>
                  </a:cubicBezTo>
                  <a:cubicBezTo>
                    <a:pt x="25482" y="367030"/>
                    <a:pt x="23885" y="370685"/>
                    <a:pt x="23885" y="375453"/>
                  </a:cubicBezTo>
                  <a:cubicBezTo>
                    <a:pt x="23885" y="380288"/>
                    <a:pt x="25482" y="383989"/>
                    <a:pt x="28657" y="386561"/>
                  </a:cubicBezTo>
                  <a:cubicBezTo>
                    <a:pt x="31832" y="389132"/>
                    <a:pt x="36432" y="390417"/>
                    <a:pt x="42442" y="390417"/>
                  </a:cubicBezTo>
                  <a:close/>
                  <a:moveTo>
                    <a:pt x="42442" y="398781"/>
                  </a:moveTo>
                  <a:cubicBezTo>
                    <a:pt x="34311" y="398781"/>
                    <a:pt x="27975" y="396752"/>
                    <a:pt x="23437" y="392679"/>
                  </a:cubicBezTo>
                  <a:cubicBezTo>
                    <a:pt x="18899" y="388606"/>
                    <a:pt x="16637" y="382905"/>
                    <a:pt x="16637" y="375549"/>
                  </a:cubicBezTo>
                  <a:cubicBezTo>
                    <a:pt x="16637" y="368160"/>
                    <a:pt x="18899" y="362430"/>
                    <a:pt x="23421" y="358356"/>
                  </a:cubicBezTo>
                  <a:cubicBezTo>
                    <a:pt x="27946" y="354267"/>
                    <a:pt x="34282" y="352222"/>
                    <a:pt x="42442" y="352222"/>
                  </a:cubicBezTo>
                  <a:cubicBezTo>
                    <a:pt x="50622" y="352222"/>
                    <a:pt x="56971" y="354250"/>
                    <a:pt x="61513" y="358323"/>
                  </a:cubicBezTo>
                  <a:cubicBezTo>
                    <a:pt x="66051" y="362397"/>
                    <a:pt x="68313" y="368097"/>
                    <a:pt x="68313" y="375453"/>
                  </a:cubicBezTo>
                  <a:cubicBezTo>
                    <a:pt x="68313" y="382843"/>
                    <a:pt x="66051" y="388573"/>
                    <a:pt x="61526" y="392646"/>
                  </a:cubicBezTo>
                  <a:cubicBezTo>
                    <a:pt x="57004" y="396736"/>
                    <a:pt x="50652" y="398781"/>
                    <a:pt x="42442" y="398781"/>
                  </a:cubicBezTo>
                  <a:close/>
                  <a:moveTo>
                    <a:pt x="23981" y="321709"/>
                  </a:moveTo>
                  <a:cubicBezTo>
                    <a:pt x="23981" y="326309"/>
                    <a:pt x="25591" y="329856"/>
                    <a:pt x="28795" y="332332"/>
                  </a:cubicBezTo>
                  <a:cubicBezTo>
                    <a:pt x="32003" y="334812"/>
                    <a:pt x="36587" y="336050"/>
                    <a:pt x="42538" y="336050"/>
                  </a:cubicBezTo>
                  <a:cubicBezTo>
                    <a:pt x="48376" y="336050"/>
                    <a:pt x="52931" y="334782"/>
                    <a:pt x="56184" y="332240"/>
                  </a:cubicBezTo>
                  <a:cubicBezTo>
                    <a:pt x="59435" y="329701"/>
                    <a:pt x="61061" y="326155"/>
                    <a:pt x="61061" y="321614"/>
                  </a:cubicBezTo>
                  <a:cubicBezTo>
                    <a:pt x="61061" y="316658"/>
                    <a:pt x="59576" y="312986"/>
                    <a:pt x="56586" y="310618"/>
                  </a:cubicBezTo>
                  <a:cubicBezTo>
                    <a:pt x="53612" y="308247"/>
                    <a:pt x="49025" y="307055"/>
                    <a:pt x="42860" y="307055"/>
                  </a:cubicBezTo>
                  <a:cubicBezTo>
                    <a:pt x="36636" y="307055"/>
                    <a:pt x="31927" y="308294"/>
                    <a:pt x="28749" y="310757"/>
                  </a:cubicBezTo>
                  <a:cubicBezTo>
                    <a:pt x="25575" y="313220"/>
                    <a:pt x="23981" y="316875"/>
                    <a:pt x="23981" y="321709"/>
                  </a:cubicBezTo>
                  <a:close/>
                  <a:moveTo>
                    <a:pt x="60877" y="307335"/>
                  </a:moveTo>
                  <a:cubicBezTo>
                    <a:pt x="63386" y="309239"/>
                    <a:pt x="65277" y="311471"/>
                    <a:pt x="66531" y="314027"/>
                  </a:cubicBezTo>
                  <a:cubicBezTo>
                    <a:pt x="67786" y="316582"/>
                    <a:pt x="68405" y="319493"/>
                    <a:pt x="68405" y="322763"/>
                  </a:cubicBezTo>
                  <a:cubicBezTo>
                    <a:pt x="68405" y="329329"/>
                    <a:pt x="66018" y="334611"/>
                    <a:pt x="61262" y="338605"/>
                  </a:cubicBezTo>
                  <a:cubicBezTo>
                    <a:pt x="56494" y="342603"/>
                    <a:pt x="50204" y="344602"/>
                    <a:pt x="42366" y="344602"/>
                  </a:cubicBezTo>
                  <a:cubicBezTo>
                    <a:pt x="34621" y="344602"/>
                    <a:pt x="28393" y="342603"/>
                    <a:pt x="23684" y="338592"/>
                  </a:cubicBezTo>
                  <a:cubicBezTo>
                    <a:pt x="18992" y="334578"/>
                    <a:pt x="16637" y="329266"/>
                    <a:pt x="16637" y="322667"/>
                  </a:cubicBezTo>
                  <a:cubicBezTo>
                    <a:pt x="16637" y="319463"/>
                    <a:pt x="17243" y="316644"/>
                    <a:pt x="18465" y="314211"/>
                  </a:cubicBezTo>
                  <a:cubicBezTo>
                    <a:pt x="19690" y="311764"/>
                    <a:pt x="21656" y="309502"/>
                    <a:pt x="24336" y="307411"/>
                  </a:cubicBezTo>
                  <a:lnTo>
                    <a:pt x="18218" y="307411"/>
                  </a:lnTo>
                  <a:lnTo>
                    <a:pt x="18218" y="299435"/>
                  </a:lnTo>
                  <a:lnTo>
                    <a:pt x="65771" y="299435"/>
                  </a:lnTo>
                  <a:cubicBezTo>
                    <a:pt x="73282" y="299435"/>
                    <a:pt x="78719" y="301217"/>
                    <a:pt x="82065" y="304793"/>
                  </a:cubicBezTo>
                  <a:cubicBezTo>
                    <a:pt x="85411" y="308356"/>
                    <a:pt x="87084" y="314135"/>
                    <a:pt x="87084" y="322081"/>
                  </a:cubicBezTo>
                  <a:cubicBezTo>
                    <a:pt x="87084" y="328539"/>
                    <a:pt x="85829" y="333574"/>
                    <a:pt x="83307" y="337196"/>
                  </a:cubicBezTo>
                  <a:cubicBezTo>
                    <a:pt x="80797" y="340838"/>
                    <a:pt x="77310" y="342649"/>
                    <a:pt x="72851" y="342649"/>
                  </a:cubicBezTo>
                  <a:lnTo>
                    <a:pt x="72495" y="342649"/>
                  </a:lnTo>
                  <a:lnTo>
                    <a:pt x="72495" y="334657"/>
                  </a:lnTo>
                  <a:lnTo>
                    <a:pt x="72680" y="334657"/>
                  </a:lnTo>
                  <a:cubicBezTo>
                    <a:pt x="75189" y="334657"/>
                    <a:pt x="77063" y="333587"/>
                    <a:pt x="78318" y="331450"/>
                  </a:cubicBezTo>
                  <a:cubicBezTo>
                    <a:pt x="79572" y="329329"/>
                    <a:pt x="80208" y="326105"/>
                    <a:pt x="80208" y="321818"/>
                  </a:cubicBezTo>
                  <a:cubicBezTo>
                    <a:pt x="80208" y="316658"/>
                    <a:pt x="79217" y="312973"/>
                    <a:pt x="77251" y="310711"/>
                  </a:cubicBezTo>
                  <a:cubicBezTo>
                    <a:pt x="75281" y="308448"/>
                    <a:pt x="72044" y="307335"/>
                    <a:pt x="67536" y="307335"/>
                  </a:cubicBezTo>
                  <a:lnTo>
                    <a:pt x="60877" y="307335"/>
                  </a:lnTo>
                  <a:close/>
                  <a:moveTo>
                    <a:pt x="60334" y="256917"/>
                  </a:moveTo>
                  <a:cubicBezTo>
                    <a:pt x="62998" y="259472"/>
                    <a:pt x="64980" y="262169"/>
                    <a:pt x="66314" y="265034"/>
                  </a:cubicBezTo>
                  <a:cubicBezTo>
                    <a:pt x="67644" y="267882"/>
                    <a:pt x="68313" y="270918"/>
                    <a:pt x="68313" y="274139"/>
                  </a:cubicBezTo>
                  <a:cubicBezTo>
                    <a:pt x="68313" y="279098"/>
                    <a:pt x="67025" y="282971"/>
                    <a:pt x="64440" y="285757"/>
                  </a:cubicBezTo>
                  <a:cubicBezTo>
                    <a:pt x="61852" y="288546"/>
                    <a:pt x="58275" y="289939"/>
                    <a:pt x="53721" y="289939"/>
                  </a:cubicBezTo>
                  <a:cubicBezTo>
                    <a:pt x="49305" y="289939"/>
                    <a:pt x="45837" y="288575"/>
                    <a:pt x="43328" y="285836"/>
                  </a:cubicBezTo>
                  <a:cubicBezTo>
                    <a:pt x="40819" y="283093"/>
                    <a:pt x="39205" y="278910"/>
                    <a:pt x="38477" y="273319"/>
                  </a:cubicBezTo>
                  <a:cubicBezTo>
                    <a:pt x="38322" y="271893"/>
                    <a:pt x="38105" y="269973"/>
                    <a:pt x="37842" y="267543"/>
                  </a:cubicBezTo>
                  <a:cubicBezTo>
                    <a:pt x="37423" y="263407"/>
                    <a:pt x="37005" y="260852"/>
                    <a:pt x="36620" y="259923"/>
                  </a:cubicBezTo>
                  <a:cubicBezTo>
                    <a:pt x="36248" y="258978"/>
                    <a:pt x="35767" y="258356"/>
                    <a:pt x="35177" y="258063"/>
                  </a:cubicBezTo>
                  <a:cubicBezTo>
                    <a:pt x="34591" y="257753"/>
                    <a:pt x="33304" y="257598"/>
                    <a:pt x="31338" y="257598"/>
                  </a:cubicBezTo>
                  <a:cubicBezTo>
                    <a:pt x="28858" y="257598"/>
                    <a:pt x="27000" y="258511"/>
                    <a:pt x="25746" y="260325"/>
                  </a:cubicBezTo>
                  <a:cubicBezTo>
                    <a:pt x="24508" y="262136"/>
                    <a:pt x="23885" y="264879"/>
                    <a:pt x="23885" y="268548"/>
                  </a:cubicBezTo>
                  <a:cubicBezTo>
                    <a:pt x="23885" y="272328"/>
                    <a:pt x="24646" y="275193"/>
                    <a:pt x="26164" y="277116"/>
                  </a:cubicBezTo>
                  <a:cubicBezTo>
                    <a:pt x="27682" y="279036"/>
                    <a:pt x="29928" y="279994"/>
                    <a:pt x="32902" y="279994"/>
                  </a:cubicBezTo>
                  <a:lnTo>
                    <a:pt x="32902" y="287709"/>
                  </a:lnTo>
                  <a:lnTo>
                    <a:pt x="32530" y="287709"/>
                  </a:lnTo>
                  <a:cubicBezTo>
                    <a:pt x="27636" y="287709"/>
                    <a:pt x="23747" y="285990"/>
                    <a:pt x="20911" y="282536"/>
                  </a:cubicBezTo>
                  <a:cubicBezTo>
                    <a:pt x="18063" y="279082"/>
                    <a:pt x="16637" y="274343"/>
                    <a:pt x="16637" y="268287"/>
                  </a:cubicBezTo>
                  <a:cubicBezTo>
                    <a:pt x="16637" y="261780"/>
                    <a:pt x="17862" y="256996"/>
                    <a:pt x="20292" y="253927"/>
                  </a:cubicBezTo>
                  <a:cubicBezTo>
                    <a:pt x="22726" y="250861"/>
                    <a:pt x="26536" y="249326"/>
                    <a:pt x="31723" y="249326"/>
                  </a:cubicBezTo>
                  <a:lnTo>
                    <a:pt x="56030" y="249326"/>
                  </a:lnTo>
                  <a:cubicBezTo>
                    <a:pt x="58104" y="249326"/>
                    <a:pt x="59451" y="249096"/>
                    <a:pt x="60054" y="248645"/>
                  </a:cubicBezTo>
                  <a:cubicBezTo>
                    <a:pt x="60660" y="248181"/>
                    <a:pt x="60969" y="247361"/>
                    <a:pt x="60969" y="246182"/>
                  </a:cubicBezTo>
                  <a:cubicBezTo>
                    <a:pt x="60969" y="245935"/>
                    <a:pt x="60953" y="245642"/>
                    <a:pt x="60907" y="245286"/>
                  </a:cubicBezTo>
                  <a:cubicBezTo>
                    <a:pt x="60861" y="244927"/>
                    <a:pt x="60785" y="244509"/>
                    <a:pt x="60689" y="244031"/>
                  </a:cubicBezTo>
                  <a:lnTo>
                    <a:pt x="67009" y="244031"/>
                  </a:lnTo>
                  <a:cubicBezTo>
                    <a:pt x="67289" y="245023"/>
                    <a:pt x="67477" y="245905"/>
                    <a:pt x="67582" y="246646"/>
                  </a:cubicBezTo>
                  <a:cubicBezTo>
                    <a:pt x="67691" y="247377"/>
                    <a:pt x="67753" y="248088"/>
                    <a:pt x="67753" y="248754"/>
                  </a:cubicBezTo>
                  <a:cubicBezTo>
                    <a:pt x="67753" y="251480"/>
                    <a:pt x="67164" y="253525"/>
                    <a:pt x="65972" y="254872"/>
                  </a:cubicBezTo>
                  <a:cubicBezTo>
                    <a:pt x="64796" y="256235"/>
                    <a:pt x="62998" y="256917"/>
                    <a:pt x="60614" y="256917"/>
                  </a:cubicBezTo>
                  <a:lnTo>
                    <a:pt x="60334" y="256917"/>
                  </a:lnTo>
                  <a:close/>
                  <a:moveTo>
                    <a:pt x="42103" y="257691"/>
                  </a:moveTo>
                  <a:cubicBezTo>
                    <a:pt x="43279" y="259874"/>
                    <a:pt x="44194" y="263608"/>
                    <a:pt x="44859" y="268906"/>
                  </a:cubicBezTo>
                  <a:cubicBezTo>
                    <a:pt x="45106" y="270780"/>
                    <a:pt x="45294" y="272190"/>
                    <a:pt x="45449" y="273135"/>
                  </a:cubicBezTo>
                  <a:cubicBezTo>
                    <a:pt x="45929" y="276092"/>
                    <a:pt x="46812" y="278229"/>
                    <a:pt x="48083" y="279530"/>
                  </a:cubicBezTo>
                  <a:cubicBezTo>
                    <a:pt x="49351" y="280830"/>
                    <a:pt x="51195" y="281482"/>
                    <a:pt x="53626" y="281482"/>
                  </a:cubicBezTo>
                  <a:cubicBezTo>
                    <a:pt x="56043" y="281482"/>
                    <a:pt x="57903" y="280725"/>
                    <a:pt x="59204" y="279207"/>
                  </a:cubicBezTo>
                  <a:cubicBezTo>
                    <a:pt x="60505" y="277702"/>
                    <a:pt x="61154" y="275535"/>
                    <a:pt x="61154" y="272716"/>
                  </a:cubicBezTo>
                  <a:cubicBezTo>
                    <a:pt x="61154" y="268333"/>
                    <a:pt x="60054" y="264724"/>
                    <a:pt x="57841" y="261919"/>
                  </a:cubicBezTo>
                  <a:cubicBezTo>
                    <a:pt x="55624" y="259100"/>
                    <a:pt x="52806" y="257691"/>
                    <a:pt x="49351" y="257691"/>
                  </a:cubicBezTo>
                  <a:lnTo>
                    <a:pt x="42103" y="257691"/>
                  </a:lnTo>
                  <a:close/>
                  <a:moveTo>
                    <a:pt x="45913" y="239474"/>
                  </a:moveTo>
                  <a:lnTo>
                    <a:pt x="38573" y="239474"/>
                  </a:lnTo>
                  <a:lnTo>
                    <a:pt x="38573" y="216986"/>
                  </a:lnTo>
                  <a:lnTo>
                    <a:pt x="45913" y="216986"/>
                  </a:lnTo>
                  <a:lnTo>
                    <a:pt x="45913" y="239474"/>
                  </a:lnTo>
                  <a:close/>
                  <a:moveTo>
                    <a:pt x="7808" y="197657"/>
                  </a:moveTo>
                  <a:lnTo>
                    <a:pt x="30485" y="197657"/>
                  </a:lnTo>
                  <a:lnTo>
                    <a:pt x="30485" y="182150"/>
                  </a:lnTo>
                  <a:cubicBezTo>
                    <a:pt x="30485" y="176542"/>
                    <a:pt x="29572" y="172594"/>
                    <a:pt x="27758" y="170272"/>
                  </a:cubicBezTo>
                  <a:cubicBezTo>
                    <a:pt x="25947" y="167964"/>
                    <a:pt x="22910" y="166802"/>
                    <a:pt x="18666" y="166802"/>
                  </a:cubicBezTo>
                  <a:cubicBezTo>
                    <a:pt x="14701" y="166802"/>
                    <a:pt x="11898" y="167885"/>
                    <a:pt x="10255" y="170068"/>
                  </a:cubicBezTo>
                  <a:cubicBezTo>
                    <a:pt x="8628" y="172255"/>
                    <a:pt x="7808" y="176282"/>
                    <a:pt x="7808" y="182150"/>
                  </a:cubicBezTo>
                  <a:lnTo>
                    <a:pt x="7808" y="197657"/>
                  </a:lnTo>
                  <a:close/>
                  <a:moveTo>
                    <a:pt x="0" y="206577"/>
                  </a:moveTo>
                  <a:lnTo>
                    <a:pt x="0" y="180649"/>
                  </a:lnTo>
                  <a:cubicBezTo>
                    <a:pt x="0" y="176450"/>
                    <a:pt x="188" y="173355"/>
                    <a:pt x="543" y="171369"/>
                  </a:cubicBezTo>
                  <a:cubicBezTo>
                    <a:pt x="915" y="169387"/>
                    <a:pt x="1518" y="167605"/>
                    <a:pt x="2355" y="166041"/>
                  </a:cubicBezTo>
                  <a:cubicBezTo>
                    <a:pt x="3906" y="163222"/>
                    <a:pt x="6059" y="161085"/>
                    <a:pt x="8799" y="159613"/>
                  </a:cubicBezTo>
                  <a:cubicBezTo>
                    <a:pt x="11556" y="158144"/>
                    <a:pt x="14793" y="157413"/>
                    <a:pt x="18511" y="157413"/>
                  </a:cubicBezTo>
                  <a:cubicBezTo>
                    <a:pt x="22107" y="157413"/>
                    <a:pt x="25189" y="158191"/>
                    <a:pt x="27745" y="159722"/>
                  </a:cubicBezTo>
                  <a:cubicBezTo>
                    <a:pt x="30300" y="161273"/>
                    <a:pt x="32299" y="163565"/>
                    <a:pt x="33755" y="166614"/>
                  </a:cubicBezTo>
                  <a:cubicBezTo>
                    <a:pt x="34483" y="164012"/>
                    <a:pt x="35704" y="162168"/>
                    <a:pt x="37423" y="161055"/>
                  </a:cubicBezTo>
                  <a:cubicBezTo>
                    <a:pt x="39146" y="159956"/>
                    <a:pt x="42073" y="159274"/>
                    <a:pt x="46176" y="158994"/>
                  </a:cubicBezTo>
                  <a:lnTo>
                    <a:pt x="57205" y="158220"/>
                  </a:lnTo>
                  <a:cubicBezTo>
                    <a:pt x="59560" y="158082"/>
                    <a:pt x="61325" y="157772"/>
                    <a:pt x="62487" y="157292"/>
                  </a:cubicBezTo>
                  <a:cubicBezTo>
                    <a:pt x="63650" y="156827"/>
                    <a:pt x="64486" y="156129"/>
                    <a:pt x="64967" y="155184"/>
                  </a:cubicBezTo>
                  <a:lnTo>
                    <a:pt x="66824" y="155184"/>
                  </a:lnTo>
                  <a:lnTo>
                    <a:pt x="66824" y="165672"/>
                  </a:lnTo>
                  <a:cubicBezTo>
                    <a:pt x="65431" y="166522"/>
                    <a:pt x="62458" y="167111"/>
                    <a:pt x="57887" y="167450"/>
                  </a:cubicBezTo>
                  <a:lnTo>
                    <a:pt x="57623" y="167450"/>
                  </a:lnTo>
                  <a:lnTo>
                    <a:pt x="48903" y="168010"/>
                  </a:lnTo>
                  <a:cubicBezTo>
                    <a:pt x="44425" y="168303"/>
                    <a:pt x="41530" y="169265"/>
                    <a:pt x="40196" y="170859"/>
                  </a:cubicBezTo>
                  <a:cubicBezTo>
                    <a:pt x="38866" y="172469"/>
                    <a:pt x="38200" y="176466"/>
                    <a:pt x="38200" y="182878"/>
                  </a:cubicBezTo>
                  <a:lnTo>
                    <a:pt x="38200" y="197561"/>
                  </a:lnTo>
                  <a:lnTo>
                    <a:pt x="66824" y="197561"/>
                  </a:lnTo>
                  <a:lnTo>
                    <a:pt x="66824" y="206577"/>
                  </a:lnTo>
                  <a:lnTo>
                    <a:pt x="0" y="206577"/>
                  </a:lnTo>
                  <a:close/>
                  <a:moveTo>
                    <a:pt x="60334" y="115751"/>
                  </a:moveTo>
                  <a:cubicBezTo>
                    <a:pt x="62998" y="118306"/>
                    <a:pt x="64980" y="121003"/>
                    <a:pt x="66314" y="123868"/>
                  </a:cubicBezTo>
                  <a:cubicBezTo>
                    <a:pt x="67644" y="126716"/>
                    <a:pt x="68313" y="129753"/>
                    <a:pt x="68313" y="132973"/>
                  </a:cubicBezTo>
                  <a:cubicBezTo>
                    <a:pt x="68313" y="137932"/>
                    <a:pt x="67025" y="141805"/>
                    <a:pt x="64440" y="144591"/>
                  </a:cubicBezTo>
                  <a:cubicBezTo>
                    <a:pt x="61852" y="147380"/>
                    <a:pt x="58275" y="148773"/>
                    <a:pt x="53721" y="148773"/>
                  </a:cubicBezTo>
                  <a:cubicBezTo>
                    <a:pt x="49305" y="148773"/>
                    <a:pt x="45837" y="147409"/>
                    <a:pt x="43328" y="144670"/>
                  </a:cubicBezTo>
                  <a:cubicBezTo>
                    <a:pt x="40819" y="141927"/>
                    <a:pt x="39205" y="137745"/>
                    <a:pt x="38477" y="132153"/>
                  </a:cubicBezTo>
                  <a:cubicBezTo>
                    <a:pt x="38322" y="130727"/>
                    <a:pt x="38105" y="128807"/>
                    <a:pt x="37842" y="126377"/>
                  </a:cubicBezTo>
                  <a:cubicBezTo>
                    <a:pt x="37423" y="122241"/>
                    <a:pt x="37005" y="119686"/>
                    <a:pt x="36620" y="118757"/>
                  </a:cubicBezTo>
                  <a:cubicBezTo>
                    <a:pt x="36248" y="117812"/>
                    <a:pt x="35767" y="117190"/>
                    <a:pt x="35177" y="116897"/>
                  </a:cubicBezTo>
                  <a:cubicBezTo>
                    <a:pt x="34591" y="116587"/>
                    <a:pt x="33304" y="116432"/>
                    <a:pt x="31338" y="116432"/>
                  </a:cubicBezTo>
                  <a:cubicBezTo>
                    <a:pt x="28858" y="116432"/>
                    <a:pt x="27000" y="117345"/>
                    <a:pt x="25746" y="119159"/>
                  </a:cubicBezTo>
                  <a:cubicBezTo>
                    <a:pt x="24508" y="120970"/>
                    <a:pt x="23885" y="123713"/>
                    <a:pt x="23885" y="127382"/>
                  </a:cubicBezTo>
                  <a:cubicBezTo>
                    <a:pt x="23885" y="131162"/>
                    <a:pt x="24646" y="134027"/>
                    <a:pt x="26164" y="135950"/>
                  </a:cubicBezTo>
                  <a:cubicBezTo>
                    <a:pt x="27682" y="137870"/>
                    <a:pt x="29928" y="138828"/>
                    <a:pt x="32902" y="138828"/>
                  </a:cubicBezTo>
                  <a:lnTo>
                    <a:pt x="32902" y="146543"/>
                  </a:lnTo>
                  <a:lnTo>
                    <a:pt x="32530" y="146543"/>
                  </a:lnTo>
                  <a:cubicBezTo>
                    <a:pt x="27636" y="146543"/>
                    <a:pt x="23747" y="144824"/>
                    <a:pt x="20911" y="141370"/>
                  </a:cubicBezTo>
                  <a:cubicBezTo>
                    <a:pt x="18063" y="137916"/>
                    <a:pt x="16637" y="133177"/>
                    <a:pt x="16637" y="127121"/>
                  </a:cubicBezTo>
                  <a:cubicBezTo>
                    <a:pt x="16637" y="120615"/>
                    <a:pt x="17862" y="115830"/>
                    <a:pt x="20292" y="112761"/>
                  </a:cubicBezTo>
                  <a:cubicBezTo>
                    <a:pt x="22726" y="109695"/>
                    <a:pt x="26536" y="108161"/>
                    <a:pt x="31723" y="108161"/>
                  </a:cubicBezTo>
                  <a:lnTo>
                    <a:pt x="56030" y="108161"/>
                  </a:lnTo>
                  <a:cubicBezTo>
                    <a:pt x="58104" y="108161"/>
                    <a:pt x="59451" y="107930"/>
                    <a:pt x="60054" y="107479"/>
                  </a:cubicBezTo>
                  <a:cubicBezTo>
                    <a:pt x="60660" y="107015"/>
                    <a:pt x="60969" y="106195"/>
                    <a:pt x="60969" y="105016"/>
                  </a:cubicBezTo>
                  <a:cubicBezTo>
                    <a:pt x="60969" y="104769"/>
                    <a:pt x="60953" y="104476"/>
                    <a:pt x="60907" y="104120"/>
                  </a:cubicBezTo>
                  <a:cubicBezTo>
                    <a:pt x="60861" y="103761"/>
                    <a:pt x="60785" y="103343"/>
                    <a:pt x="60689" y="102865"/>
                  </a:cubicBezTo>
                  <a:lnTo>
                    <a:pt x="67009" y="102865"/>
                  </a:lnTo>
                  <a:cubicBezTo>
                    <a:pt x="67289" y="103857"/>
                    <a:pt x="67477" y="104739"/>
                    <a:pt x="67582" y="105480"/>
                  </a:cubicBezTo>
                  <a:cubicBezTo>
                    <a:pt x="67691" y="106211"/>
                    <a:pt x="67753" y="106922"/>
                    <a:pt x="67753" y="107588"/>
                  </a:cubicBezTo>
                  <a:cubicBezTo>
                    <a:pt x="67753" y="110314"/>
                    <a:pt x="67164" y="112359"/>
                    <a:pt x="65972" y="113706"/>
                  </a:cubicBezTo>
                  <a:cubicBezTo>
                    <a:pt x="64796" y="115069"/>
                    <a:pt x="62998" y="115751"/>
                    <a:pt x="60614" y="115751"/>
                  </a:cubicBezTo>
                  <a:lnTo>
                    <a:pt x="60334" y="115751"/>
                  </a:lnTo>
                  <a:close/>
                  <a:moveTo>
                    <a:pt x="42103" y="116525"/>
                  </a:moveTo>
                  <a:cubicBezTo>
                    <a:pt x="43279" y="118708"/>
                    <a:pt x="44194" y="122442"/>
                    <a:pt x="44859" y="127741"/>
                  </a:cubicBezTo>
                  <a:cubicBezTo>
                    <a:pt x="45106" y="129614"/>
                    <a:pt x="45294" y="131024"/>
                    <a:pt x="45449" y="131969"/>
                  </a:cubicBezTo>
                  <a:cubicBezTo>
                    <a:pt x="45929" y="134926"/>
                    <a:pt x="46812" y="137063"/>
                    <a:pt x="48083" y="138364"/>
                  </a:cubicBezTo>
                  <a:cubicBezTo>
                    <a:pt x="49351" y="139664"/>
                    <a:pt x="51195" y="140316"/>
                    <a:pt x="53626" y="140316"/>
                  </a:cubicBezTo>
                  <a:cubicBezTo>
                    <a:pt x="56043" y="140316"/>
                    <a:pt x="57903" y="139559"/>
                    <a:pt x="59204" y="138041"/>
                  </a:cubicBezTo>
                  <a:cubicBezTo>
                    <a:pt x="60505" y="136536"/>
                    <a:pt x="61154" y="134369"/>
                    <a:pt x="61154" y="131550"/>
                  </a:cubicBezTo>
                  <a:cubicBezTo>
                    <a:pt x="61154" y="127168"/>
                    <a:pt x="60054" y="123558"/>
                    <a:pt x="57841" y="120753"/>
                  </a:cubicBezTo>
                  <a:cubicBezTo>
                    <a:pt x="55624" y="117934"/>
                    <a:pt x="52806" y="116525"/>
                    <a:pt x="49351" y="116525"/>
                  </a:cubicBezTo>
                  <a:lnTo>
                    <a:pt x="42103" y="116525"/>
                  </a:lnTo>
                  <a:close/>
                  <a:moveTo>
                    <a:pt x="66824" y="62994"/>
                  </a:moveTo>
                  <a:lnTo>
                    <a:pt x="36913" y="62994"/>
                  </a:lnTo>
                  <a:cubicBezTo>
                    <a:pt x="32141" y="62994"/>
                    <a:pt x="28828" y="63722"/>
                    <a:pt x="27000" y="65194"/>
                  </a:cubicBezTo>
                  <a:cubicBezTo>
                    <a:pt x="25173" y="66666"/>
                    <a:pt x="24257" y="69175"/>
                    <a:pt x="24257" y="72735"/>
                  </a:cubicBezTo>
                  <a:cubicBezTo>
                    <a:pt x="24257" y="77306"/>
                    <a:pt x="25545" y="80852"/>
                    <a:pt x="28130" y="83378"/>
                  </a:cubicBezTo>
                  <a:cubicBezTo>
                    <a:pt x="30718" y="85903"/>
                    <a:pt x="34390" y="87158"/>
                    <a:pt x="39146" y="87158"/>
                  </a:cubicBezTo>
                  <a:lnTo>
                    <a:pt x="66824" y="87158"/>
                  </a:lnTo>
                  <a:lnTo>
                    <a:pt x="66824" y="95334"/>
                  </a:lnTo>
                  <a:lnTo>
                    <a:pt x="18218" y="95334"/>
                  </a:lnTo>
                  <a:lnTo>
                    <a:pt x="18218" y="87514"/>
                  </a:lnTo>
                  <a:lnTo>
                    <a:pt x="25295" y="87514"/>
                  </a:lnTo>
                  <a:cubicBezTo>
                    <a:pt x="22492" y="85640"/>
                    <a:pt x="20401" y="83424"/>
                    <a:pt x="19054" y="80852"/>
                  </a:cubicBezTo>
                  <a:cubicBezTo>
                    <a:pt x="17691" y="78280"/>
                    <a:pt x="17009" y="75307"/>
                    <a:pt x="17009" y="71915"/>
                  </a:cubicBezTo>
                  <a:cubicBezTo>
                    <a:pt x="17009" y="68260"/>
                    <a:pt x="17566" y="65178"/>
                    <a:pt x="18666" y="62668"/>
                  </a:cubicBezTo>
                  <a:cubicBezTo>
                    <a:pt x="19765" y="60143"/>
                    <a:pt x="21425" y="58206"/>
                    <a:pt x="23622" y="56860"/>
                  </a:cubicBezTo>
                  <a:cubicBezTo>
                    <a:pt x="24817" y="56102"/>
                    <a:pt x="26194" y="55559"/>
                    <a:pt x="27774" y="55220"/>
                  </a:cubicBezTo>
                  <a:cubicBezTo>
                    <a:pt x="29372" y="54894"/>
                    <a:pt x="31881" y="54722"/>
                    <a:pt x="35332" y="54722"/>
                  </a:cubicBezTo>
                  <a:lnTo>
                    <a:pt x="37641" y="54722"/>
                  </a:lnTo>
                  <a:lnTo>
                    <a:pt x="66824" y="54722"/>
                  </a:lnTo>
                  <a:lnTo>
                    <a:pt x="66824" y="62994"/>
                  </a:lnTo>
                  <a:close/>
                  <a:moveTo>
                    <a:pt x="42179" y="7620"/>
                  </a:moveTo>
                  <a:cubicBezTo>
                    <a:pt x="36155" y="7620"/>
                    <a:pt x="31617" y="8842"/>
                    <a:pt x="28565" y="11275"/>
                  </a:cubicBezTo>
                  <a:cubicBezTo>
                    <a:pt x="25512" y="13705"/>
                    <a:pt x="23981" y="17314"/>
                    <a:pt x="23981" y="22086"/>
                  </a:cubicBezTo>
                  <a:cubicBezTo>
                    <a:pt x="23981" y="26686"/>
                    <a:pt x="25654" y="30249"/>
                    <a:pt x="28999" y="32758"/>
                  </a:cubicBezTo>
                  <a:cubicBezTo>
                    <a:pt x="32345" y="35268"/>
                    <a:pt x="37084" y="36522"/>
                    <a:pt x="43219" y="36522"/>
                  </a:cubicBezTo>
                  <a:cubicBezTo>
                    <a:pt x="48765" y="36522"/>
                    <a:pt x="53115" y="35238"/>
                    <a:pt x="56293" y="32650"/>
                  </a:cubicBezTo>
                  <a:cubicBezTo>
                    <a:pt x="59468" y="30061"/>
                    <a:pt x="61061" y="26515"/>
                    <a:pt x="61061" y="22010"/>
                  </a:cubicBezTo>
                  <a:cubicBezTo>
                    <a:pt x="61061" y="17440"/>
                    <a:pt x="59435" y="13893"/>
                    <a:pt x="56168" y="11384"/>
                  </a:cubicBezTo>
                  <a:cubicBezTo>
                    <a:pt x="52898" y="8875"/>
                    <a:pt x="48238" y="7620"/>
                    <a:pt x="42179" y="7620"/>
                  </a:cubicBezTo>
                  <a:close/>
                  <a:moveTo>
                    <a:pt x="0" y="0"/>
                  </a:moveTo>
                  <a:lnTo>
                    <a:pt x="66824" y="0"/>
                  </a:lnTo>
                  <a:lnTo>
                    <a:pt x="66824" y="7900"/>
                  </a:lnTo>
                  <a:lnTo>
                    <a:pt x="60706" y="7900"/>
                  </a:lnTo>
                  <a:cubicBezTo>
                    <a:pt x="63232" y="9974"/>
                    <a:pt x="65135" y="12342"/>
                    <a:pt x="66406" y="14976"/>
                  </a:cubicBezTo>
                  <a:cubicBezTo>
                    <a:pt x="67677" y="17611"/>
                    <a:pt x="68313" y="20505"/>
                    <a:pt x="68313" y="23683"/>
                  </a:cubicBezTo>
                  <a:cubicBezTo>
                    <a:pt x="68313" y="30170"/>
                    <a:pt x="65988" y="35330"/>
                    <a:pt x="61341" y="39186"/>
                  </a:cubicBezTo>
                  <a:cubicBezTo>
                    <a:pt x="56711" y="43042"/>
                    <a:pt x="50484" y="44979"/>
                    <a:pt x="42676" y="44979"/>
                  </a:cubicBezTo>
                  <a:cubicBezTo>
                    <a:pt x="34729" y="44979"/>
                    <a:pt x="28393" y="43042"/>
                    <a:pt x="23684" y="39170"/>
                  </a:cubicBezTo>
                  <a:cubicBezTo>
                    <a:pt x="18992" y="35297"/>
                    <a:pt x="16637" y="30140"/>
                    <a:pt x="16637" y="23683"/>
                  </a:cubicBezTo>
                  <a:cubicBezTo>
                    <a:pt x="16637" y="20304"/>
                    <a:pt x="17256" y="17301"/>
                    <a:pt x="18511" y="14683"/>
                  </a:cubicBezTo>
                  <a:cubicBezTo>
                    <a:pt x="19765" y="12065"/>
                    <a:pt x="21656" y="9803"/>
                    <a:pt x="24165" y="7900"/>
                  </a:cubicBezTo>
                  <a:lnTo>
                    <a:pt x="0" y="7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3C182AA-71AF-42BC-8D67-5E896E479FE8}"/>
                </a:ext>
              </a:extLst>
            </p:cNvPr>
            <p:cNvSpPr/>
            <p:nvPr/>
          </p:nvSpPr>
          <p:spPr>
            <a:xfrm>
              <a:off x="7669770" y="1015796"/>
              <a:ext cx="65758" cy="292280"/>
            </a:xfrm>
            <a:custGeom>
              <a:avLst/>
              <a:gdLst>
                <a:gd name="connsiteX0" fmla="*/ 9883 w 68312"/>
                <a:gd name="connsiteY0" fmla="*/ 295270 h 303633"/>
                <a:gd name="connsiteX1" fmla="*/ 66824 w 68312"/>
                <a:gd name="connsiteY1" fmla="*/ 295270 h 303633"/>
                <a:gd name="connsiteX2" fmla="*/ 66824 w 68312"/>
                <a:gd name="connsiteY2" fmla="*/ 303634 h 303633"/>
                <a:gd name="connsiteX3" fmla="*/ 0 w 68312"/>
                <a:gd name="connsiteY3" fmla="*/ 303634 h 303633"/>
                <a:gd name="connsiteX4" fmla="*/ 0 w 68312"/>
                <a:gd name="connsiteY4" fmla="*/ 290640 h 303633"/>
                <a:gd name="connsiteX5" fmla="*/ 51133 w 68312"/>
                <a:gd name="connsiteY5" fmla="*/ 274067 h 303633"/>
                <a:gd name="connsiteX6" fmla="*/ 54511 w 68312"/>
                <a:gd name="connsiteY6" fmla="*/ 272996 h 303633"/>
                <a:gd name="connsiteX7" fmla="*/ 56616 w 68312"/>
                <a:gd name="connsiteY7" fmla="*/ 272486 h 303633"/>
                <a:gd name="connsiteX8" fmla="*/ 53626 w 68312"/>
                <a:gd name="connsiteY8" fmla="*/ 271758 h 303633"/>
                <a:gd name="connsiteX9" fmla="*/ 51133 w 68312"/>
                <a:gd name="connsiteY9" fmla="*/ 270984 h 303633"/>
                <a:gd name="connsiteX10" fmla="*/ 0 w 68312"/>
                <a:gd name="connsiteY10" fmla="*/ 253851 h 303633"/>
                <a:gd name="connsiteX11" fmla="*/ 0 w 68312"/>
                <a:gd name="connsiteY11" fmla="*/ 240811 h 303633"/>
                <a:gd name="connsiteX12" fmla="*/ 66824 w 68312"/>
                <a:gd name="connsiteY12" fmla="*/ 240811 h 303633"/>
                <a:gd name="connsiteX13" fmla="*/ 66824 w 68312"/>
                <a:gd name="connsiteY13" fmla="*/ 249639 h 303633"/>
                <a:gd name="connsiteX14" fmla="*/ 9883 w 68312"/>
                <a:gd name="connsiteY14" fmla="*/ 249639 h 303633"/>
                <a:gd name="connsiteX15" fmla="*/ 12810 w 68312"/>
                <a:gd name="connsiteY15" fmla="*/ 250367 h 303633"/>
                <a:gd name="connsiteX16" fmla="*/ 15738 w 68312"/>
                <a:gd name="connsiteY16" fmla="*/ 251220 h 303633"/>
                <a:gd name="connsiteX17" fmla="*/ 66824 w 68312"/>
                <a:gd name="connsiteY17" fmla="*/ 268413 h 303633"/>
                <a:gd name="connsiteX18" fmla="*/ 66824 w 68312"/>
                <a:gd name="connsiteY18" fmla="*/ 276961 h 303633"/>
                <a:gd name="connsiteX19" fmla="*/ 15738 w 68312"/>
                <a:gd name="connsiteY19" fmla="*/ 293768 h 303633"/>
                <a:gd name="connsiteX20" fmla="*/ 13028 w 68312"/>
                <a:gd name="connsiteY20" fmla="*/ 294588 h 303633"/>
                <a:gd name="connsiteX21" fmla="*/ 9883 w 68312"/>
                <a:gd name="connsiteY21" fmla="*/ 295270 h 303633"/>
                <a:gd name="connsiteX22" fmla="*/ 60334 w 68312"/>
                <a:gd name="connsiteY22" fmla="*/ 197380 h 303633"/>
                <a:gd name="connsiteX23" fmla="*/ 66314 w 68312"/>
                <a:gd name="connsiteY23" fmla="*/ 205497 h 303633"/>
                <a:gd name="connsiteX24" fmla="*/ 68313 w 68312"/>
                <a:gd name="connsiteY24" fmla="*/ 214602 h 303633"/>
                <a:gd name="connsiteX25" fmla="*/ 64440 w 68312"/>
                <a:gd name="connsiteY25" fmla="*/ 226220 h 303633"/>
                <a:gd name="connsiteX26" fmla="*/ 53721 w 68312"/>
                <a:gd name="connsiteY26" fmla="*/ 230402 h 303633"/>
                <a:gd name="connsiteX27" fmla="*/ 43328 w 68312"/>
                <a:gd name="connsiteY27" fmla="*/ 226299 h 303633"/>
                <a:gd name="connsiteX28" fmla="*/ 38477 w 68312"/>
                <a:gd name="connsiteY28" fmla="*/ 213782 h 303633"/>
                <a:gd name="connsiteX29" fmla="*/ 37842 w 68312"/>
                <a:gd name="connsiteY29" fmla="*/ 208006 h 303633"/>
                <a:gd name="connsiteX30" fmla="*/ 36620 w 68312"/>
                <a:gd name="connsiteY30" fmla="*/ 200387 h 303633"/>
                <a:gd name="connsiteX31" fmla="*/ 35177 w 68312"/>
                <a:gd name="connsiteY31" fmla="*/ 198526 h 303633"/>
                <a:gd name="connsiteX32" fmla="*/ 31338 w 68312"/>
                <a:gd name="connsiteY32" fmla="*/ 198062 h 303633"/>
                <a:gd name="connsiteX33" fmla="*/ 25746 w 68312"/>
                <a:gd name="connsiteY33" fmla="*/ 200788 h 303633"/>
                <a:gd name="connsiteX34" fmla="*/ 23885 w 68312"/>
                <a:gd name="connsiteY34" fmla="*/ 209011 h 303633"/>
                <a:gd name="connsiteX35" fmla="*/ 26164 w 68312"/>
                <a:gd name="connsiteY35" fmla="*/ 217579 h 303633"/>
                <a:gd name="connsiteX36" fmla="*/ 32902 w 68312"/>
                <a:gd name="connsiteY36" fmla="*/ 220457 h 303633"/>
                <a:gd name="connsiteX37" fmla="*/ 32902 w 68312"/>
                <a:gd name="connsiteY37" fmla="*/ 228173 h 303633"/>
                <a:gd name="connsiteX38" fmla="*/ 32530 w 68312"/>
                <a:gd name="connsiteY38" fmla="*/ 228173 h 303633"/>
                <a:gd name="connsiteX39" fmla="*/ 20911 w 68312"/>
                <a:gd name="connsiteY39" fmla="*/ 222999 h 303633"/>
                <a:gd name="connsiteX40" fmla="*/ 16637 w 68312"/>
                <a:gd name="connsiteY40" fmla="*/ 208751 h 303633"/>
                <a:gd name="connsiteX41" fmla="*/ 20292 w 68312"/>
                <a:gd name="connsiteY41" fmla="*/ 194390 h 303633"/>
                <a:gd name="connsiteX42" fmla="*/ 31723 w 68312"/>
                <a:gd name="connsiteY42" fmla="*/ 189790 h 303633"/>
                <a:gd name="connsiteX43" fmla="*/ 56030 w 68312"/>
                <a:gd name="connsiteY43" fmla="*/ 189790 h 303633"/>
                <a:gd name="connsiteX44" fmla="*/ 60054 w 68312"/>
                <a:gd name="connsiteY44" fmla="*/ 189108 h 303633"/>
                <a:gd name="connsiteX45" fmla="*/ 60969 w 68312"/>
                <a:gd name="connsiteY45" fmla="*/ 186645 h 303633"/>
                <a:gd name="connsiteX46" fmla="*/ 60907 w 68312"/>
                <a:gd name="connsiteY46" fmla="*/ 185749 h 303633"/>
                <a:gd name="connsiteX47" fmla="*/ 60689 w 68312"/>
                <a:gd name="connsiteY47" fmla="*/ 184495 h 303633"/>
                <a:gd name="connsiteX48" fmla="*/ 67009 w 68312"/>
                <a:gd name="connsiteY48" fmla="*/ 184495 h 303633"/>
                <a:gd name="connsiteX49" fmla="*/ 67582 w 68312"/>
                <a:gd name="connsiteY49" fmla="*/ 187109 h 303633"/>
                <a:gd name="connsiteX50" fmla="*/ 67753 w 68312"/>
                <a:gd name="connsiteY50" fmla="*/ 189217 h 303633"/>
                <a:gd name="connsiteX51" fmla="*/ 65972 w 68312"/>
                <a:gd name="connsiteY51" fmla="*/ 195335 h 303633"/>
                <a:gd name="connsiteX52" fmla="*/ 60614 w 68312"/>
                <a:gd name="connsiteY52" fmla="*/ 197380 h 303633"/>
                <a:gd name="connsiteX53" fmla="*/ 60334 w 68312"/>
                <a:gd name="connsiteY53" fmla="*/ 197380 h 303633"/>
                <a:gd name="connsiteX54" fmla="*/ 42103 w 68312"/>
                <a:gd name="connsiteY54" fmla="*/ 198154 h 303633"/>
                <a:gd name="connsiteX55" fmla="*/ 44859 w 68312"/>
                <a:gd name="connsiteY55" fmla="*/ 209370 h 303633"/>
                <a:gd name="connsiteX56" fmla="*/ 45449 w 68312"/>
                <a:gd name="connsiteY56" fmla="*/ 213598 h 303633"/>
                <a:gd name="connsiteX57" fmla="*/ 48083 w 68312"/>
                <a:gd name="connsiteY57" fmla="*/ 219993 h 303633"/>
                <a:gd name="connsiteX58" fmla="*/ 53626 w 68312"/>
                <a:gd name="connsiteY58" fmla="*/ 221946 h 303633"/>
                <a:gd name="connsiteX59" fmla="*/ 59204 w 68312"/>
                <a:gd name="connsiteY59" fmla="*/ 219670 h 303633"/>
                <a:gd name="connsiteX60" fmla="*/ 61154 w 68312"/>
                <a:gd name="connsiteY60" fmla="*/ 213180 h 303633"/>
                <a:gd name="connsiteX61" fmla="*/ 57841 w 68312"/>
                <a:gd name="connsiteY61" fmla="*/ 202382 h 303633"/>
                <a:gd name="connsiteX62" fmla="*/ 49351 w 68312"/>
                <a:gd name="connsiteY62" fmla="*/ 198154 h 303633"/>
                <a:gd name="connsiteX63" fmla="*/ 42103 w 68312"/>
                <a:gd name="connsiteY63" fmla="*/ 198154 h 303633"/>
                <a:gd name="connsiteX64" fmla="*/ 60334 w 68312"/>
                <a:gd name="connsiteY64" fmla="*/ 146915 h 303633"/>
                <a:gd name="connsiteX65" fmla="*/ 66314 w 68312"/>
                <a:gd name="connsiteY65" fmla="*/ 155033 h 303633"/>
                <a:gd name="connsiteX66" fmla="*/ 68313 w 68312"/>
                <a:gd name="connsiteY66" fmla="*/ 164138 h 303633"/>
                <a:gd name="connsiteX67" fmla="*/ 64440 w 68312"/>
                <a:gd name="connsiteY67" fmla="*/ 175755 h 303633"/>
                <a:gd name="connsiteX68" fmla="*/ 53721 w 68312"/>
                <a:gd name="connsiteY68" fmla="*/ 179937 h 303633"/>
                <a:gd name="connsiteX69" fmla="*/ 43328 w 68312"/>
                <a:gd name="connsiteY69" fmla="*/ 175834 h 303633"/>
                <a:gd name="connsiteX70" fmla="*/ 38477 w 68312"/>
                <a:gd name="connsiteY70" fmla="*/ 163318 h 303633"/>
                <a:gd name="connsiteX71" fmla="*/ 37842 w 68312"/>
                <a:gd name="connsiteY71" fmla="*/ 157542 h 303633"/>
                <a:gd name="connsiteX72" fmla="*/ 36620 w 68312"/>
                <a:gd name="connsiteY72" fmla="*/ 149922 h 303633"/>
                <a:gd name="connsiteX73" fmla="*/ 35177 w 68312"/>
                <a:gd name="connsiteY73" fmla="*/ 148061 h 303633"/>
                <a:gd name="connsiteX74" fmla="*/ 31338 w 68312"/>
                <a:gd name="connsiteY74" fmla="*/ 147597 h 303633"/>
                <a:gd name="connsiteX75" fmla="*/ 25746 w 68312"/>
                <a:gd name="connsiteY75" fmla="*/ 150324 h 303633"/>
                <a:gd name="connsiteX76" fmla="*/ 23885 w 68312"/>
                <a:gd name="connsiteY76" fmla="*/ 158546 h 303633"/>
                <a:gd name="connsiteX77" fmla="*/ 26164 w 68312"/>
                <a:gd name="connsiteY77" fmla="*/ 167114 h 303633"/>
                <a:gd name="connsiteX78" fmla="*/ 32902 w 68312"/>
                <a:gd name="connsiteY78" fmla="*/ 169992 h 303633"/>
                <a:gd name="connsiteX79" fmla="*/ 32902 w 68312"/>
                <a:gd name="connsiteY79" fmla="*/ 177708 h 303633"/>
                <a:gd name="connsiteX80" fmla="*/ 32530 w 68312"/>
                <a:gd name="connsiteY80" fmla="*/ 177708 h 303633"/>
                <a:gd name="connsiteX81" fmla="*/ 20911 w 68312"/>
                <a:gd name="connsiteY81" fmla="*/ 172535 h 303633"/>
                <a:gd name="connsiteX82" fmla="*/ 16637 w 68312"/>
                <a:gd name="connsiteY82" fmla="*/ 158286 h 303633"/>
                <a:gd name="connsiteX83" fmla="*/ 20292 w 68312"/>
                <a:gd name="connsiteY83" fmla="*/ 143925 h 303633"/>
                <a:gd name="connsiteX84" fmla="*/ 31723 w 68312"/>
                <a:gd name="connsiteY84" fmla="*/ 139325 h 303633"/>
                <a:gd name="connsiteX85" fmla="*/ 56030 w 68312"/>
                <a:gd name="connsiteY85" fmla="*/ 139325 h 303633"/>
                <a:gd name="connsiteX86" fmla="*/ 60054 w 68312"/>
                <a:gd name="connsiteY86" fmla="*/ 138644 h 303633"/>
                <a:gd name="connsiteX87" fmla="*/ 60969 w 68312"/>
                <a:gd name="connsiteY87" fmla="*/ 136180 h 303633"/>
                <a:gd name="connsiteX88" fmla="*/ 60907 w 68312"/>
                <a:gd name="connsiteY88" fmla="*/ 135285 h 303633"/>
                <a:gd name="connsiteX89" fmla="*/ 60689 w 68312"/>
                <a:gd name="connsiteY89" fmla="*/ 134030 h 303633"/>
                <a:gd name="connsiteX90" fmla="*/ 67009 w 68312"/>
                <a:gd name="connsiteY90" fmla="*/ 134030 h 303633"/>
                <a:gd name="connsiteX91" fmla="*/ 67582 w 68312"/>
                <a:gd name="connsiteY91" fmla="*/ 136645 h 303633"/>
                <a:gd name="connsiteX92" fmla="*/ 67753 w 68312"/>
                <a:gd name="connsiteY92" fmla="*/ 138752 h 303633"/>
                <a:gd name="connsiteX93" fmla="*/ 65972 w 68312"/>
                <a:gd name="connsiteY93" fmla="*/ 144871 h 303633"/>
                <a:gd name="connsiteX94" fmla="*/ 60614 w 68312"/>
                <a:gd name="connsiteY94" fmla="*/ 146915 h 303633"/>
                <a:gd name="connsiteX95" fmla="*/ 60334 w 68312"/>
                <a:gd name="connsiteY95" fmla="*/ 146915 h 303633"/>
                <a:gd name="connsiteX96" fmla="*/ 42103 w 68312"/>
                <a:gd name="connsiteY96" fmla="*/ 147689 h 303633"/>
                <a:gd name="connsiteX97" fmla="*/ 44859 w 68312"/>
                <a:gd name="connsiteY97" fmla="*/ 158905 h 303633"/>
                <a:gd name="connsiteX98" fmla="*/ 45449 w 68312"/>
                <a:gd name="connsiteY98" fmla="*/ 163133 h 303633"/>
                <a:gd name="connsiteX99" fmla="*/ 48083 w 68312"/>
                <a:gd name="connsiteY99" fmla="*/ 169528 h 303633"/>
                <a:gd name="connsiteX100" fmla="*/ 53626 w 68312"/>
                <a:gd name="connsiteY100" fmla="*/ 171481 h 303633"/>
                <a:gd name="connsiteX101" fmla="*/ 59204 w 68312"/>
                <a:gd name="connsiteY101" fmla="*/ 169205 h 303633"/>
                <a:gd name="connsiteX102" fmla="*/ 61154 w 68312"/>
                <a:gd name="connsiteY102" fmla="*/ 162715 h 303633"/>
                <a:gd name="connsiteX103" fmla="*/ 57841 w 68312"/>
                <a:gd name="connsiteY103" fmla="*/ 151917 h 303633"/>
                <a:gd name="connsiteX104" fmla="*/ 49351 w 68312"/>
                <a:gd name="connsiteY104" fmla="*/ 147689 h 303633"/>
                <a:gd name="connsiteX105" fmla="*/ 42103 w 68312"/>
                <a:gd name="connsiteY105" fmla="*/ 147689 h 303633"/>
                <a:gd name="connsiteX106" fmla="*/ 66824 w 68312"/>
                <a:gd name="connsiteY106" fmla="*/ 126499 h 303633"/>
                <a:gd name="connsiteX107" fmla="*/ 18218 w 68312"/>
                <a:gd name="connsiteY107" fmla="*/ 126499 h 303633"/>
                <a:gd name="connsiteX108" fmla="*/ 18218 w 68312"/>
                <a:gd name="connsiteY108" fmla="*/ 118599 h 303633"/>
                <a:gd name="connsiteX109" fmla="*/ 26921 w 68312"/>
                <a:gd name="connsiteY109" fmla="*/ 118599 h 303633"/>
                <a:gd name="connsiteX110" fmla="*/ 19611 w 68312"/>
                <a:gd name="connsiteY110" fmla="*/ 113304 h 303633"/>
                <a:gd name="connsiteX111" fmla="*/ 17194 w 68312"/>
                <a:gd name="connsiteY111" fmla="*/ 105124 h 303633"/>
                <a:gd name="connsiteX112" fmla="*/ 17210 w 68312"/>
                <a:gd name="connsiteY112" fmla="*/ 103807 h 303633"/>
                <a:gd name="connsiteX113" fmla="*/ 17335 w 68312"/>
                <a:gd name="connsiteY113" fmla="*/ 102987 h 303633"/>
                <a:gd name="connsiteX114" fmla="*/ 25930 w 68312"/>
                <a:gd name="connsiteY114" fmla="*/ 102987 h 303633"/>
                <a:gd name="connsiteX115" fmla="*/ 25854 w 68312"/>
                <a:gd name="connsiteY115" fmla="*/ 103715 h 303633"/>
                <a:gd name="connsiteX116" fmla="*/ 25838 w 68312"/>
                <a:gd name="connsiteY116" fmla="*/ 104940 h 303633"/>
                <a:gd name="connsiteX117" fmla="*/ 29401 w 68312"/>
                <a:gd name="connsiteY117" fmla="*/ 114898 h 303633"/>
                <a:gd name="connsiteX118" fmla="*/ 39778 w 68312"/>
                <a:gd name="connsiteY118" fmla="*/ 118323 h 303633"/>
                <a:gd name="connsiteX119" fmla="*/ 66824 w 68312"/>
                <a:gd name="connsiteY119" fmla="*/ 118323 h 303633"/>
                <a:gd name="connsiteX120" fmla="*/ 66824 w 68312"/>
                <a:gd name="connsiteY120" fmla="*/ 126499 h 303633"/>
                <a:gd name="connsiteX121" fmla="*/ 42179 w 68312"/>
                <a:gd name="connsiteY121" fmla="*/ 60795 h 303633"/>
                <a:gd name="connsiteX122" fmla="*/ 28565 w 68312"/>
                <a:gd name="connsiteY122" fmla="*/ 64450 h 303633"/>
                <a:gd name="connsiteX123" fmla="*/ 23981 w 68312"/>
                <a:gd name="connsiteY123" fmla="*/ 75261 h 303633"/>
                <a:gd name="connsiteX124" fmla="*/ 28999 w 68312"/>
                <a:gd name="connsiteY124" fmla="*/ 85933 h 303633"/>
                <a:gd name="connsiteX125" fmla="*/ 43219 w 68312"/>
                <a:gd name="connsiteY125" fmla="*/ 89697 h 303633"/>
                <a:gd name="connsiteX126" fmla="*/ 56293 w 68312"/>
                <a:gd name="connsiteY126" fmla="*/ 85824 h 303633"/>
                <a:gd name="connsiteX127" fmla="*/ 61061 w 68312"/>
                <a:gd name="connsiteY127" fmla="*/ 75185 h 303633"/>
                <a:gd name="connsiteX128" fmla="*/ 56168 w 68312"/>
                <a:gd name="connsiteY128" fmla="*/ 64558 h 303633"/>
                <a:gd name="connsiteX129" fmla="*/ 42179 w 68312"/>
                <a:gd name="connsiteY129" fmla="*/ 60795 h 303633"/>
                <a:gd name="connsiteX130" fmla="*/ 0 w 68312"/>
                <a:gd name="connsiteY130" fmla="*/ 53175 h 303633"/>
                <a:gd name="connsiteX131" fmla="*/ 66824 w 68312"/>
                <a:gd name="connsiteY131" fmla="*/ 53175 h 303633"/>
                <a:gd name="connsiteX132" fmla="*/ 66824 w 68312"/>
                <a:gd name="connsiteY132" fmla="*/ 61075 h 303633"/>
                <a:gd name="connsiteX133" fmla="*/ 60706 w 68312"/>
                <a:gd name="connsiteY133" fmla="*/ 61075 h 303633"/>
                <a:gd name="connsiteX134" fmla="*/ 66406 w 68312"/>
                <a:gd name="connsiteY134" fmla="*/ 68151 h 303633"/>
                <a:gd name="connsiteX135" fmla="*/ 68313 w 68312"/>
                <a:gd name="connsiteY135" fmla="*/ 76858 h 303633"/>
                <a:gd name="connsiteX136" fmla="*/ 61341 w 68312"/>
                <a:gd name="connsiteY136" fmla="*/ 92361 h 303633"/>
                <a:gd name="connsiteX137" fmla="*/ 42676 w 68312"/>
                <a:gd name="connsiteY137" fmla="*/ 98153 h 303633"/>
                <a:gd name="connsiteX138" fmla="*/ 23684 w 68312"/>
                <a:gd name="connsiteY138" fmla="*/ 92344 h 303633"/>
                <a:gd name="connsiteX139" fmla="*/ 16637 w 68312"/>
                <a:gd name="connsiteY139" fmla="*/ 76858 h 303633"/>
                <a:gd name="connsiteX140" fmla="*/ 18511 w 68312"/>
                <a:gd name="connsiteY140" fmla="*/ 67858 h 303633"/>
                <a:gd name="connsiteX141" fmla="*/ 24165 w 68312"/>
                <a:gd name="connsiteY141" fmla="*/ 61075 h 303633"/>
                <a:gd name="connsiteX142" fmla="*/ 0 w 68312"/>
                <a:gd name="connsiteY142" fmla="*/ 61075 h 303633"/>
                <a:gd name="connsiteX143" fmla="*/ 0 w 68312"/>
                <a:gd name="connsiteY143" fmla="*/ 53175 h 303633"/>
                <a:gd name="connsiteX144" fmla="*/ 18218 w 68312"/>
                <a:gd name="connsiteY144" fmla="*/ 32340 h 303633"/>
                <a:gd name="connsiteX145" fmla="*/ 48034 w 68312"/>
                <a:gd name="connsiteY145" fmla="*/ 32340 h 303633"/>
                <a:gd name="connsiteX146" fmla="*/ 57996 w 68312"/>
                <a:gd name="connsiteY146" fmla="*/ 30094 h 303633"/>
                <a:gd name="connsiteX147" fmla="*/ 60785 w 68312"/>
                <a:gd name="connsiteY147" fmla="*/ 22504 h 303633"/>
                <a:gd name="connsiteX148" fmla="*/ 56632 w 68312"/>
                <a:gd name="connsiteY148" fmla="*/ 11802 h 303633"/>
                <a:gd name="connsiteX149" fmla="*/ 44395 w 68312"/>
                <a:gd name="connsiteY149" fmla="*/ 8176 h 303633"/>
                <a:gd name="connsiteX150" fmla="*/ 18218 w 68312"/>
                <a:gd name="connsiteY150" fmla="*/ 8176 h 303633"/>
                <a:gd name="connsiteX151" fmla="*/ 18218 w 68312"/>
                <a:gd name="connsiteY151" fmla="*/ 0 h 303633"/>
                <a:gd name="connsiteX152" fmla="*/ 66824 w 68312"/>
                <a:gd name="connsiteY152" fmla="*/ 0 h 303633"/>
                <a:gd name="connsiteX153" fmla="*/ 66824 w 68312"/>
                <a:gd name="connsiteY153" fmla="*/ 7821 h 303633"/>
                <a:gd name="connsiteX154" fmla="*/ 59560 w 68312"/>
                <a:gd name="connsiteY154" fmla="*/ 7821 h 303633"/>
                <a:gd name="connsiteX155" fmla="*/ 65896 w 68312"/>
                <a:gd name="connsiteY155" fmla="*/ 14387 h 303633"/>
                <a:gd name="connsiteX156" fmla="*/ 68033 w 68312"/>
                <a:gd name="connsiteY156" fmla="*/ 23867 h 303633"/>
                <a:gd name="connsiteX157" fmla="*/ 66314 w 68312"/>
                <a:gd name="connsiteY157" fmla="*/ 32712 h 303633"/>
                <a:gd name="connsiteX158" fmla="*/ 61404 w 68312"/>
                <a:gd name="connsiteY158" fmla="*/ 38472 h 303633"/>
                <a:gd name="connsiteX159" fmla="*/ 57268 w 68312"/>
                <a:gd name="connsiteY159" fmla="*/ 40115 h 303633"/>
                <a:gd name="connsiteX160" fmla="*/ 49707 w 68312"/>
                <a:gd name="connsiteY160" fmla="*/ 40612 h 303633"/>
                <a:gd name="connsiteX161" fmla="*/ 47402 w 68312"/>
                <a:gd name="connsiteY161" fmla="*/ 40612 h 303633"/>
                <a:gd name="connsiteX162" fmla="*/ 18218 w 68312"/>
                <a:gd name="connsiteY162" fmla="*/ 40612 h 303633"/>
                <a:gd name="connsiteX163" fmla="*/ 18218 w 68312"/>
                <a:gd name="connsiteY163" fmla="*/ 32340 h 30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68312" h="303633">
                  <a:moveTo>
                    <a:pt x="9883" y="295270"/>
                  </a:moveTo>
                  <a:lnTo>
                    <a:pt x="66824" y="295270"/>
                  </a:lnTo>
                  <a:lnTo>
                    <a:pt x="66824" y="303634"/>
                  </a:lnTo>
                  <a:lnTo>
                    <a:pt x="0" y="303634"/>
                  </a:lnTo>
                  <a:lnTo>
                    <a:pt x="0" y="290640"/>
                  </a:lnTo>
                  <a:lnTo>
                    <a:pt x="51133" y="274067"/>
                  </a:lnTo>
                  <a:cubicBezTo>
                    <a:pt x="52575" y="273586"/>
                    <a:pt x="53705" y="273230"/>
                    <a:pt x="54511" y="272996"/>
                  </a:cubicBezTo>
                  <a:cubicBezTo>
                    <a:pt x="55315" y="272779"/>
                    <a:pt x="56013" y="272608"/>
                    <a:pt x="56616" y="272486"/>
                  </a:cubicBezTo>
                  <a:cubicBezTo>
                    <a:pt x="55503" y="272239"/>
                    <a:pt x="54495" y="272005"/>
                    <a:pt x="53626" y="271758"/>
                  </a:cubicBezTo>
                  <a:cubicBezTo>
                    <a:pt x="52743" y="271524"/>
                    <a:pt x="51907" y="271261"/>
                    <a:pt x="51133" y="270984"/>
                  </a:cubicBezTo>
                  <a:lnTo>
                    <a:pt x="0" y="253851"/>
                  </a:lnTo>
                  <a:lnTo>
                    <a:pt x="0" y="240811"/>
                  </a:lnTo>
                  <a:lnTo>
                    <a:pt x="66824" y="240811"/>
                  </a:lnTo>
                  <a:lnTo>
                    <a:pt x="66824" y="249639"/>
                  </a:lnTo>
                  <a:lnTo>
                    <a:pt x="9883" y="249639"/>
                  </a:lnTo>
                  <a:cubicBezTo>
                    <a:pt x="10861" y="249857"/>
                    <a:pt x="11836" y="250087"/>
                    <a:pt x="12810" y="250367"/>
                  </a:cubicBezTo>
                  <a:cubicBezTo>
                    <a:pt x="13802" y="250631"/>
                    <a:pt x="14780" y="250924"/>
                    <a:pt x="15738" y="251220"/>
                  </a:cubicBezTo>
                  <a:lnTo>
                    <a:pt x="66824" y="268413"/>
                  </a:lnTo>
                  <a:lnTo>
                    <a:pt x="66824" y="276961"/>
                  </a:lnTo>
                  <a:lnTo>
                    <a:pt x="15738" y="293768"/>
                  </a:lnTo>
                  <a:cubicBezTo>
                    <a:pt x="14901" y="294078"/>
                    <a:pt x="13989" y="294341"/>
                    <a:pt x="13028" y="294588"/>
                  </a:cubicBezTo>
                  <a:cubicBezTo>
                    <a:pt x="12053" y="294835"/>
                    <a:pt x="11016" y="295053"/>
                    <a:pt x="9883" y="295270"/>
                  </a:cubicBezTo>
                  <a:close/>
                  <a:moveTo>
                    <a:pt x="60334" y="197380"/>
                  </a:moveTo>
                  <a:cubicBezTo>
                    <a:pt x="62998" y="199935"/>
                    <a:pt x="64980" y="202632"/>
                    <a:pt x="66314" y="205497"/>
                  </a:cubicBezTo>
                  <a:cubicBezTo>
                    <a:pt x="67644" y="208346"/>
                    <a:pt x="68313" y="211382"/>
                    <a:pt x="68313" y="214602"/>
                  </a:cubicBezTo>
                  <a:cubicBezTo>
                    <a:pt x="68313" y="219561"/>
                    <a:pt x="67025" y="223434"/>
                    <a:pt x="64440" y="226220"/>
                  </a:cubicBezTo>
                  <a:cubicBezTo>
                    <a:pt x="61852" y="229009"/>
                    <a:pt x="58275" y="230402"/>
                    <a:pt x="53721" y="230402"/>
                  </a:cubicBezTo>
                  <a:cubicBezTo>
                    <a:pt x="49305" y="230402"/>
                    <a:pt x="45837" y="229039"/>
                    <a:pt x="43328" y="226299"/>
                  </a:cubicBezTo>
                  <a:cubicBezTo>
                    <a:pt x="40819" y="223556"/>
                    <a:pt x="39205" y="219374"/>
                    <a:pt x="38477" y="213782"/>
                  </a:cubicBezTo>
                  <a:cubicBezTo>
                    <a:pt x="38322" y="212356"/>
                    <a:pt x="38105" y="210437"/>
                    <a:pt x="37842" y="208006"/>
                  </a:cubicBezTo>
                  <a:cubicBezTo>
                    <a:pt x="37423" y="203870"/>
                    <a:pt x="37005" y="201315"/>
                    <a:pt x="36620" y="200387"/>
                  </a:cubicBezTo>
                  <a:cubicBezTo>
                    <a:pt x="36248" y="199441"/>
                    <a:pt x="35767" y="198819"/>
                    <a:pt x="35177" y="198526"/>
                  </a:cubicBezTo>
                  <a:cubicBezTo>
                    <a:pt x="34591" y="198216"/>
                    <a:pt x="33304" y="198062"/>
                    <a:pt x="31338" y="198062"/>
                  </a:cubicBezTo>
                  <a:cubicBezTo>
                    <a:pt x="28858" y="198062"/>
                    <a:pt x="27000" y="198974"/>
                    <a:pt x="25746" y="200788"/>
                  </a:cubicBezTo>
                  <a:cubicBezTo>
                    <a:pt x="24508" y="202599"/>
                    <a:pt x="23885" y="205342"/>
                    <a:pt x="23885" y="209011"/>
                  </a:cubicBezTo>
                  <a:cubicBezTo>
                    <a:pt x="23885" y="212791"/>
                    <a:pt x="24646" y="215656"/>
                    <a:pt x="26164" y="217579"/>
                  </a:cubicBezTo>
                  <a:cubicBezTo>
                    <a:pt x="27682" y="219499"/>
                    <a:pt x="29928" y="220457"/>
                    <a:pt x="32902" y="220457"/>
                  </a:cubicBezTo>
                  <a:lnTo>
                    <a:pt x="32902" y="228173"/>
                  </a:lnTo>
                  <a:lnTo>
                    <a:pt x="32530" y="228173"/>
                  </a:lnTo>
                  <a:cubicBezTo>
                    <a:pt x="27636" y="228173"/>
                    <a:pt x="23747" y="226454"/>
                    <a:pt x="20911" y="222999"/>
                  </a:cubicBezTo>
                  <a:cubicBezTo>
                    <a:pt x="18063" y="219545"/>
                    <a:pt x="16637" y="214806"/>
                    <a:pt x="16637" y="208751"/>
                  </a:cubicBezTo>
                  <a:cubicBezTo>
                    <a:pt x="16637" y="202244"/>
                    <a:pt x="17862" y="197459"/>
                    <a:pt x="20292" y="194390"/>
                  </a:cubicBezTo>
                  <a:cubicBezTo>
                    <a:pt x="22726" y="191324"/>
                    <a:pt x="26536" y="189790"/>
                    <a:pt x="31723" y="189790"/>
                  </a:cubicBezTo>
                  <a:lnTo>
                    <a:pt x="56030" y="189790"/>
                  </a:lnTo>
                  <a:cubicBezTo>
                    <a:pt x="58104" y="189790"/>
                    <a:pt x="59451" y="189559"/>
                    <a:pt x="60054" y="189108"/>
                  </a:cubicBezTo>
                  <a:cubicBezTo>
                    <a:pt x="60660" y="188644"/>
                    <a:pt x="60969" y="187824"/>
                    <a:pt x="60969" y="186645"/>
                  </a:cubicBezTo>
                  <a:cubicBezTo>
                    <a:pt x="60969" y="186398"/>
                    <a:pt x="60953" y="186105"/>
                    <a:pt x="60907" y="185749"/>
                  </a:cubicBezTo>
                  <a:cubicBezTo>
                    <a:pt x="60861" y="185390"/>
                    <a:pt x="60785" y="184972"/>
                    <a:pt x="60689" y="184495"/>
                  </a:cubicBezTo>
                  <a:lnTo>
                    <a:pt x="67009" y="184495"/>
                  </a:lnTo>
                  <a:cubicBezTo>
                    <a:pt x="67289" y="185486"/>
                    <a:pt x="67477" y="186368"/>
                    <a:pt x="67582" y="187109"/>
                  </a:cubicBezTo>
                  <a:cubicBezTo>
                    <a:pt x="67691" y="187840"/>
                    <a:pt x="67753" y="188552"/>
                    <a:pt x="67753" y="189217"/>
                  </a:cubicBezTo>
                  <a:cubicBezTo>
                    <a:pt x="67753" y="191943"/>
                    <a:pt x="67164" y="193988"/>
                    <a:pt x="65972" y="195335"/>
                  </a:cubicBezTo>
                  <a:cubicBezTo>
                    <a:pt x="64796" y="196698"/>
                    <a:pt x="62998" y="197380"/>
                    <a:pt x="60614" y="197380"/>
                  </a:cubicBezTo>
                  <a:lnTo>
                    <a:pt x="60334" y="197380"/>
                  </a:lnTo>
                  <a:close/>
                  <a:moveTo>
                    <a:pt x="42103" y="198154"/>
                  </a:moveTo>
                  <a:cubicBezTo>
                    <a:pt x="43279" y="200337"/>
                    <a:pt x="44194" y="204071"/>
                    <a:pt x="44859" y="209370"/>
                  </a:cubicBezTo>
                  <a:cubicBezTo>
                    <a:pt x="45106" y="211243"/>
                    <a:pt x="45294" y="212653"/>
                    <a:pt x="45449" y="213598"/>
                  </a:cubicBezTo>
                  <a:cubicBezTo>
                    <a:pt x="45929" y="216555"/>
                    <a:pt x="46812" y="218692"/>
                    <a:pt x="48083" y="219993"/>
                  </a:cubicBezTo>
                  <a:cubicBezTo>
                    <a:pt x="49351" y="221294"/>
                    <a:pt x="51195" y="221946"/>
                    <a:pt x="53626" y="221946"/>
                  </a:cubicBezTo>
                  <a:cubicBezTo>
                    <a:pt x="56043" y="221946"/>
                    <a:pt x="57903" y="221188"/>
                    <a:pt x="59204" y="219670"/>
                  </a:cubicBezTo>
                  <a:cubicBezTo>
                    <a:pt x="60505" y="218165"/>
                    <a:pt x="61154" y="215998"/>
                    <a:pt x="61154" y="213180"/>
                  </a:cubicBezTo>
                  <a:cubicBezTo>
                    <a:pt x="61154" y="208797"/>
                    <a:pt x="60054" y="205188"/>
                    <a:pt x="57841" y="202382"/>
                  </a:cubicBezTo>
                  <a:cubicBezTo>
                    <a:pt x="55624" y="199563"/>
                    <a:pt x="52806" y="198154"/>
                    <a:pt x="49351" y="198154"/>
                  </a:cubicBezTo>
                  <a:lnTo>
                    <a:pt x="42103" y="198154"/>
                  </a:lnTo>
                  <a:close/>
                  <a:moveTo>
                    <a:pt x="60334" y="146915"/>
                  </a:moveTo>
                  <a:cubicBezTo>
                    <a:pt x="62998" y="149471"/>
                    <a:pt x="64980" y="152168"/>
                    <a:pt x="66314" y="155033"/>
                  </a:cubicBezTo>
                  <a:cubicBezTo>
                    <a:pt x="67644" y="157881"/>
                    <a:pt x="68313" y="160917"/>
                    <a:pt x="68313" y="164138"/>
                  </a:cubicBezTo>
                  <a:cubicBezTo>
                    <a:pt x="68313" y="169097"/>
                    <a:pt x="67025" y="172969"/>
                    <a:pt x="64440" y="175755"/>
                  </a:cubicBezTo>
                  <a:cubicBezTo>
                    <a:pt x="61852" y="178544"/>
                    <a:pt x="58275" y="179937"/>
                    <a:pt x="53721" y="179937"/>
                  </a:cubicBezTo>
                  <a:cubicBezTo>
                    <a:pt x="49305" y="179937"/>
                    <a:pt x="45837" y="178574"/>
                    <a:pt x="43328" y="175834"/>
                  </a:cubicBezTo>
                  <a:cubicBezTo>
                    <a:pt x="40819" y="173091"/>
                    <a:pt x="39205" y="168909"/>
                    <a:pt x="38477" y="163318"/>
                  </a:cubicBezTo>
                  <a:cubicBezTo>
                    <a:pt x="38322" y="161892"/>
                    <a:pt x="38105" y="159972"/>
                    <a:pt x="37842" y="157542"/>
                  </a:cubicBezTo>
                  <a:cubicBezTo>
                    <a:pt x="37423" y="153406"/>
                    <a:pt x="37005" y="150851"/>
                    <a:pt x="36620" y="149922"/>
                  </a:cubicBezTo>
                  <a:cubicBezTo>
                    <a:pt x="36248" y="148977"/>
                    <a:pt x="35767" y="148354"/>
                    <a:pt x="35177" y="148061"/>
                  </a:cubicBezTo>
                  <a:cubicBezTo>
                    <a:pt x="34591" y="147752"/>
                    <a:pt x="33304" y="147597"/>
                    <a:pt x="31338" y="147597"/>
                  </a:cubicBezTo>
                  <a:cubicBezTo>
                    <a:pt x="28858" y="147597"/>
                    <a:pt x="27000" y="148509"/>
                    <a:pt x="25746" y="150324"/>
                  </a:cubicBezTo>
                  <a:cubicBezTo>
                    <a:pt x="24508" y="152135"/>
                    <a:pt x="23885" y="154878"/>
                    <a:pt x="23885" y="158546"/>
                  </a:cubicBezTo>
                  <a:cubicBezTo>
                    <a:pt x="23885" y="162326"/>
                    <a:pt x="24646" y="165191"/>
                    <a:pt x="26164" y="167114"/>
                  </a:cubicBezTo>
                  <a:cubicBezTo>
                    <a:pt x="27682" y="169034"/>
                    <a:pt x="29928" y="169992"/>
                    <a:pt x="32902" y="169992"/>
                  </a:cubicBezTo>
                  <a:lnTo>
                    <a:pt x="32902" y="177708"/>
                  </a:lnTo>
                  <a:lnTo>
                    <a:pt x="32530" y="177708"/>
                  </a:lnTo>
                  <a:cubicBezTo>
                    <a:pt x="27636" y="177708"/>
                    <a:pt x="23747" y="175989"/>
                    <a:pt x="20911" y="172535"/>
                  </a:cubicBezTo>
                  <a:cubicBezTo>
                    <a:pt x="18063" y="169080"/>
                    <a:pt x="16637" y="164342"/>
                    <a:pt x="16637" y="158286"/>
                  </a:cubicBezTo>
                  <a:cubicBezTo>
                    <a:pt x="16637" y="151779"/>
                    <a:pt x="17862" y="146994"/>
                    <a:pt x="20292" y="143925"/>
                  </a:cubicBezTo>
                  <a:cubicBezTo>
                    <a:pt x="22726" y="140860"/>
                    <a:pt x="26536" y="139325"/>
                    <a:pt x="31723" y="139325"/>
                  </a:cubicBezTo>
                  <a:lnTo>
                    <a:pt x="56030" y="139325"/>
                  </a:lnTo>
                  <a:cubicBezTo>
                    <a:pt x="58104" y="139325"/>
                    <a:pt x="59451" y="139095"/>
                    <a:pt x="60054" y="138644"/>
                  </a:cubicBezTo>
                  <a:cubicBezTo>
                    <a:pt x="60660" y="138179"/>
                    <a:pt x="60969" y="137359"/>
                    <a:pt x="60969" y="136180"/>
                  </a:cubicBezTo>
                  <a:cubicBezTo>
                    <a:pt x="60969" y="135933"/>
                    <a:pt x="60953" y="135640"/>
                    <a:pt x="60907" y="135285"/>
                  </a:cubicBezTo>
                  <a:cubicBezTo>
                    <a:pt x="60861" y="134926"/>
                    <a:pt x="60785" y="134508"/>
                    <a:pt x="60689" y="134030"/>
                  </a:cubicBezTo>
                  <a:lnTo>
                    <a:pt x="67009" y="134030"/>
                  </a:lnTo>
                  <a:cubicBezTo>
                    <a:pt x="67289" y="135021"/>
                    <a:pt x="67477" y="135904"/>
                    <a:pt x="67582" y="136645"/>
                  </a:cubicBezTo>
                  <a:cubicBezTo>
                    <a:pt x="67691" y="137376"/>
                    <a:pt x="67753" y="138087"/>
                    <a:pt x="67753" y="138752"/>
                  </a:cubicBezTo>
                  <a:cubicBezTo>
                    <a:pt x="67753" y="141479"/>
                    <a:pt x="67164" y="143524"/>
                    <a:pt x="65972" y="144871"/>
                  </a:cubicBezTo>
                  <a:cubicBezTo>
                    <a:pt x="64796" y="146234"/>
                    <a:pt x="62998" y="146915"/>
                    <a:pt x="60614" y="146915"/>
                  </a:cubicBezTo>
                  <a:lnTo>
                    <a:pt x="60334" y="146915"/>
                  </a:lnTo>
                  <a:close/>
                  <a:moveTo>
                    <a:pt x="42103" y="147689"/>
                  </a:moveTo>
                  <a:cubicBezTo>
                    <a:pt x="43279" y="149873"/>
                    <a:pt x="44194" y="153607"/>
                    <a:pt x="44859" y="158905"/>
                  </a:cubicBezTo>
                  <a:cubicBezTo>
                    <a:pt x="45106" y="160779"/>
                    <a:pt x="45294" y="162188"/>
                    <a:pt x="45449" y="163133"/>
                  </a:cubicBezTo>
                  <a:cubicBezTo>
                    <a:pt x="45929" y="166090"/>
                    <a:pt x="46812" y="168227"/>
                    <a:pt x="48083" y="169528"/>
                  </a:cubicBezTo>
                  <a:cubicBezTo>
                    <a:pt x="49351" y="170829"/>
                    <a:pt x="51195" y="171481"/>
                    <a:pt x="53626" y="171481"/>
                  </a:cubicBezTo>
                  <a:cubicBezTo>
                    <a:pt x="56043" y="171481"/>
                    <a:pt x="57903" y="170724"/>
                    <a:pt x="59204" y="169205"/>
                  </a:cubicBezTo>
                  <a:cubicBezTo>
                    <a:pt x="60505" y="167701"/>
                    <a:pt x="61154" y="165534"/>
                    <a:pt x="61154" y="162715"/>
                  </a:cubicBezTo>
                  <a:cubicBezTo>
                    <a:pt x="61154" y="158332"/>
                    <a:pt x="60054" y="154723"/>
                    <a:pt x="57841" y="151917"/>
                  </a:cubicBezTo>
                  <a:cubicBezTo>
                    <a:pt x="55624" y="149099"/>
                    <a:pt x="52806" y="147689"/>
                    <a:pt x="49351" y="147689"/>
                  </a:cubicBezTo>
                  <a:lnTo>
                    <a:pt x="42103" y="147689"/>
                  </a:lnTo>
                  <a:close/>
                  <a:moveTo>
                    <a:pt x="66824" y="126499"/>
                  </a:moveTo>
                  <a:lnTo>
                    <a:pt x="18218" y="126499"/>
                  </a:lnTo>
                  <a:lnTo>
                    <a:pt x="18218" y="118599"/>
                  </a:lnTo>
                  <a:lnTo>
                    <a:pt x="26921" y="118599"/>
                  </a:lnTo>
                  <a:cubicBezTo>
                    <a:pt x="23671" y="117299"/>
                    <a:pt x="21237" y="115534"/>
                    <a:pt x="19611" y="113304"/>
                  </a:cubicBezTo>
                  <a:cubicBezTo>
                    <a:pt x="18000" y="111088"/>
                    <a:pt x="17194" y="108361"/>
                    <a:pt x="17194" y="105124"/>
                  </a:cubicBezTo>
                  <a:cubicBezTo>
                    <a:pt x="17194" y="104522"/>
                    <a:pt x="17194" y="104071"/>
                    <a:pt x="17210" y="103807"/>
                  </a:cubicBezTo>
                  <a:cubicBezTo>
                    <a:pt x="17226" y="103531"/>
                    <a:pt x="17273" y="103267"/>
                    <a:pt x="17335" y="102987"/>
                  </a:cubicBezTo>
                  <a:lnTo>
                    <a:pt x="25930" y="102987"/>
                  </a:lnTo>
                  <a:cubicBezTo>
                    <a:pt x="25901" y="103205"/>
                    <a:pt x="25871" y="103435"/>
                    <a:pt x="25854" y="103715"/>
                  </a:cubicBezTo>
                  <a:cubicBezTo>
                    <a:pt x="25838" y="103979"/>
                    <a:pt x="25838" y="104397"/>
                    <a:pt x="25838" y="104940"/>
                  </a:cubicBezTo>
                  <a:cubicBezTo>
                    <a:pt x="25838" y="109290"/>
                    <a:pt x="27030" y="112606"/>
                    <a:pt x="29401" y="114898"/>
                  </a:cubicBezTo>
                  <a:cubicBezTo>
                    <a:pt x="31772" y="117177"/>
                    <a:pt x="35240" y="118323"/>
                    <a:pt x="39778" y="118323"/>
                  </a:cubicBezTo>
                  <a:lnTo>
                    <a:pt x="66824" y="118323"/>
                  </a:lnTo>
                  <a:lnTo>
                    <a:pt x="66824" y="126499"/>
                  </a:lnTo>
                  <a:close/>
                  <a:moveTo>
                    <a:pt x="42179" y="60795"/>
                  </a:moveTo>
                  <a:cubicBezTo>
                    <a:pt x="36155" y="60795"/>
                    <a:pt x="31617" y="62016"/>
                    <a:pt x="28565" y="64450"/>
                  </a:cubicBezTo>
                  <a:cubicBezTo>
                    <a:pt x="25512" y="66880"/>
                    <a:pt x="23981" y="70489"/>
                    <a:pt x="23981" y="75261"/>
                  </a:cubicBezTo>
                  <a:cubicBezTo>
                    <a:pt x="23981" y="79861"/>
                    <a:pt x="25654" y="83424"/>
                    <a:pt x="28999" y="85933"/>
                  </a:cubicBezTo>
                  <a:cubicBezTo>
                    <a:pt x="32345" y="88442"/>
                    <a:pt x="37084" y="89697"/>
                    <a:pt x="43219" y="89697"/>
                  </a:cubicBezTo>
                  <a:cubicBezTo>
                    <a:pt x="48765" y="89697"/>
                    <a:pt x="53115" y="88413"/>
                    <a:pt x="56293" y="85824"/>
                  </a:cubicBezTo>
                  <a:cubicBezTo>
                    <a:pt x="59468" y="83236"/>
                    <a:pt x="61061" y="79690"/>
                    <a:pt x="61061" y="75185"/>
                  </a:cubicBezTo>
                  <a:cubicBezTo>
                    <a:pt x="61061" y="70614"/>
                    <a:pt x="59435" y="67068"/>
                    <a:pt x="56168" y="64558"/>
                  </a:cubicBezTo>
                  <a:cubicBezTo>
                    <a:pt x="52898" y="62049"/>
                    <a:pt x="48238" y="60795"/>
                    <a:pt x="42179" y="60795"/>
                  </a:cubicBezTo>
                  <a:close/>
                  <a:moveTo>
                    <a:pt x="0" y="53175"/>
                  </a:moveTo>
                  <a:lnTo>
                    <a:pt x="66824" y="53175"/>
                  </a:lnTo>
                  <a:lnTo>
                    <a:pt x="66824" y="61075"/>
                  </a:lnTo>
                  <a:lnTo>
                    <a:pt x="60706" y="61075"/>
                  </a:lnTo>
                  <a:cubicBezTo>
                    <a:pt x="63232" y="63149"/>
                    <a:pt x="65135" y="65517"/>
                    <a:pt x="66406" y="68151"/>
                  </a:cubicBezTo>
                  <a:cubicBezTo>
                    <a:pt x="67677" y="70785"/>
                    <a:pt x="68313" y="73680"/>
                    <a:pt x="68313" y="76858"/>
                  </a:cubicBezTo>
                  <a:cubicBezTo>
                    <a:pt x="68313" y="83345"/>
                    <a:pt x="65988" y="88505"/>
                    <a:pt x="61341" y="92361"/>
                  </a:cubicBezTo>
                  <a:cubicBezTo>
                    <a:pt x="56711" y="96217"/>
                    <a:pt x="50484" y="98153"/>
                    <a:pt x="42676" y="98153"/>
                  </a:cubicBezTo>
                  <a:cubicBezTo>
                    <a:pt x="34729" y="98153"/>
                    <a:pt x="28393" y="96217"/>
                    <a:pt x="23684" y="92344"/>
                  </a:cubicBezTo>
                  <a:cubicBezTo>
                    <a:pt x="18992" y="88472"/>
                    <a:pt x="16637" y="83315"/>
                    <a:pt x="16637" y="76858"/>
                  </a:cubicBezTo>
                  <a:cubicBezTo>
                    <a:pt x="16637" y="73479"/>
                    <a:pt x="17256" y="70476"/>
                    <a:pt x="18511" y="67858"/>
                  </a:cubicBezTo>
                  <a:cubicBezTo>
                    <a:pt x="19765" y="65240"/>
                    <a:pt x="21656" y="62978"/>
                    <a:pt x="24165" y="61075"/>
                  </a:cubicBezTo>
                  <a:lnTo>
                    <a:pt x="0" y="61075"/>
                  </a:lnTo>
                  <a:lnTo>
                    <a:pt x="0" y="53175"/>
                  </a:lnTo>
                  <a:close/>
                  <a:moveTo>
                    <a:pt x="18218" y="32340"/>
                  </a:moveTo>
                  <a:lnTo>
                    <a:pt x="48034" y="32340"/>
                  </a:lnTo>
                  <a:cubicBezTo>
                    <a:pt x="52806" y="32340"/>
                    <a:pt x="56135" y="31596"/>
                    <a:pt x="57996" y="30094"/>
                  </a:cubicBezTo>
                  <a:cubicBezTo>
                    <a:pt x="59853" y="28606"/>
                    <a:pt x="60785" y="26067"/>
                    <a:pt x="60785" y="22504"/>
                  </a:cubicBezTo>
                  <a:cubicBezTo>
                    <a:pt x="60785" y="17779"/>
                    <a:pt x="59405" y="14219"/>
                    <a:pt x="56632" y="11802"/>
                  </a:cubicBezTo>
                  <a:cubicBezTo>
                    <a:pt x="53859" y="9385"/>
                    <a:pt x="49786" y="8176"/>
                    <a:pt x="44395" y="8176"/>
                  </a:cubicBezTo>
                  <a:lnTo>
                    <a:pt x="18218" y="8176"/>
                  </a:lnTo>
                  <a:lnTo>
                    <a:pt x="18218" y="0"/>
                  </a:lnTo>
                  <a:lnTo>
                    <a:pt x="66824" y="0"/>
                  </a:lnTo>
                  <a:lnTo>
                    <a:pt x="66824" y="7821"/>
                  </a:lnTo>
                  <a:lnTo>
                    <a:pt x="59560" y="7821"/>
                  </a:lnTo>
                  <a:cubicBezTo>
                    <a:pt x="62362" y="9510"/>
                    <a:pt x="64486" y="11693"/>
                    <a:pt x="65896" y="14387"/>
                  </a:cubicBezTo>
                  <a:cubicBezTo>
                    <a:pt x="67322" y="17084"/>
                    <a:pt x="68033" y="20242"/>
                    <a:pt x="68033" y="23867"/>
                  </a:cubicBezTo>
                  <a:cubicBezTo>
                    <a:pt x="68033" y="27259"/>
                    <a:pt x="67460" y="30203"/>
                    <a:pt x="66314" y="32712"/>
                  </a:cubicBezTo>
                  <a:cubicBezTo>
                    <a:pt x="65168" y="35222"/>
                    <a:pt x="63525" y="37141"/>
                    <a:pt x="61404" y="38472"/>
                  </a:cubicBezTo>
                  <a:cubicBezTo>
                    <a:pt x="60225" y="39232"/>
                    <a:pt x="58848" y="39776"/>
                    <a:pt x="57268" y="40115"/>
                  </a:cubicBezTo>
                  <a:cubicBezTo>
                    <a:pt x="55671" y="40441"/>
                    <a:pt x="53161" y="40612"/>
                    <a:pt x="49707" y="40612"/>
                  </a:cubicBezTo>
                  <a:lnTo>
                    <a:pt x="47402" y="40612"/>
                  </a:lnTo>
                  <a:lnTo>
                    <a:pt x="18218" y="40612"/>
                  </a:lnTo>
                  <a:lnTo>
                    <a:pt x="18218" y="32340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A3023567-78C4-4B03-963D-457013ACD277}"/>
                </a:ext>
              </a:extLst>
            </p:cNvPr>
            <p:cNvSpPr/>
            <p:nvPr/>
          </p:nvSpPr>
          <p:spPr>
            <a:xfrm>
              <a:off x="7035950" y="1667603"/>
              <a:ext cx="66293" cy="355690"/>
            </a:xfrm>
            <a:custGeom>
              <a:avLst/>
              <a:gdLst>
                <a:gd name="connsiteX0" fmla="*/ 31133 w 68869"/>
                <a:gd name="connsiteY0" fmla="*/ 360398 h 369506"/>
                <a:gd name="connsiteX1" fmla="*/ 31133 w 68869"/>
                <a:gd name="connsiteY1" fmla="*/ 345171 h 369506"/>
                <a:gd name="connsiteX2" fmla="*/ 28594 w 68869"/>
                <a:gd name="connsiteY2" fmla="*/ 334084 h 369506"/>
                <a:gd name="connsiteX3" fmla="*/ 19874 w 68869"/>
                <a:gd name="connsiteY3" fmla="*/ 330939 h 369506"/>
                <a:gd name="connsiteX4" fmla="*/ 11322 w 68869"/>
                <a:gd name="connsiteY4" fmla="*/ 334068 h 369506"/>
                <a:gd name="connsiteX5" fmla="*/ 8737 w 68869"/>
                <a:gd name="connsiteY5" fmla="*/ 344490 h 369506"/>
                <a:gd name="connsiteX6" fmla="*/ 8737 w 68869"/>
                <a:gd name="connsiteY6" fmla="*/ 360398 h 369506"/>
                <a:gd name="connsiteX7" fmla="*/ 31133 w 68869"/>
                <a:gd name="connsiteY7" fmla="*/ 360398 h 369506"/>
                <a:gd name="connsiteX8" fmla="*/ 67381 w 68869"/>
                <a:gd name="connsiteY8" fmla="*/ 369506 h 369506"/>
                <a:gd name="connsiteX9" fmla="*/ 557 w 68869"/>
                <a:gd name="connsiteY9" fmla="*/ 369506 h 369506"/>
                <a:gd name="connsiteX10" fmla="*/ 557 w 68869"/>
                <a:gd name="connsiteY10" fmla="*/ 344895 h 369506"/>
                <a:gd name="connsiteX11" fmla="*/ 1146 w 68869"/>
                <a:gd name="connsiteY11" fmla="*/ 335770 h 369506"/>
                <a:gd name="connsiteX12" fmla="*/ 3099 w 68869"/>
                <a:gd name="connsiteY12" fmla="*/ 330179 h 369506"/>
                <a:gd name="connsiteX13" fmla="*/ 9682 w 68869"/>
                <a:gd name="connsiteY13" fmla="*/ 323922 h 369506"/>
                <a:gd name="connsiteX14" fmla="*/ 19891 w 68869"/>
                <a:gd name="connsiteY14" fmla="*/ 321739 h 369506"/>
                <a:gd name="connsiteX15" fmla="*/ 29740 w 68869"/>
                <a:gd name="connsiteY15" fmla="*/ 323922 h 369506"/>
                <a:gd name="connsiteX16" fmla="*/ 36541 w 68869"/>
                <a:gd name="connsiteY16" fmla="*/ 330274 h 369506"/>
                <a:gd name="connsiteX17" fmla="*/ 38602 w 68869"/>
                <a:gd name="connsiteY17" fmla="*/ 335925 h 369506"/>
                <a:gd name="connsiteX18" fmla="*/ 39221 w 68869"/>
                <a:gd name="connsiteY18" fmla="*/ 346614 h 369506"/>
                <a:gd name="connsiteX19" fmla="*/ 39221 w 68869"/>
                <a:gd name="connsiteY19" fmla="*/ 360398 h 369506"/>
                <a:gd name="connsiteX20" fmla="*/ 67381 w 68869"/>
                <a:gd name="connsiteY20" fmla="*/ 360398 h 369506"/>
                <a:gd name="connsiteX21" fmla="*/ 67381 w 68869"/>
                <a:gd name="connsiteY21" fmla="*/ 369506 h 369506"/>
                <a:gd name="connsiteX22" fmla="*/ 60890 w 68869"/>
                <a:gd name="connsiteY22" fmla="*/ 281854 h 369506"/>
                <a:gd name="connsiteX23" fmla="*/ 66871 w 68869"/>
                <a:gd name="connsiteY23" fmla="*/ 289972 h 369506"/>
                <a:gd name="connsiteX24" fmla="*/ 68870 w 68869"/>
                <a:gd name="connsiteY24" fmla="*/ 299077 h 369506"/>
                <a:gd name="connsiteX25" fmla="*/ 64997 w 68869"/>
                <a:gd name="connsiteY25" fmla="*/ 310694 h 369506"/>
                <a:gd name="connsiteX26" fmla="*/ 54278 w 68869"/>
                <a:gd name="connsiteY26" fmla="*/ 314876 h 369506"/>
                <a:gd name="connsiteX27" fmla="*/ 43884 w 68869"/>
                <a:gd name="connsiteY27" fmla="*/ 310773 h 369506"/>
                <a:gd name="connsiteX28" fmla="*/ 39034 w 68869"/>
                <a:gd name="connsiteY28" fmla="*/ 298257 h 369506"/>
                <a:gd name="connsiteX29" fmla="*/ 38398 w 68869"/>
                <a:gd name="connsiteY29" fmla="*/ 292481 h 369506"/>
                <a:gd name="connsiteX30" fmla="*/ 37176 w 68869"/>
                <a:gd name="connsiteY30" fmla="*/ 284861 h 369506"/>
                <a:gd name="connsiteX31" fmla="*/ 35734 w 68869"/>
                <a:gd name="connsiteY31" fmla="*/ 283000 h 369506"/>
                <a:gd name="connsiteX32" fmla="*/ 31894 w 68869"/>
                <a:gd name="connsiteY32" fmla="*/ 282536 h 369506"/>
                <a:gd name="connsiteX33" fmla="*/ 26302 w 68869"/>
                <a:gd name="connsiteY33" fmla="*/ 285263 h 369506"/>
                <a:gd name="connsiteX34" fmla="*/ 24442 w 68869"/>
                <a:gd name="connsiteY34" fmla="*/ 293485 h 369506"/>
                <a:gd name="connsiteX35" fmla="*/ 26721 w 68869"/>
                <a:gd name="connsiteY35" fmla="*/ 302053 h 369506"/>
                <a:gd name="connsiteX36" fmla="*/ 33458 w 68869"/>
                <a:gd name="connsiteY36" fmla="*/ 304931 h 369506"/>
                <a:gd name="connsiteX37" fmla="*/ 33458 w 68869"/>
                <a:gd name="connsiteY37" fmla="*/ 312647 h 369506"/>
                <a:gd name="connsiteX38" fmla="*/ 33086 w 68869"/>
                <a:gd name="connsiteY38" fmla="*/ 312647 h 369506"/>
                <a:gd name="connsiteX39" fmla="*/ 21468 w 68869"/>
                <a:gd name="connsiteY39" fmla="*/ 307474 h 369506"/>
                <a:gd name="connsiteX40" fmla="*/ 17194 w 68869"/>
                <a:gd name="connsiteY40" fmla="*/ 293225 h 369506"/>
                <a:gd name="connsiteX41" fmla="*/ 20849 w 68869"/>
                <a:gd name="connsiteY41" fmla="*/ 278864 h 369506"/>
                <a:gd name="connsiteX42" fmla="*/ 32279 w 68869"/>
                <a:gd name="connsiteY42" fmla="*/ 274264 h 369506"/>
                <a:gd name="connsiteX43" fmla="*/ 56586 w 68869"/>
                <a:gd name="connsiteY43" fmla="*/ 274264 h 369506"/>
                <a:gd name="connsiteX44" fmla="*/ 60610 w 68869"/>
                <a:gd name="connsiteY44" fmla="*/ 273582 h 369506"/>
                <a:gd name="connsiteX45" fmla="*/ 61526 w 68869"/>
                <a:gd name="connsiteY45" fmla="*/ 271119 h 369506"/>
                <a:gd name="connsiteX46" fmla="*/ 61463 w 68869"/>
                <a:gd name="connsiteY46" fmla="*/ 270224 h 369506"/>
                <a:gd name="connsiteX47" fmla="*/ 61246 w 68869"/>
                <a:gd name="connsiteY47" fmla="*/ 268969 h 369506"/>
                <a:gd name="connsiteX48" fmla="*/ 67565 w 68869"/>
                <a:gd name="connsiteY48" fmla="*/ 268969 h 369506"/>
                <a:gd name="connsiteX49" fmla="*/ 68138 w 68869"/>
                <a:gd name="connsiteY49" fmla="*/ 271584 h 369506"/>
                <a:gd name="connsiteX50" fmla="*/ 68310 w 68869"/>
                <a:gd name="connsiteY50" fmla="*/ 273691 h 369506"/>
                <a:gd name="connsiteX51" fmla="*/ 66528 w 68869"/>
                <a:gd name="connsiteY51" fmla="*/ 279809 h 369506"/>
                <a:gd name="connsiteX52" fmla="*/ 61170 w 68869"/>
                <a:gd name="connsiteY52" fmla="*/ 281854 h 369506"/>
                <a:gd name="connsiteX53" fmla="*/ 60890 w 68869"/>
                <a:gd name="connsiteY53" fmla="*/ 281854 h 369506"/>
                <a:gd name="connsiteX54" fmla="*/ 42659 w 68869"/>
                <a:gd name="connsiteY54" fmla="*/ 282628 h 369506"/>
                <a:gd name="connsiteX55" fmla="*/ 45416 w 68869"/>
                <a:gd name="connsiteY55" fmla="*/ 293844 h 369506"/>
                <a:gd name="connsiteX56" fmla="*/ 46005 w 68869"/>
                <a:gd name="connsiteY56" fmla="*/ 298072 h 369506"/>
                <a:gd name="connsiteX57" fmla="*/ 48640 w 68869"/>
                <a:gd name="connsiteY57" fmla="*/ 304467 h 369506"/>
                <a:gd name="connsiteX58" fmla="*/ 54182 w 68869"/>
                <a:gd name="connsiteY58" fmla="*/ 306420 h 369506"/>
                <a:gd name="connsiteX59" fmla="*/ 59761 w 68869"/>
                <a:gd name="connsiteY59" fmla="*/ 304144 h 369506"/>
                <a:gd name="connsiteX60" fmla="*/ 61710 w 68869"/>
                <a:gd name="connsiteY60" fmla="*/ 297654 h 369506"/>
                <a:gd name="connsiteX61" fmla="*/ 58397 w 68869"/>
                <a:gd name="connsiteY61" fmla="*/ 286856 h 369506"/>
                <a:gd name="connsiteX62" fmla="*/ 49908 w 68869"/>
                <a:gd name="connsiteY62" fmla="*/ 282628 h 369506"/>
                <a:gd name="connsiteX63" fmla="*/ 42659 w 68869"/>
                <a:gd name="connsiteY63" fmla="*/ 282628 h 369506"/>
                <a:gd name="connsiteX64" fmla="*/ 9573 w 68869"/>
                <a:gd name="connsiteY64" fmla="*/ 289507 h 369506"/>
                <a:gd name="connsiteX65" fmla="*/ 0 w 68869"/>
                <a:gd name="connsiteY65" fmla="*/ 289507 h 369506"/>
                <a:gd name="connsiteX66" fmla="*/ 0 w 68869"/>
                <a:gd name="connsiteY66" fmla="*/ 281235 h 369506"/>
                <a:gd name="connsiteX67" fmla="*/ 9573 w 68869"/>
                <a:gd name="connsiteY67" fmla="*/ 281235 h 369506"/>
                <a:gd name="connsiteX68" fmla="*/ 9573 w 68869"/>
                <a:gd name="connsiteY68" fmla="*/ 289507 h 369506"/>
                <a:gd name="connsiteX69" fmla="*/ 9573 w 68869"/>
                <a:gd name="connsiteY69" fmla="*/ 304467 h 369506"/>
                <a:gd name="connsiteX70" fmla="*/ 0 w 68869"/>
                <a:gd name="connsiteY70" fmla="*/ 304467 h 369506"/>
                <a:gd name="connsiteX71" fmla="*/ 0 w 68869"/>
                <a:gd name="connsiteY71" fmla="*/ 296198 h 369506"/>
                <a:gd name="connsiteX72" fmla="*/ 9573 w 68869"/>
                <a:gd name="connsiteY72" fmla="*/ 296198 h 369506"/>
                <a:gd name="connsiteX73" fmla="*/ 9573 w 68869"/>
                <a:gd name="connsiteY73" fmla="*/ 304467 h 369506"/>
                <a:gd name="connsiteX74" fmla="*/ 60890 w 68869"/>
                <a:gd name="connsiteY74" fmla="*/ 231390 h 369506"/>
                <a:gd name="connsiteX75" fmla="*/ 66871 w 68869"/>
                <a:gd name="connsiteY75" fmla="*/ 239507 h 369506"/>
                <a:gd name="connsiteX76" fmla="*/ 68870 w 68869"/>
                <a:gd name="connsiteY76" fmla="*/ 248612 h 369506"/>
                <a:gd name="connsiteX77" fmla="*/ 64997 w 68869"/>
                <a:gd name="connsiteY77" fmla="*/ 260229 h 369506"/>
                <a:gd name="connsiteX78" fmla="*/ 54278 w 68869"/>
                <a:gd name="connsiteY78" fmla="*/ 264412 h 369506"/>
                <a:gd name="connsiteX79" fmla="*/ 43884 w 68869"/>
                <a:gd name="connsiteY79" fmla="*/ 260309 h 369506"/>
                <a:gd name="connsiteX80" fmla="*/ 39034 w 68869"/>
                <a:gd name="connsiteY80" fmla="*/ 247792 h 369506"/>
                <a:gd name="connsiteX81" fmla="*/ 38398 w 68869"/>
                <a:gd name="connsiteY81" fmla="*/ 242016 h 369506"/>
                <a:gd name="connsiteX82" fmla="*/ 37176 w 68869"/>
                <a:gd name="connsiteY82" fmla="*/ 234396 h 369506"/>
                <a:gd name="connsiteX83" fmla="*/ 35734 w 68869"/>
                <a:gd name="connsiteY83" fmla="*/ 232536 h 369506"/>
                <a:gd name="connsiteX84" fmla="*/ 31894 w 68869"/>
                <a:gd name="connsiteY84" fmla="*/ 232071 h 369506"/>
                <a:gd name="connsiteX85" fmla="*/ 26302 w 68869"/>
                <a:gd name="connsiteY85" fmla="*/ 234798 h 369506"/>
                <a:gd name="connsiteX86" fmla="*/ 24442 w 68869"/>
                <a:gd name="connsiteY86" fmla="*/ 243020 h 369506"/>
                <a:gd name="connsiteX87" fmla="*/ 26721 w 68869"/>
                <a:gd name="connsiteY87" fmla="*/ 251589 h 369506"/>
                <a:gd name="connsiteX88" fmla="*/ 33458 w 68869"/>
                <a:gd name="connsiteY88" fmla="*/ 254467 h 369506"/>
                <a:gd name="connsiteX89" fmla="*/ 33458 w 68869"/>
                <a:gd name="connsiteY89" fmla="*/ 262182 h 369506"/>
                <a:gd name="connsiteX90" fmla="*/ 33086 w 68869"/>
                <a:gd name="connsiteY90" fmla="*/ 262182 h 369506"/>
                <a:gd name="connsiteX91" fmla="*/ 21468 w 68869"/>
                <a:gd name="connsiteY91" fmla="*/ 257009 h 369506"/>
                <a:gd name="connsiteX92" fmla="*/ 17194 w 68869"/>
                <a:gd name="connsiteY92" fmla="*/ 242760 h 369506"/>
                <a:gd name="connsiteX93" fmla="*/ 20849 w 68869"/>
                <a:gd name="connsiteY93" fmla="*/ 228400 h 369506"/>
                <a:gd name="connsiteX94" fmla="*/ 32279 w 68869"/>
                <a:gd name="connsiteY94" fmla="*/ 223799 h 369506"/>
                <a:gd name="connsiteX95" fmla="*/ 56586 w 68869"/>
                <a:gd name="connsiteY95" fmla="*/ 223799 h 369506"/>
                <a:gd name="connsiteX96" fmla="*/ 60610 w 68869"/>
                <a:gd name="connsiteY96" fmla="*/ 223118 h 369506"/>
                <a:gd name="connsiteX97" fmla="*/ 61526 w 68869"/>
                <a:gd name="connsiteY97" fmla="*/ 220655 h 369506"/>
                <a:gd name="connsiteX98" fmla="*/ 61463 w 68869"/>
                <a:gd name="connsiteY98" fmla="*/ 219759 h 369506"/>
                <a:gd name="connsiteX99" fmla="*/ 61246 w 68869"/>
                <a:gd name="connsiteY99" fmla="*/ 218504 h 369506"/>
                <a:gd name="connsiteX100" fmla="*/ 67565 w 68869"/>
                <a:gd name="connsiteY100" fmla="*/ 218504 h 369506"/>
                <a:gd name="connsiteX101" fmla="*/ 68138 w 68869"/>
                <a:gd name="connsiteY101" fmla="*/ 221119 h 369506"/>
                <a:gd name="connsiteX102" fmla="*/ 68310 w 68869"/>
                <a:gd name="connsiteY102" fmla="*/ 223226 h 369506"/>
                <a:gd name="connsiteX103" fmla="*/ 66528 w 68869"/>
                <a:gd name="connsiteY103" fmla="*/ 229345 h 369506"/>
                <a:gd name="connsiteX104" fmla="*/ 61170 w 68869"/>
                <a:gd name="connsiteY104" fmla="*/ 231390 h 369506"/>
                <a:gd name="connsiteX105" fmla="*/ 60890 w 68869"/>
                <a:gd name="connsiteY105" fmla="*/ 231390 h 369506"/>
                <a:gd name="connsiteX106" fmla="*/ 42659 w 68869"/>
                <a:gd name="connsiteY106" fmla="*/ 232164 h 369506"/>
                <a:gd name="connsiteX107" fmla="*/ 45416 w 68869"/>
                <a:gd name="connsiteY107" fmla="*/ 243379 h 369506"/>
                <a:gd name="connsiteX108" fmla="*/ 46005 w 68869"/>
                <a:gd name="connsiteY108" fmla="*/ 247608 h 369506"/>
                <a:gd name="connsiteX109" fmla="*/ 48640 w 68869"/>
                <a:gd name="connsiteY109" fmla="*/ 254002 h 369506"/>
                <a:gd name="connsiteX110" fmla="*/ 54182 w 68869"/>
                <a:gd name="connsiteY110" fmla="*/ 255955 h 369506"/>
                <a:gd name="connsiteX111" fmla="*/ 59761 w 68869"/>
                <a:gd name="connsiteY111" fmla="*/ 253680 h 369506"/>
                <a:gd name="connsiteX112" fmla="*/ 61710 w 68869"/>
                <a:gd name="connsiteY112" fmla="*/ 247189 h 369506"/>
                <a:gd name="connsiteX113" fmla="*/ 58397 w 68869"/>
                <a:gd name="connsiteY113" fmla="*/ 236392 h 369506"/>
                <a:gd name="connsiteX114" fmla="*/ 49908 w 68869"/>
                <a:gd name="connsiteY114" fmla="*/ 232164 h 369506"/>
                <a:gd name="connsiteX115" fmla="*/ 42659 w 68869"/>
                <a:gd name="connsiteY115" fmla="*/ 232164 h 369506"/>
                <a:gd name="connsiteX116" fmla="*/ 9573 w 68869"/>
                <a:gd name="connsiteY116" fmla="*/ 239043 h 369506"/>
                <a:gd name="connsiteX117" fmla="*/ 0 w 68869"/>
                <a:gd name="connsiteY117" fmla="*/ 239043 h 369506"/>
                <a:gd name="connsiteX118" fmla="*/ 0 w 68869"/>
                <a:gd name="connsiteY118" fmla="*/ 230771 h 369506"/>
                <a:gd name="connsiteX119" fmla="*/ 9573 w 68869"/>
                <a:gd name="connsiteY119" fmla="*/ 230771 h 369506"/>
                <a:gd name="connsiteX120" fmla="*/ 9573 w 68869"/>
                <a:gd name="connsiteY120" fmla="*/ 239043 h 369506"/>
                <a:gd name="connsiteX121" fmla="*/ 9573 w 68869"/>
                <a:gd name="connsiteY121" fmla="*/ 254002 h 369506"/>
                <a:gd name="connsiteX122" fmla="*/ 0 w 68869"/>
                <a:gd name="connsiteY122" fmla="*/ 254002 h 369506"/>
                <a:gd name="connsiteX123" fmla="*/ 0 w 68869"/>
                <a:gd name="connsiteY123" fmla="*/ 245734 h 369506"/>
                <a:gd name="connsiteX124" fmla="*/ 9573 w 68869"/>
                <a:gd name="connsiteY124" fmla="*/ 245734 h 369506"/>
                <a:gd name="connsiteX125" fmla="*/ 9573 w 68869"/>
                <a:gd name="connsiteY125" fmla="*/ 254002 h 369506"/>
                <a:gd name="connsiteX126" fmla="*/ 51581 w 68869"/>
                <a:gd name="connsiteY126" fmla="*/ 214411 h 369506"/>
                <a:gd name="connsiteX127" fmla="*/ 51581 w 68869"/>
                <a:gd name="connsiteY127" fmla="*/ 206607 h 369506"/>
                <a:gd name="connsiteX128" fmla="*/ 59079 w 68869"/>
                <a:gd name="connsiteY128" fmla="*/ 203027 h 369506"/>
                <a:gd name="connsiteX129" fmla="*/ 61618 w 68869"/>
                <a:gd name="connsiteY129" fmla="*/ 194183 h 369506"/>
                <a:gd name="connsiteX130" fmla="*/ 59560 w 68869"/>
                <a:gd name="connsiteY130" fmla="*/ 185865 h 369506"/>
                <a:gd name="connsiteX131" fmla="*/ 53905 w 68869"/>
                <a:gd name="connsiteY131" fmla="*/ 182815 h 369506"/>
                <a:gd name="connsiteX132" fmla="*/ 49786 w 68869"/>
                <a:gd name="connsiteY132" fmla="*/ 184317 h 369506"/>
                <a:gd name="connsiteX133" fmla="*/ 47322 w 68869"/>
                <a:gd name="connsiteY133" fmla="*/ 190205 h 369506"/>
                <a:gd name="connsiteX134" fmla="*/ 44951 w 68869"/>
                <a:gd name="connsiteY134" fmla="*/ 199343 h 369506"/>
                <a:gd name="connsiteX135" fmla="*/ 40041 w 68869"/>
                <a:gd name="connsiteY135" fmla="*/ 210091 h 369506"/>
                <a:gd name="connsiteX136" fmla="*/ 31305 w 68869"/>
                <a:gd name="connsiteY136" fmla="*/ 213111 h 369506"/>
                <a:gd name="connsiteX137" fmla="*/ 21066 w 68869"/>
                <a:gd name="connsiteY137" fmla="*/ 208234 h 369506"/>
                <a:gd name="connsiteX138" fmla="*/ 17286 w 68869"/>
                <a:gd name="connsiteY138" fmla="*/ 194864 h 369506"/>
                <a:gd name="connsiteX139" fmla="*/ 21330 w 68869"/>
                <a:gd name="connsiteY139" fmla="*/ 181063 h 369506"/>
                <a:gd name="connsiteX140" fmla="*/ 32158 w 68869"/>
                <a:gd name="connsiteY140" fmla="*/ 175936 h 369506"/>
                <a:gd name="connsiteX141" fmla="*/ 32342 w 68869"/>
                <a:gd name="connsiteY141" fmla="*/ 175936 h 369506"/>
                <a:gd name="connsiteX142" fmla="*/ 32342 w 68869"/>
                <a:gd name="connsiteY142" fmla="*/ 183836 h 369506"/>
                <a:gd name="connsiteX143" fmla="*/ 26365 w 68869"/>
                <a:gd name="connsiteY143" fmla="*/ 186997 h 369506"/>
                <a:gd name="connsiteX144" fmla="*/ 24257 w 68869"/>
                <a:gd name="connsiteY144" fmla="*/ 194835 h 369506"/>
                <a:gd name="connsiteX145" fmla="*/ 25976 w 68869"/>
                <a:gd name="connsiteY145" fmla="*/ 202362 h 369506"/>
                <a:gd name="connsiteX146" fmla="*/ 31025 w 68869"/>
                <a:gd name="connsiteY146" fmla="*/ 204934 h 369506"/>
                <a:gd name="connsiteX147" fmla="*/ 34729 w 68869"/>
                <a:gd name="connsiteY147" fmla="*/ 203324 h 369506"/>
                <a:gd name="connsiteX148" fmla="*/ 37068 w 68869"/>
                <a:gd name="connsiteY148" fmla="*/ 197298 h 369506"/>
                <a:gd name="connsiteX149" fmla="*/ 38925 w 68869"/>
                <a:gd name="connsiteY149" fmla="*/ 189381 h 369506"/>
                <a:gd name="connsiteX150" fmla="*/ 44023 w 68869"/>
                <a:gd name="connsiteY150" fmla="*/ 177797 h 369506"/>
                <a:gd name="connsiteX151" fmla="*/ 52898 w 68869"/>
                <a:gd name="connsiteY151" fmla="*/ 174636 h 369506"/>
                <a:gd name="connsiteX152" fmla="*/ 64671 w 68869"/>
                <a:gd name="connsiteY152" fmla="*/ 179964 h 369506"/>
                <a:gd name="connsiteX153" fmla="*/ 68870 w 68869"/>
                <a:gd name="connsiteY153" fmla="*/ 194881 h 369506"/>
                <a:gd name="connsiteX154" fmla="*/ 64424 w 68869"/>
                <a:gd name="connsiteY154" fmla="*/ 209254 h 369506"/>
                <a:gd name="connsiteX155" fmla="*/ 51581 w 68869"/>
                <a:gd name="connsiteY155" fmla="*/ 214411 h 369506"/>
                <a:gd name="connsiteX156" fmla="*/ 67381 w 68869"/>
                <a:gd name="connsiteY156" fmla="*/ 164862 h 369506"/>
                <a:gd name="connsiteX157" fmla="*/ 557 w 68869"/>
                <a:gd name="connsiteY157" fmla="*/ 164862 h 369506"/>
                <a:gd name="connsiteX158" fmla="*/ 557 w 68869"/>
                <a:gd name="connsiteY158" fmla="*/ 156686 h 369506"/>
                <a:gd name="connsiteX159" fmla="*/ 40598 w 68869"/>
                <a:gd name="connsiteY159" fmla="*/ 156686 h 369506"/>
                <a:gd name="connsiteX160" fmla="*/ 18774 w 68869"/>
                <a:gd name="connsiteY160" fmla="*/ 134735 h 369506"/>
                <a:gd name="connsiteX161" fmla="*/ 18774 w 68869"/>
                <a:gd name="connsiteY161" fmla="*/ 124438 h 369506"/>
                <a:gd name="connsiteX162" fmla="*/ 36524 w 68869"/>
                <a:gd name="connsiteY162" fmla="*/ 142621 h 369506"/>
                <a:gd name="connsiteX163" fmla="*/ 67381 w 68869"/>
                <a:gd name="connsiteY163" fmla="*/ 124714 h 369506"/>
                <a:gd name="connsiteX164" fmla="*/ 67381 w 68869"/>
                <a:gd name="connsiteY164" fmla="*/ 133915 h 369506"/>
                <a:gd name="connsiteX165" fmla="*/ 42195 w 68869"/>
                <a:gd name="connsiteY165" fmla="*/ 148117 h 369506"/>
                <a:gd name="connsiteX166" fmla="*/ 50451 w 68869"/>
                <a:gd name="connsiteY166" fmla="*/ 156686 h 369506"/>
                <a:gd name="connsiteX167" fmla="*/ 67381 w 68869"/>
                <a:gd name="connsiteY167" fmla="*/ 156686 h 369506"/>
                <a:gd name="connsiteX168" fmla="*/ 67381 w 68869"/>
                <a:gd name="connsiteY168" fmla="*/ 164862 h 369506"/>
                <a:gd name="connsiteX169" fmla="*/ 18774 w 68869"/>
                <a:gd name="connsiteY169" fmla="*/ 108717 h 369506"/>
                <a:gd name="connsiteX170" fmla="*/ 48590 w 68869"/>
                <a:gd name="connsiteY170" fmla="*/ 108717 h 369506"/>
                <a:gd name="connsiteX171" fmla="*/ 58552 w 68869"/>
                <a:gd name="connsiteY171" fmla="*/ 106471 h 369506"/>
                <a:gd name="connsiteX172" fmla="*/ 61341 w 68869"/>
                <a:gd name="connsiteY172" fmla="*/ 98881 h 369506"/>
                <a:gd name="connsiteX173" fmla="*/ 57189 w 68869"/>
                <a:gd name="connsiteY173" fmla="*/ 88179 h 369506"/>
                <a:gd name="connsiteX174" fmla="*/ 44951 w 68869"/>
                <a:gd name="connsiteY174" fmla="*/ 84553 h 369506"/>
                <a:gd name="connsiteX175" fmla="*/ 18774 w 68869"/>
                <a:gd name="connsiteY175" fmla="*/ 84553 h 369506"/>
                <a:gd name="connsiteX176" fmla="*/ 18774 w 68869"/>
                <a:gd name="connsiteY176" fmla="*/ 76377 h 369506"/>
                <a:gd name="connsiteX177" fmla="*/ 67381 w 68869"/>
                <a:gd name="connsiteY177" fmla="*/ 76377 h 369506"/>
                <a:gd name="connsiteX178" fmla="*/ 67381 w 68869"/>
                <a:gd name="connsiteY178" fmla="*/ 84198 h 369506"/>
                <a:gd name="connsiteX179" fmla="*/ 60116 w 68869"/>
                <a:gd name="connsiteY179" fmla="*/ 84198 h 369506"/>
                <a:gd name="connsiteX180" fmla="*/ 66452 w 68869"/>
                <a:gd name="connsiteY180" fmla="*/ 90764 h 369506"/>
                <a:gd name="connsiteX181" fmla="*/ 68590 w 68869"/>
                <a:gd name="connsiteY181" fmla="*/ 100244 h 369506"/>
                <a:gd name="connsiteX182" fmla="*/ 66871 w 68869"/>
                <a:gd name="connsiteY182" fmla="*/ 109089 h 369506"/>
                <a:gd name="connsiteX183" fmla="*/ 61961 w 68869"/>
                <a:gd name="connsiteY183" fmla="*/ 114849 h 369506"/>
                <a:gd name="connsiteX184" fmla="*/ 57824 w 68869"/>
                <a:gd name="connsiteY184" fmla="*/ 116492 h 369506"/>
                <a:gd name="connsiteX185" fmla="*/ 50263 w 68869"/>
                <a:gd name="connsiteY185" fmla="*/ 116989 h 369506"/>
                <a:gd name="connsiteX186" fmla="*/ 47958 w 68869"/>
                <a:gd name="connsiteY186" fmla="*/ 116989 h 369506"/>
                <a:gd name="connsiteX187" fmla="*/ 18774 w 68869"/>
                <a:gd name="connsiteY187" fmla="*/ 116989 h 369506"/>
                <a:gd name="connsiteX188" fmla="*/ 18774 w 68869"/>
                <a:gd name="connsiteY188" fmla="*/ 108717 h 369506"/>
                <a:gd name="connsiteX189" fmla="*/ 9573 w 68869"/>
                <a:gd name="connsiteY189" fmla="*/ 93197 h 369506"/>
                <a:gd name="connsiteX190" fmla="*/ 0 w 68869"/>
                <a:gd name="connsiteY190" fmla="*/ 93197 h 369506"/>
                <a:gd name="connsiteX191" fmla="*/ 0 w 68869"/>
                <a:gd name="connsiteY191" fmla="*/ 84925 h 369506"/>
                <a:gd name="connsiteX192" fmla="*/ 9573 w 68869"/>
                <a:gd name="connsiteY192" fmla="*/ 84925 h 369506"/>
                <a:gd name="connsiteX193" fmla="*/ 9573 w 68869"/>
                <a:gd name="connsiteY193" fmla="*/ 93197 h 369506"/>
                <a:gd name="connsiteX194" fmla="*/ 9573 w 68869"/>
                <a:gd name="connsiteY194" fmla="*/ 108157 h 369506"/>
                <a:gd name="connsiteX195" fmla="*/ 0 w 68869"/>
                <a:gd name="connsiteY195" fmla="*/ 108157 h 369506"/>
                <a:gd name="connsiteX196" fmla="*/ 0 w 68869"/>
                <a:gd name="connsiteY196" fmla="*/ 99889 h 369506"/>
                <a:gd name="connsiteX197" fmla="*/ 9573 w 68869"/>
                <a:gd name="connsiteY197" fmla="*/ 99889 h 369506"/>
                <a:gd name="connsiteX198" fmla="*/ 9573 w 68869"/>
                <a:gd name="connsiteY198" fmla="*/ 108157 h 369506"/>
                <a:gd name="connsiteX199" fmla="*/ 67381 w 68869"/>
                <a:gd name="connsiteY199" fmla="*/ 63844 h 369506"/>
                <a:gd name="connsiteX200" fmla="*/ 557 w 68869"/>
                <a:gd name="connsiteY200" fmla="*/ 63844 h 369506"/>
                <a:gd name="connsiteX201" fmla="*/ 557 w 68869"/>
                <a:gd name="connsiteY201" fmla="*/ 55572 h 369506"/>
                <a:gd name="connsiteX202" fmla="*/ 67381 w 68869"/>
                <a:gd name="connsiteY202" fmla="*/ 55572 h 369506"/>
                <a:gd name="connsiteX203" fmla="*/ 67381 w 68869"/>
                <a:gd name="connsiteY203" fmla="*/ 63844 h 369506"/>
                <a:gd name="connsiteX204" fmla="*/ 60890 w 68869"/>
                <a:gd name="connsiteY204" fmla="*/ 12885 h 369506"/>
                <a:gd name="connsiteX205" fmla="*/ 66871 w 68869"/>
                <a:gd name="connsiteY205" fmla="*/ 21003 h 369506"/>
                <a:gd name="connsiteX206" fmla="*/ 68870 w 68869"/>
                <a:gd name="connsiteY206" fmla="*/ 30108 h 369506"/>
                <a:gd name="connsiteX207" fmla="*/ 64997 w 68869"/>
                <a:gd name="connsiteY207" fmla="*/ 41725 h 369506"/>
                <a:gd name="connsiteX208" fmla="*/ 54278 w 68869"/>
                <a:gd name="connsiteY208" fmla="*/ 45907 h 369506"/>
                <a:gd name="connsiteX209" fmla="*/ 43884 w 68869"/>
                <a:gd name="connsiteY209" fmla="*/ 41804 h 369506"/>
                <a:gd name="connsiteX210" fmla="*/ 39034 w 68869"/>
                <a:gd name="connsiteY210" fmla="*/ 29288 h 369506"/>
                <a:gd name="connsiteX211" fmla="*/ 38398 w 68869"/>
                <a:gd name="connsiteY211" fmla="*/ 23512 h 369506"/>
                <a:gd name="connsiteX212" fmla="*/ 37176 w 68869"/>
                <a:gd name="connsiteY212" fmla="*/ 15892 h 369506"/>
                <a:gd name="connsiteX213" fmla="*/ 35734 w 68869"/>
                <a:gd name="connsiteY213" fmla="*/ 14031 h 369506"/>
                <a:gd name="connsiteX214" fmla="*/ 31894 w 68869"/>
                <a:gd name="connsiteY214" fmla="*/ 13567 h 369506"/>
                <a:gd name="connsiteX215" fmla="*/ 26302 w 68869"/>
                <a:gd name="connsiteY215" fmla="*/ 16294 h 369506"/>
                <a:gd name="connsiteX216" fmla="*/ 24442 w 68869"/>
                <a:gd name="connsiteY216" fmla="*/ 24516 h 369506"/>
                <a:gd name="connsiteX217" fmla="*/ 26721 w 68869"/>
                <a:gd name="connsiteY217" fmla="*/ 33084 h 369506"/>
                <a:gd name="connsiteX218" fmla="*/ 33458 w 68869"/>
                <a:gd name="connsiteY218" fmla="*/ 35962 h 369506"/>
                <a:gd name="connsiteX219" fmla="*/ 33458 w 68869"/>
                <a:gd name="connsiteY219" fmla="*/ 43678 h 369506"/>
                <a:gd name="connsiteX220" fmla="*/ 33086 w 68869"/>
                <a:gd name="connsiteY220" fmla="*/ 43678 h 369506"/>
                <a:gd name="connsiteX221" fmla="*/ 21468 w 68869"/>
                <a:gd name="connsiteY221" fmla="*/ 38505 h 369506"/>
                <a:gd name="connsiteX222" fmla="*/ 17194 w 68869"/>
                <a:gd name="connsiteY222" fmla="*/ 24256 h 369506"/>
                <a:gd name="connsiteX223" fmla="*/ 20849 w 68869"/>
                <a:gd name="connsiteY223" fmla="*/ 9895 h 369506"/>
                <a:gd name="connsiteX224" fmla="*/ 32279 w 68869"/>
                <a:gd name="connsiteY224" fmla="*/ 5295 h 369506"/>
                <a:gd name="connsiteX225" fmla="*/ 56586 w 68869"/>
                <a:gd name="connsiteY225" fmla="*/ 5295 h 369506"/>
                <a:gd name="connsiteX226" fmla="*/ 60610 w 68869"/>
                <a:gd name="connsiteY226" fmla="*/ 4613 h 369506"/>
                <a:gd name="connsiteX227" fmla="*/ 61526 w 68869"/>
                <a:gd name="connsiteY227" fmla="*/ 2150 h 369506"/>
                <a:gd name="connsiteX228" fmla="*/ 61463 w 68869"/>
                <a:gd name="connsiteY228" fmla="*/ 1255 h 369506"/>
                <a:gd name="connsiteX229" fmla="*/ 61246 w 68869"/>
                <a:gd name="connsiteY229" fmla="*/ 0 h 369506"/>
                <a:gd name="connsiteX230" fmla="*/ 67565 w 68869"/>
                <a:gd name="connsiteY230" fmla="*/ 0 h 369506"/>
                <a:gd name="connsiteX231" fmla="*/ 68138 w 68869"/>
                <a:gd name="connsiteY231" fmla="*/ 2615 h 369506"/>
                <a:gd name="connsiteX232" fmla="*/ 68310 w 68869"/>
                <a:gd name="connsiteY232" fmla="*/ 4722 h 369506"/>
                <a:gd name="connsiteX233" fmla="*/ 66528 w 68869"/>
                <a:gd name="connsiteY233" fmla="*/ 10840 h 369506"/>
                <a:gd name="connsiteX234" fmla="*/ 61170 w 68869"/>
                <a:gd name="connsiteY234" fmla="*/ 12885 h 369506"/>
                <a:gd name="connsiteX235" fmla="*/ 60890 w 68869"/>
                <a:gd name="connsiteY235" fmla="*/ 12885 h 369506"/>
                <a:gd name="connsiteX236" fmla="*/ 42659 w 68869"/>
                <a:gd name="connsiteY236" fmla="*/ 13659 h 369506"/>
                <a:gd name="connsiteX237" fmla="*/ 45416 w 68869"/>
                <a:gd name="connsiteY237" fmla="*/ 24875 h 369506"/>
                <a:gd name="connsiteX238" fmla="*/ 46005 w 68869"/>
                <a:gd name="connsiteY238" fmla="*/ 29103 h 369506"/>
                <a:gd name="connsiteX239" fmla="*/ 48640 w 68869"/>
                <a:gd name="connsiteY239" fmla="*/ 35498 h 369506"/>
                <a:gd name="connsiteX240" fmla="*/ 54182 w 68869"/>
                <a:gd name="connsiteY240" fmla="*/ 37451 h 369506"/>
                <a:gd name="connsiteX241" fmla="*/ 59761 w 68869"/>
                <a:gd name="connsiteY241" fmla="*/ 35175 h 369506"/>
                <a:gd name="connsiteX242" fmla="*/ 61710 w 68869"/>
                <a:gd name="connsiteY242" fmla="*/ 28685 h 369506"/>
                <a:gd name="connsiteX243" fmla="*/ 58397 w 68869"/>
                <a:gd name="connsiteY243" fmla="*/ 17887 h 369506"/>
                <a:gd name="connsiteX244" fmla="*/ 49908 w 68869"/>
                <a:gd name="connsiteY244" fmla="*/ 13659 h 369506"/>
                <a:gd name="connsiteX245" fmla="*/ 42659 w 68869"/>
                <a:gd name="connsiteY245" fmla="*/ 13659 h 3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68869" h="369506">
                  <a:moveTo>
                    <a:pt x="31133" y="360398"/>
                  </a:moveTo>
                  <a:lnTo>
                    <a:pt x="31133" y="345171"/>
                  </a:lnTo>
                  <a:cubicBezTo>
                    <a:pt x="31133" y="339876"/>
                    <a:pt x="30284" y="336188"/>
                    <a:pt x="28594" y="334084"/>
                  </a:cubicBezTo>
                  <a:cubicBezTo>
                    <a:pt x="26892" y="331993"/>
                    <a:pt x="23994" y="330939"/>
                    <a:pt x="19874" y="330939"/>
                  </a:cubicBezTo>
                  <a:cubicBezTo>
                    <a:pt x="15893" y="330939"/>
                    <a:pt x="13057" y="331977"/>
                    <a:pt x="11322" y="334068"/>
                  </a:cubicBezTo>
                  <a:cubicBezTo>
                    <a:pt x="9603" y="336142"/>
                    <a:pt x="8737" y="339629"/>
                    <a:pt x="8737" y="344490"/>
                  </a:cubicBezTo>
                  <a:lnTo>
                    <a:pt x="8737" y="360398"/>
                  </a:lnTo>
                  <a:lnTo>
                    <a:pt x="31133" y="360398"/>
                  </a:lnTo>
                  <a:close/>
                  <a:moveTo>
                    <a:pt x="67381" y="369506"/>
                  </a:moveTo>
                  <a:lnTo>
                    <a:pt x="557" y="369506"/>
                  </a:lnTo>
                  <a:lnTo>
                    <a:pt x="557" y="344895"/>
                  </a:lnTo>
                  <a:cubicBezTo>
                    <a:pt x="557" y="340897"/>
                    <a:pt x="761" y="337861"/>
                    <a:pt x="1146" y="335770"/>
                  </a:cubicBezTo>
                  <a:cubicBezTo>
                    <a:pt x="1535" y="333679"/>
                    <a:pt x="2183" y="331822"/>
                    <a:pt x="3099" y="330179"/>
                  </a:cubicBezTo>
                  <a:cubicBezTo>
                    <a:pt x="4584" y="327452"/>
                    <a:pt x="6771" y="325377"/>
                    <a:pt x="9682" y="323922"/>
                  </a:cubicBezTo>
                  <a:cubicBezTo>
                    <a:pt x="12577" y="322466"/>
                    <a:pt x="15985" y="321739"/>
                    <a:pt x="19891" y="321739"/>
                  </a:cubicBezTo>
                  <a:cubicBezTo>
                    <a:pt x="23605" y="321739"/>
                    <a:pt x="26892" y="322466"/>
                    <a:pt x="29740" y="323922"/>
                  </a:cubicBezTo>
                  <a:cubicBezTo>
                    <a:pt x="32576" y="325377"/>
                    <a:pt x="34851" y="327485"/>
                    <a:pt x="36541" y="330274"/>
                  </a:cubicBezTo>
                  <a:cubicBezTo>
                    <a:pt x="37515" y="331884"/>
                    <a:pt x="38197" y="333758"/>
                    <a:pt x="38602" y="335925"/>
                  </a:cubicBezTo>
                  <a:cubicBezTo>
                    <a:pt x="39020" y="338095"/>
                    <a:pt x="39221" y="341658"/>
                    <a:pt x="39221" y="346614"/>
                  </a:cubicBezTo>
                  <a:lnTo>
                    <a:pt x="39221" y="360398"/>
                  </a:lnTo>
                  <a:lnTo>
                    <a:pt x="67381" y="360398"/>
                  </a:lnTo>
                  <a:lnTo>
                    <a:pt x="67381" y="369506"/>
                  </a:lnTo>
                  <a:close/>
                  <a:moveTo>
                    <a:pt x="60890" y="281854"/>
                  </a:moveTo>
                  <a:cubicBezTo>
                    <a:pt x="63554" y="284410"/>
                    <a:pt x="65537" y="287107"/>
                    <a:pt x="66871" y="289972"/>
                  </a:cubicBezTo>
                  <a:cubicBezTo>
                    <a:pt x="68201" y="292820"/>
                    <a:pt x="68870" y="295856"/>
                    <a:pt x="68870" y="299077"/>
                  </a:cubicBezTo>
                  <a:cubicBezTo>
                    <a:pt x="68870" y="304036"/>
                    <a:pt x="67582" y="307908"/>
                    <a:pt x="64997" y="310694"/>
                  </a:cubicBezTo>
                  <a:cubicBezTo>
                    <a:pt x="62408" y="313483"/>
                    <a:pt x="58832" y="314876"/>
                    <a:pt x="54278" y="314876"/>
                  </a:cubicBezTo>
                  <a:cubicBezTo>
                    <a:pt x="49861" y="314876"/>
                    <a:pt x="46394" y="313513"/>
                    <a:pt x="43884" y="310773"/>
                  </a:cubicBezTo>
                  <a:cubicBezTo>
                    <a:pt x="41375" y="308030"/>
                    <a:pt x="39761" y="303848"/>
                    <a:pt x="39034" y="298257"/>
                  </a:cubicBezTo>
                  <a:cubicBezTo>
                    <a:pt x="38879" y="296831"/>
                    <a:pt x="38662" y="294911"/>
                    <a:pt x="38398" y="292481"/>
                  </a:cubicBezTo>
                  <a:cubicBezTo>
                    <a:pt x="37980" y="288345"/>
                    <a:pt x="37562" y="285789"/>
                    <a:pt x="37176" y="284861"/>
                  </a:cubicBezTo>
                  <a:cubicBezTo>
                    <a:pt x="36804" y="283916"/>
                    <a:pt x="36323" y="283293"/>
                    <a:pt x="35734" y="283000"/>
                  </a:cubicBezTo>
                  <a:cubicBezTo>
                    <a:pt x="35148" y="282691"/>
                    <a:pt x="33860" y="282536"/>
                    <a:pt x="31894" y="282536"/>
                  </a:cubicBezTo>
                  <a:cubicBezTo>
                    <a:pt x="29414" y="282536"/>
                    <a:pt x="27557" y="283448"/>
                    <a:pt x="26302" y="285263"/>
                  </a:cubicBezTo>
                  <a:cubicBezTo>
                    <a:pt x="25064" y="287074"/>
                    <a:pt x="24442" y="289817"/>
                    <a:pt x="24442" y="293485"/>
                  </a:cubicBezTo>
                  <a:cubicBezTo>
                    <a:pt x="24442" y="297265"/>
                    <a:pt x="25202" y="300130"/>
                    <a:pt x="26721" y="302053"/>
                  </a:cubicBezTo>
                  <a:cubicBezTo>
                    <a:pt x="28239" y="303973"/>
                    <a:pt x="30485" y="304931"/>
                    <a:pt x="33458" y="304931"/>
                  </a:cubicBezTo>
                  <a:lnTo>
                    <a:pt x="33458" y="312647"/>
                  </a:lnTo>
                  <a:lnTo>
                    <a:pt x="33086" y="312647"/>
                  </a:lnTo>
                  <a:cubicBezTo>
                    <a:pt x="28193" y="312647"/>
                    <a:pt x="24303" y="310928"/>
                    <a:pt x="21468" y="307474"/>
                  </a:cubicBezTo>
                  <a:cubicBezTo>
                    <a:pt x="18619" y="304019"/>
                    <a:pt x="17194" y="299281"/>
                    <a:pt x="17194" y="293225"/>
                  </a:cubicBezTo>
                  <a:cubicBezTo>
                    <a:pt x="17194" y="286718"/>
                    <a:pt x="18419" y="281933"/>
                    <a:pt x="20849" y="278864"/>
                  </a:cubicBezTo>
                  <a:cubicBezTo>
                    <a:pt x="23283" y="275799"/>
                    <a:pt x="27093" y="274264"/>
                    <a:pt x="32279" y="274264"/>
                  </a:cubicBezTo>
                  <a:lnTo>
                    <a:pt x="56586" y="274264"/>
                  </a:lnTo>
                  <a:cubicBezTo>
                    <a:pt x="58661" y="274264"/>
                    <a:pt x="60008" y="274034"/>
                    <a:pt x="60610" y="273582"/>
                  </a:cubicBezTo>
                  <a:cubicBezTo>
                    <a:pt x="61216" y="273118"/>
                    <a:pt x="61526" y="272298"/>
                    <a:pt x="61526" y="271119"/>
                  </a:cubicBezTo>
                  <a:cubicBezTo>
                    <a:pt x="61526" y="270872"/>
                    <a:pt x="61509" y="270579"/>
                    <a:pt x="61463" y="270224"/>
                  </a:cubicBezTo>
                  <a:cubicBezTo>
                    <a:pt x="61417" y="269865"/>
                    <a:pt x="61341" y="269446"/>
                    <a:pt x="61246" y="268969"/>
                  </a:cubicBezTo>
                  <a:lnTo>
                    <a:pt x="67565" y="268969"/>
                  </a:lnTo>
                  <a:cubicBezTo>
                    <a:pt x="67845" y="269960"/>
                    <a:pt x="68033" y="270843"/>
                    <a:pt x="68138" y="271584"/>
                  </a:cubicBezTo>
                  <a:cubicBezTo>
                    <a:pt x="68247" y="272315"/>
                    <a:pt x="68310" y="273026"/>
                    <a:pt x="68310" y="273691"/>
                  </a:cubicBezTo>
                  <a:cubicBezTo>
                    <a:pt x="68310" y="276418"/>
                    <a:pt x="67720" y="278463"/>
                    <a:pt x="66528" y="279809"/>
                  </a:cubicBezTo>
                  <a:cubicBezTo>
                    <a:pt x="65352" y="281173"/>
                    <a:pt x="63554" y="281854"/>
                    <a:pt x="61170" y="281854"/>
                  </a:cubicBezTo>
                  <a:lnTo>
                    <a:pt x="60890" y="281854"/>
                  </a:lnTo>
                  <a:close/>
                  <a:moveTo>
                    <a:pt x="42659" y="282628"/>
                  </a:moveTo>
                  <a:cubicBezTo>
                    <a:pt x="43835" y="284811"/>
                    <a:pt x="44751" y="288546"/>
                    <a:pt x="45416" y="293844"/>
                  </a:cubicBezTo>
                  <a:cubicBezTo>
                    <a:pt x="45663" y="295718"/>
                    <a:pt x="45850" y="297127"/>
                    <a:pt x="46005" y="298072"/>
                  </a:cubicBezTo>
                  <a:cubicBezTo>
                    <a:pt x="46486" y="301029"/>
                    <a:pt x="47369" y="303166"/>
                    <a:pt x="48640" y="304467"/>
                  </a:cubicBezTo>
                  <a:cubicBezTo>
                    <a:pt x="49908" y="305768"/>
                    <a:pt x="51752" y="306420"/>
                    <a:pt x="54182" y="306420"/>
                  </a:cubicBezTo>
                  <a:cubicBezTo>
                    <a:pt x="56599" y="306420"/>
                    <a:pt x="58460" y="305662"/>
                    <a:pt x="59761" y="304144"/>
                  </a:cubicBezTo>
                  <a:cubicBezTo>
                    <a:pt x="61061" y="302640"/>
                    <a:pt x="61710" y="300473"/>
                    <a:pt x="61710" y="297654"/>
                  </a:cubicBezTo>
                  <a:cubicBezTo>
                    <a:pt x="61710" y="293271"/>
                    <a:pt x="60610" y="289662"/>
                    <a:pt x="58397" y="286856"/>
                  </a:cubicBezTo>
                  <a:cubicBezTo>
                    <a:pt x="56181" y="284038"/>
                    <a:pt x="53362" y="282628"/>
                    <a:pt x="49908" y="282628"/>
                  </a:cubicBezTo>
                  <a:lnTo>
                    <a:pt x="42659" y="282628"/>
                  </a:lnTo>
                  <a:close/>
                  <a:moveTo>
                    <a:pt x="9573" y="289507"/>
                  </a:moveTo>
                  <a:lnTo>
                    <a:pt x="0" y="289507"/>
                  </a:lnTo>
                  <a:lnTo>
                    <a:pt x="0" y="281235"/>
                  </a:lnTo>
                  <a:lnTo>
                    <a:pt x="9573" y="281235"/>
                  </a:lnTo>
                  <a:lnTo>
                    <a:pt x="9573" y="289507"/>
                  </a:lnTo>
                  <a:close/>
                  <a:moveTo>
                    <a:pt x="9573" y="304467"/>
                  </a:moveTo>
                  <a:lnTo>
                    <a:pt x="0" y="304467"/>
                  </a:lnTo>
                  <a:lnTo>
                    <a:pt x="0" y="296198"/>
                  </a:lnTo>
                  <a:lnTo>
                    <a:pt x="9573" y="296198"/>
                  </a:lnTo>
                  <a:lnTo>
                    <a:pt x="9573" y="304467"/>
                  </a:lnTo>
                  <a:close/>
                  <a:moveTo>
                    <a:pt x="60890" y="231390"/>
                  </a:moveTo>
                  <a:cubicBezTo>
                    <a:pt x="63554" y="233945"/>
                    <a:pt x="65537" y="236642"/>
                    <a:pt x="66871" y="239507"/>
                  </a:cubicBezTo>
                  <a:cubicBezTo>
                    <a:pt x="68201" y="242355"/>
                    <a:pt x="68870" y="245391"/>
                    <a:pt x="68870" y="248612"/>
                  </a:cubicBezTo>
                  <a:cubicBezTo>
                    <a:pt x="68870" y="253571"/>
                    <a:pt x="67582" y="257444"/>
                    <a:pt x="64997" y="260229"/>
                  </a:cubicBezTo>
                  <a:cubicBezTo>
                    <a:pt x="62408" y="263019"/>
                    <a:pt x="58832" y="264412"/>
                    <a:pt x="54278" y="264412"/>
                  </a:cubicBezTo>
                  <a:cubicBezTo>
                    <a:pt x="49861" y="264412"/>
                    <a:pt x="46394" y="263048"/>
                    <a:pt x="43884" y="260309"/>
                  </a:cubicBezTo>
                  <a:cubicBezTo>
                    <a:pt x="41375" y="257565"/>
                    <a:pt x="39761" y="253383"/>
                    <a:pt x="39034" y="247792"/>
                  </a:cubicBezTo>
                  <a:cubicBezTo>
                    <a:pt x="38879" y="246366"/>
                    <a:pt x="38662" y="244446"/>
                    <a:pt x="38398" y="242016"/>
                  </a:cubicBezTo>
                  <a:cubicBezTo>
                    <a:pt x="37980" y="237880"/>
                    <a:pt x="37562" y="235325"/>
                    <a:pt x="37176" y="234396"/>
                  </a:cubicBezTo>
                  <a:cubicBezTo>
                    <a:pt x="36804" y="233451"/>
                    <a:pt x="36323" y="232829"/>
                    <a:pt x="35734" y="232536"/>
                  </a:cubicBezTo>
                  <a:cubicBezTo>
                    <a:pt x="35148" y="232226"/>
                    <a:pt x="33860" y="232071"/>
                    <a:pt x="31894" y="232071"/>
                  </a:cubicBezTo>
                  <a:cubicBezTo>
                    <a:pt x="29414" y="232071"/>
                    <a:pt x="27557" y="232984"/>
                    <a:pt x="26302" y="234798"/>
                  </a:cubicBezTo>
                  <a:cubicBezTo>
                    <a:pt x="25064" y="236609"/>
                    <a:pt x="24442" y="239352"/>
                    <a:pt x="24442" y="243020"/>
                  </a:cubicBezTo>
                  <a:cubicBezTo>
                    <a:pt x="24442" y="246801"/>
                    <a:pt x="25202" y="249666"/>
                    <a:pt x="26721" y="251589"/>
                  </a:cubicBezTo>
                  <a:cubicBezTo>
                    <a:pt x="28239" y="253509"/>
                    <a:pt x="30485" y="254467"/>
                    <a:pt x="33458" y="254467"/>
                  </a:cubicBezTo>
                  <a:lnTo>
                    <a:pt x="33458" y="262182"/>
                  </a:lnTo>
                  <a:lnTo>
                    <a:pt x="33086" y="262182"/>
                  </a:lnTo>
                  <a:cubicBezTo>
                    <a:pt x="28193" y="262182"/>
                    <a:pt x="24303" y="260463"/>
                    <a:pt x="21468" y="257009"/>
                  </a:cubicBezTo>
                  <a:cubicBezTo>
                    <a:pt x="18619" y="253555"/>
                    <a:pt x="17194" y="248816"/>
                    <a:pt x="17194" y="242760"/>
                  </a:cubicBezTo>
                  <a:cubicBezTo>
                    <a:pt x="17194" y="236253"/>
                    <a:pt x="18419" y="231469"/>
                    <a:pt x="20849" y="228400"/>
                  </a:cubicBezTo>
                  <a:cubicBezTo>
                    <a:pt x="23283" y="225334"/>
                    <a:pt x="27093" y="223799"/>
                    <a:pt x="32279" y="223799"/>
                  </a:cubicBezTo>
                  <a:lnTo>
                    <a:pt x="56586" y="223799"/>
                  </a:lnTo>
                  <a:cubicBezTo>
                    <a:pt x="58661" y="223799"/>
                    <a:pt x="60008" y="223569"/>
                    <a:pt x="60610" y="223118"/>
                  </a:cubicBezTo>
                  <a:cubicBezTo>
                    <a:pt x="61216" y="222654"/>
                    <a:pt x="61526" y="221834"/>
                    <a:pt x="61526" y="220655"/>
                  </a:cubicBezTo>
                  <a:cubicBezTo>
                    <a:pt x="61526" y="220408"/>
                    <a:pt x="61509" y="220115"/>
                    <a:pt x="61463" y="219759"/>
                  </a:cubicBezTo>
                  <a:cubicBezTo>
                    <a:pt x="61417" y="219400"/>
                    <a:pt x="61341" y="218982"/>
                    <a:pt x="61246" y="218504"/>
                  </a:cubicBezTo>
                  <a:lnTo>
                    <a:pt x="67565" y="218504"/>
                  </a:lnTo>
                  <a:cubicBezTo>
                    <a:pt x="67845" y="219496"/>
                    <a:pt x="68033" y="220378"/>
                    <a:pt x="68138" y="221119"/>
                  </a:cubicBezTo>
                  <a:cubicBezTo>
                    <a:pt x="68247" y="221850"/>
                    <a:pt x="68310" y="222561"/>
                    <a:pt x="68310" y="223226"/>
                  </a:cubicBezTo>
                  <a:cubicBezTo>
                    <a:pt x="68310" y="225953"/>
                    <a:pt x="67720" y="227998"/>
                    <a:pt x="66528" y="229345"/>
                  </a:cubicBezTo>
                  <a:cubicBezTo>
                    <a:pt x="65352" y="230708"/>
                    <a:pt x="63554" y="231390"/>
                    <a:pt x="61170" y="231390"/>
                  </a:cubicBezTo>
                  <a:lnTo>
                    <a:pt x="60890" y="231390"/>
                  </a:lnTo>
                  <a:close/>
                  <a:moveTo>
                    <a:pt x="42659" y="232164"/>
                  </a:moveTo>
                  <a:cubicBezTo>
                    <a:pt x="43835" y="234347"/>
                    <a:pt x="44751" y="238081"/>
                    <a:pt x="45416" y="243379"/>
                  </a:cubicBezTo>
                  <a:cubicBezTo>
                    <a:pt x="45663" y="245253"/>
                    <a:pt x="45850" y="246662"/>
                    <a:pt x="46005" y="247608"/>
                  </a:cubicBezTo>
                  <a:cubicBezTo>
                    <a:pt x="46486" y="250565"/>
                    <a:pt x="47369" y="252702"/>
                    <a:pt x="48640" y="254002"/>
                  </a:cubicBezTo>
                  <a:cubicBezTo>
                    <a:pt x="49908" y="255303"/>
                    <a:pt x="51752" y="255955"/>
                    <a:pt x="54182" y="255955"/>
                  </a:cubicBezTo>
                  <a:cubicBezTo>
                    <a:pt x="56599" y="255955"/>
                    <a:pt x="58460" y="255198"/>
                    <a:pt x="59761" y="253680"/>
                  </a:cubicBezTo>
                  <a:cubicBezTo>
                    <a:pt x="61061" y="252175"/>
                    <a:pt x="61710" y="250008"/>
                    <a:pt x="61710" y="247189"/>
                  </a:cubicBezTo>
                  <a:cubicBezTo>
                    <a:pt x="61710" y="242806"/>
                    <a:pt x="60610" y="239197"/>
                    <a:pt x="58397" y="236392"/>
                  </a:cubicBezTo>
                  <a:cubicBezTo>
                    <a:pt x="56181" y="233573"/>
                    <a:pt x="53362" y="232164"/>
                    <a:pt x="49908" y="232164"/>
                  </a:cubicBezTo>
                  <a:lnTo>
                    <a:pt x="42659" y="232164"/>
                  </a:lnTo>
                  <a:close/>
                  <a:moveTo>
                    <a:pt x="9573" y="239043"/>
                  </a:moveTo>
                  <a:lnTo>
                    <a:pt x="0" y="239043"/>
                  </a:lnTo>
                  <a:lnTo>
                    <a:pt x="0" y="230771"/>
                  </a:lnTo>
                  <a:lnTo>
                    <a:pt x="9573" y="230771"/>
                  </a:lnTo>
                  <a:lnTo>
                    <a:pt x="9573" y="239043"/>
                  </a:lnTo>
                  <a:close/>
                  <a:moveTo>
                    <a:pt x="9573" y="254002"/>
                  </a:moveTo>
                  <a:lnTo>
                    <a:pt x="0" y="254002"/>
                  </a:lnTo>
                  <a:lnTo>
                    <a:pt x="0" y="245734"/>
                  </a:lnTo>
                  <a:lnTo>
                    <a:pt x="9573" y="245734"/>
                  </a:lnTo>
                  <a:lnTo>
                    <a:pt x="9573" y="254002"/>
                  </a:lnTo>
                  <a:close/>
                  <a:moveTo>
                    <a:pt x="51581" y="214411"/>
                  </a:moveTo>
                  <a:lnTo>
                    <a:pt x="51581" y="206607"/>
                  </a:lnTo>
                  <a:cubicBezTo>
                    <a:pt x="54880" y="206297"/>
                    <a:pt x="57373" y="205119"/>
                    <a:pt x="59079" y="203027"/>
                  </a:cubicBezTo>
                  <a:cubicBezTo>
                    <a:pt x="60768" y="200953"/>
                    <a:pt x="61618" y="198009"/>
                    <a:pt x="61618" y="194183"/>
                  </a:cubicBezTo>
                  <a:cubicBezTo>
                    <a:pt x="61618" y="190669"/>
                    <a:pt x="60936" y="187896"/>
                    <a:pt x="59560" y="185865"/>
                  </a:cubicBezTo>
                  <a:cubicBezTo>
                    <a:pt x="58180" y="183836"/>
                    <a:pt x="56290" y="182815"/>
                    <a:pt x="53905" y="182815"/>
                  </a:cubicBezTo>
                  <a:cubicBezTo>
                    <a:pt x="52107" y="182815"/>
                    <a:pt x="50744" y="183309"/>
                    <a:pt x="49786" y="184317"/>
                  </a:cubicBezTo>
                  <a:cubicBezTo>
                    <a:pt x="48841" y="185325"/>
                    <a:pt x="48017" y="187290"/>
                    <a:pt x="47322" y="190205"/>
                  </a:cubicBezTo>
                  <a:lnTo>
                    <a:pt x="44951" y="199343"/>
                  </a:lnTo>
                  <a:cubicBezTo>
                    <a:pt x="43713" y="204483"/>
                    <a:pt x="42070" y="208079"/>
                    <a:pt x="40041" y="210091"/>
                  </a:cubicBezTo>
                  <a:cubicBezTo>
                    <a:pt x="37996" y="212103"/>
                    <a:pt x="35085" y="213111"/>
                    <a:pt x="31305" y="213111"/>
                  </a:cubicBezTo>
                  <a:cubicBezTo>
                    <a:pt x="27014" y="213111"/>
                    <a:pt x="23592" y="211484"/>
                    <a:pt x="21066" y="208234"/>
                  </a:cubicBezTo>
                  <a:cubicBezTo>
                    <a:pt x="18540" y="204980"/>
                    <a:pt x="17286" y="200518"/>
                    <a:pt x="17286" y="194864"/>
                  </a:cubicBezTo>
                  <a:cubicBezTo>
                    <a:pt x="17286" y="189088"/>
                    <a:pt x="18636" y="184488"/>
                    <a:pt x="21330" y="181063"/>
                  </a:cubicBezTo>
                  <a:cubicBezTo>
                    <a:pt x="24010" y="177642"/>
                    <a:pt x="27633" y="175936"/>
                    <a:pt x="32158" y="175936"/>
                  </a:cubicBezTo>
                  <a:lnTo>
                    <a:pt x="32342" y="175936"/>
                  </a:lnTo>
                  <a:lnTo>
                    <a:pt x="32342" y="183836"/>
                  </a:lnTo>
                  <a:cubicBezTo>
                    <a:pt x="29770" y="184024"/>
                    <a:pt x="27774" y="185078"/>
                    <a:pt x="26365" y="186997"/>
                  </a:cubicBezTo>
                  <a:cubicBezTo>
                    <a:pt x="24955" y="188917"/>
                    <a:pt x="24257" y="191535"/>
                    <a:pt x="24257" y="194835"/>
                  </a:cubicBezTo>
                  <a:cubicBezTo>
                    <a:pt x="24257" y="198147"/>
                    <a:pt x="24830" y="200657"/>
                    <a:pt x="25976" y="202362"/>
                  </a:cubicBezTo>
                  <a:cubicBezTo>
                    <a:pt x="27139" y="204081"/>
                    <a:pt x="28812" y="204934"/>
                    <a:pt x="31025" y="204934"/>
                  </a:cubicBezTo>
                  <a:cubicBezTo>
                    <a:pt x="32592" y="204934"/>
                    <a:pt x="33830" y="204391"/>
                    <a:pt x="34729" y="203324"/>
                  </a:cubicBezTo>
                  <a:cubicBezTo>
                    <a:pt x="35612" y="202237"/>
                    <a:pt x="36402" y="200238"/>
                    <a:pt x="37068" y="197298"/>
                  </a:cubicBezTo>
                  <a:lnTo>
                    <a:pt x="38925" y="189381"/>
                  </a:lnTo>
                  <a:cubicBezTo>
                    <a:pt x="40259" y="183774"/>
                    <a:pt x="41961" y="179917"/>
                    <a:pt x="44023" y="177797"/>
                  </a:cubicBezTo>
                  <a:cubicBezTo>
                    <a:pt x="46097" y="175689"/>
                    <a:pt x="49058" y="174636"/>
                    <a:pt x="52898" y="174636"/>
                  </a:cubicBezTo>
                  <a:cubicBezTo>
                    <a:pt x="57946" y="174636"/>
                    <a:pt x="61865" y="176417"/>
                    <a:pt x="64671" y="179964"/>
                  </a:cubicBezTo>
                  <a:cubicBezTo>
                    <a:pt x="67473" y="183527"/>
                    <a:pt x="68870" y="188499"/>
                    <a:pt x="68870" y="194881"/>
                  </a:cubicBezTo>
                  <a:cubicBezTo>
                    <a:pt x="68870" y="201124"/>
                    <a:pt x="67381" y="205909"/>
                    <a:pt x="64424" y="209254"/>
                  </a:cubicBezTo>
                  <a:cubicBezTo>
                    <a:pt x="61463" y="212600"/>
                    <a:pt x="57172" y="214319"/>
                    <a:pt x="51581" y="214411"/>
                  </a:cubicBezTo>
                  <a:close/>
                  <a:moveTo>
                    <a:pt x="67381" y="164862"/>
                  </a:moveTo>
                  <a:lnTo>
                    <a:pt x="557" y="164862"/>
                  </a:lnTo>
                  <a:lnTo>
                    <a:pt x="557" y="156686"/>
                  </a:lnTo>
                  <a:lnTo>
                    <a:pt x="40598" y="156686"/>
                  </a:lnTo>
                  <a:lnTo>
                    <a:pt x="18774" y="134735"/>
                  </a:lnTo>
                  <a:lnTo>
                    <a:pt x="18774" y="124438"/>
                  </a:lnTo>
                  <a:lnTo>
                    <a:pt x="36524" y="142621"/>
                  </a:lnTo>
                  <a:lnTo>
                    <a:pt x="67381" y="124714"/>
                  </a:lnTo>
                  <a:lnTo>
                    <a:pt x="67381" y="133915"/>
                  </a:lnTo>
                  <a:lnTo>
                    <a:pt x="42195" y="148117"/>
                  </a:lnTo>
                  <a:lnTo>
                    <a:pt x="50451" y="156686"/>
                  </a:lnTo>
                  <a:lnTo>
                    <a:pt x="67381" y="156686"/>
                  </a:lnTo>
                  <a:lnTo>
                    <a:pt x="67381" y="164862"/>
                  </a:lnTo>
                  <a:close/>
                  <a:moveTo>
                    <a:pt x="18774" y="108717"/>
                  </a:moveTo>
                  <a:lnTo>
                    <a:pt x="48590" y="108717"/>
                  </a:lnTo>
                  <a:cubicBezTo>
                    <a:pt x="53362" y="108717"/>
                    <a:pt x="56691" y="107973"/>
                    <a:pt x="58552" y="106471"/>
                  </a:cubicBezTo>
                  <a:cubicBezTo>
                    <a:pt x="60409" y="104983"/>
                    <a:pt x="61341" y="102444"/>
                    <a:pt x="61341" y="98881"/>
                  </a:cubicBezTo>
                  <a:cubicBezTo>
                    <a:pt x="61341" y="94156"/>
                    <a:pt x="59962" y="90596"/>
                    <a:pt x="57189" y="88179"/>
                  </a:cubicBezTo>
                  <a:cubicBezTo>
                    <a:pt x="54416" y="85762"/>
                    <a:pt x="50342" y="84553"/>
                    <a:pt x="44951" y="84553"/>
                  </a:cubicBezTo>
                  <a:lnTo>
                    <a:pt x="18774" y="84553"/>
                  </a:lnTo>
                  <a:lnTo>
                    <a:pt x="18774" y="76377"/>
                  </a:lnTo>
                  <a:lnTo>
                    <a:pt x="67381" y="76377"/>
                  </a:lnTo>
                  <a:lnTo>
                    <a:pt x="67381" y="84198"/>
                  </a:lnTo>
                  <a:lnTo>
                    <a:pt x="60116" y="84198"/>
                  </a:lnTo>
                  <a:cubicBezTo>
                    <a:pt x="62919" y="85887"/>
                    <a:pt x="65043" y="88070"/>
                    <a:pt x="66452" y="90764"/>
                  </a:cubicBezTo>
                  <a:cubicBezTo>
                    <a:pt x="67878" y="93461"/>
                    <a:pt x="68590" y="96619"/>
                    <a:pt x="68590" y="100244"/>
                  </a:cubicBezTo>
                  <a:cubicBezTo>
                    <a:pt x="68590" y="103636"/>
                    <a:pt x="68017" y="106580"/>
                    <a:pt x="66871" y="109089"/>
                  </a:cubicBezTo>
                  <a:cubicBezTo>
                    <a:pt x="65725" y="111598"/>
                    <a:pt x="64081" y="113518"/>
                    <a:pt x="61961" y="114849"/>
                  </a:cubicBezTo>
                  <a:cubicBezTo>
                    <a:pt x="60782" y="115609"/>
                    <a:pt x="59405" y="116153"/>
                    <a:pt x="57824" y="116492"/>
                  </a:cubicBezTo>
                  <a:cubicBezTo>
                    <a:pt x="56227" y="116818"/>
                    <a:pt x="53718" y="116989"/>
                    <a:pt x="50263" y="116989"/>
                  </a:cubicBezTo>
                  <a:lnTo>
                    <a:pt x="47958" y="116989"/>
                  </a:lnTo>
                  <a:lnTo>
                    <a:pt x="18774" y="116989"/>
                  </a:lnTo>
                  <a:lnTo>
                    <a:pt x="18774" y="108717"/>
                  </a:lnTo>
                  <a:close/>
                  <a:moveTo>
                    <a:pt x="9573" y="93197"/>
                  </a:moveTo>
                  <a:lnTo>
                    <a:pt x="0" y="93197"/>
                  </a:lnTo>
                  <a:lnTo>
                    <a:pt x="0" y="84925"/>
                  </a:lnTo>
                  <a:lnTo>
                    <a:pt x="9573" y="84925"/>
                  </a:lnTo>
                  <a:lnTo>
                    <a:pt x="9573" y="93197"/>
                  </a:lnTo>
                  <a:close/>
                  <a:moveTo>
                    <a:pt x="9573" y="108157"/>
                  </a:moveTo>
                  <a:lnTo>
                    <a:pt x="0" y="108157"/>
                  </a:lnTo>
                  <a:lnTo>
                    <a:pt x="0" y="99889"/>
                  </a:lnTo>
                  <a:lnTo>
                    <a:pt x="9573" y="99889"/>
                  </a:lnTo>
                  <a:lnTo>
                    <a:pt x="9573" y="108157"/>
                  </a:lnTo>
                  <a:close/>
                  <a:moveTo>
                    <a:pt x="67381" y="63844"/>
                  </a:moveTo>
                  <a:lnTo>
                    <a:pt x="557" y="63844"/>
                  </a:lnTo>
                  <a:lnTo>
                    <a:pt x="557" y="55572"/>
                  </a:lnTo>
                  <a:lnTo>
                    <a:pt x="67381" y="55572"/>
                  </a:lnTo>
                  <a:lnTo>
                    <a:pt x="67381" y="63844"/>
                  </a:lnTo>
                  <a:close/>
                  <a:moveTo>
                    <a:pt x="60890" y="12885"/>
                  </a:moveTo>
                  <a:cubicBezTo>
                    <a:pt x="63554" y="15441"/>
                    <a:pt x="65537" y="18138"/>
                    <a:pt x="66871" y="21003"/>
                  </a:cubicBezTo>
                  <a:cubicBezTo>
                    <a:pt x="68201" y="23851"/>
                    <a:pt x="68870" y="26887"/>
                    <a:pt x="68870" y="30108"/>
                  </a:cubicBezTo>
                  <a:cubicBezTo>
                    <a:pt x="68870" y="35067"/>
                    <a:pt x="67582" y="38939"/>
                    <a:pt x="64997" y="41725"/>
                  </a:cubicBezTo>
                  <a:cubicBezTo>
                    <a:pt x="62408" y="44514"/>
                    <a:pt x="58832" y="45907"/>
                    <a:pt x="54278" y="45907"/>
                  </a:cubicBezTo>
                  <a:cubicBezTo>
                    <a:pt x="49861" y="45907"/>
                    <a:pt x="46394" y="44544"/>
                    <a:pt x="43884" y="41804"/>
                  </a:cubicBezTo>
                  <a:cubicBezTo>
                    <a:pt x="41375" y="39061"/>
                    <a:pt x="39761" y="34879"/>
                    <a:pt x="39034" y="29288"/>
                  </a:cubicBezTo>
                  <a:cubicBezTo>
                    <a:pt x="38879" y="27862"/>
                    <a:pt x="38662" y="25942"/>
                    <a:pt x="38398" y="23512"/>
                  </a:cubicBezTo>
                  <a:cubicBezTo>
                    <a:pt x="37980" y="19376"/>
                    <a:pt x="37562" y="16820"/>
                    <a:pt x="37176" y="15892"/>
                  </a:cubicBezTo>
                  <a:cubicBezTo>
                    <a:pt x="36804" y="14947"/>
                    <a:pt x="36323" y="14324"/>
                    <a:pt x="35734" y="14031"/>
                  </a:cubicBezTo>
                  <a:cubicBezTo>
                    <a:pt x="35148" y="13722"/>
                    <a:pt x="33860" y="13567"/>
                    <a:pt x="31894" y="13567"/>
                  </a:cubicBezTo>
                  <a:cubicBezTo>
                    <a:pt x="29414" y="13567"/>
                    <a:pt x="27557" y="14479"/>
                    <a:pt x="26302" y="16294"/>
                  </a:cubicBezTo>
                  <a:cubicBezTo>
                    <a:pt x="25064" y="18105"/>
                    <a:pt x="24442" y="20848"/>
                    <a:pt x="24442" y="24516"/>
                  </a:cubicBezTo>
                  <a:cubicBezTo>
                    <a:pt x="24442" y="28296"/>
                    <a:pt x="25202" y="31161"/>
                    <a:pt x="26721" y="33084"/>
                  </a:cubicBezTo>
                  <a:cubicBezTo>
                    <a:pt x="28239" y="35004"/>
                    <a:pt x="30485" y="35962"/>
                    <a:pt x="33458" y="35962"/>
                  </a:cubicBezTo>
                  <a:lnTo>
                    <a:pt x="33458" y="43678"/>
                  </a:lnTo>
                  <a:lnTo>
                    <a:pt x="33086" y="43678"/>
                  </a:lnTo>
                  <a:cubicBezTo>
                    <a:pt x="28193" y="43678"/>
                    <a:pt x="24303" y="41959"/>
                    <a:pt x="21468" y="38505"/>
                  </a:cubicBezTo>
                  <a:cubicBezTo>
                    <a:pt x="18619" y="35050"/>
                    <a:pt x="17194" y="30312"/>
                    <a:pt x="17194" y="24256"/>
                  </a:cubicBezTo>
                  <a:cubicBezTo>
                    <a:pt x="17194" y="17749"/>
                    <a:pt x="18419" y="12964"/>
                    <a:pt x="20849" y="9895"/>
                  </a:cubicBezTo>
                  <a:cubicBezTo>
                    <a:pt x="23283" y="6830"/>
                    <a:pt x="27093" y="5295"/>
                    <a:pt x="32279" y="5295"/>
                  </a:cubicBezTo>
                  <a:lnTo>
                    <a:pt x="56586" y="5295"/>
                  </a:lnTo>
                  <a:cubicBezTo>
                    <a:pt x="58661" y="5295"/>
                    <a:pt x="60008" y="5065"/>
                    <a:pt x="60610" y="4613"/>
                  </a:cubicBezTo>
                  <a:cubicBezTo>
                    <a:pt x="61216" y="4149"/>
                    <a:pt x="61526" y="3329"/>
                    <a:pt x="61526" y="2150"/>
                  </a:cubicBezTo>
                  <a:cubicBezTo>
                    <a:pt x="61526" y="1903"/>
                    <a:pt x="61509" y="1610"/>
                    <a:pt x="61463" y="1255"/>
                  </a:cubicBezTo>
                  <a:cubicBezTo>
                    <a:pt x="61417" y="896"/>
                    <a:pt x="61341" y="477"/>
                    <a:pt x="61246" y="0"/>
                  </a:cubicBezTo>
                  <a:lnTo>
                    <a:pt x="67565" y="0"/>
                  </a:lnTo>
                  <a:cubicBezTo>
                    <a:pt x="67845" y="991"/>
                    <a:pt x="68033" y="1874"/>
                    <a:pt x="68138" y="2615"/>
                  </a:cubicBezTo>
                  <a:cubicBezTo>
                    <a:pt x="68247" y="3346"/>
                    <a:pt x="68310" y="4057"/>
                    <a:pt x="68310" y="4722"/>
                  </a:cubicBezTo>
                  <a:cubicBezTo>
                    <a:pt x="68310" y="7449"/>
                    <a:pt x="67720" y="9494"/>
                    <a:pt x="66528" y="10840"/>
                  </a:cubicBezTo>
                  <a:cubicBezTo>
                    <a:pt x="65352" y="12204"/>
                    <a:pt x="63554" y="12885"/>
                    <a:pt x="61170" y="12885"/>
                  </a:cubicBezTo>
                  <a:lnTo>
                    <a:pt x="60890" y="12885"/>
                  </a:lnTo>
                  <a:close/>
                  <a:moveTo>
                    <a:pt x="42659" y="13659"/>
                  </a:moveTo>
                  <a:cubicBezTo>
                    <a:pt x="43835" y="15842"/>
                    <a:pt x="44751" y="19577"/>
                    <a:pt x="45416" y="24875"/>
                  </a:cubicBezTo>
                  <a:cubicBezTo>
                    <a:pt x="45663" y="26749"/>
                    <a:pt x="45850" y="28158"/>
                    <a:pt x="46005" y="29103"/>
                  </a:cubicBezTo>
                  <a:cubicBezTo>
                    <a:pt x="46486" y="32060"/>
                    <a:pt x="47369" y="34197"/>
                    <a:pt x="48640" y="35498"/>
                  </a:cubicBezTo>
                  <a:cubicBezTo>
                    <a:pt x="49908" y="36799"/>
                    <a:pt x="51752" y="37451"/>
                    <a:pt x="54182" y="37451"/>
                  </a:cubicBezTo>
                  <a:cubicBezTo>
                    <a:pt x="56599" y="37451"/>
                    <a:pt x="58460" y="36693"/>
                    <a:pt x="59761" y="35175"/>
                  </a:cubicBezTo>
                  <a:cubicBezTo>
                    <a:pt x="61061" y="33671"/>
                    <a:pt x="61710" y="31504"/>
                    <a:pt x="61710" y="28685"/>
                  </a:cubicBezTo>
                  <a:cubicBezTo>
                    <a:pt x="61710" y="24302"/>
                    <a:pt x="60610" y="20693"/>
                    <a:pt x="58397" y="17887"/>
                  </a:cubicBezTo>
                  <a:cubicBezTo>
                    <a:pt x="56181" y="15069"/>
                    <a:pt x="53362" y="13659"/>
                    <a:pt x="49908" y="13659"/>
                  </a:cubicBezTo>
                  <a:lnTo>
                    <a:pt x="42659" y="1365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AF6C3C23-D9FD-418D-9273-DD6542885769}"/>
                </a:ext>
              </a:extLst>
            </p:cNvPr>
            <p:cNvSpPr/>
            <p:nvPr/>
          </p:nvSpPr>
          <p:spPr>
            <a:xfrm>
              <a:off x="7187551" y="1570038"/>
              <a:ext cx="66741" cy="309068"/>
            </a:xfrm>
            <a:custGeom>
              <a:avLst/>
              <a:gdLst>
                <a:gd name="connsiteX0" fmla="*/ 67753 w 69333"/>
                <a:gd name="connsiteY0" fmla="*/ 321074 h 321073"/>
                <a:gd name="connsiteX1" fmla="*/ 929 w 69333"/>
                <a:gd name="connsiteY1" fmla="*/ 321074 h 321073"/>
                <a:gd name="connsiteX2" fmla="*/ 929 w 69333"/>
                <a:gd name="connsiteY2" fmla="*/ 311129 h 321073"/>
                <a:gd name="connsiteX3" fmla="*/ 49476 w 69333"/>
                <a:gd name="connsiteY3" fmla="*/ 279872 h 321073"/>
                <a:gd name="connsiteX4" fmla="*/ 52463 w 69333"/>
                <a:gd name="connsiteY4" fmla="*/ 278061 h 321073"/>
                <a:gd name="connsiteX5" fmla="*/ 55098 w 69333"/>
                <a:gd name="connsiteY5" fmla="*/ 276836 h 321073"/>
                <a:gd name="connsiteX6" fmla="*/ 929 w 69333"/>
                <a:gd name="connsiteY6" fmla="*/ 276836 h 321073"/>
                <a:gd name="connsiteX7" fmla="*/ 929 w 69333"/>
                <a:gd name="connsiteY7" fmla="*/ 268195 h 321073"/>
                <a:gd name="connsiteX8" fmla="*/ 67753 w 69333"/>
                <a:gd name="connsiteY8" fmla="*/ 268195 h 321073"/>
                <a:gd name="connsiteX9" fmla="*/ 67753 w 69333"/>
                <a:gd name="connsiteY9" fmla="*/ 278044 h 321073"/>
                <a:gd name="connsiteX10" fmla="*/ 18527 w 69333"/>
                <a:gd name="connsiteY10" fmla="*/ 309937 h 321073"/>
                <a:gd name="connsiteX11" fmla="*/ 16173 w 69333"/>
                <a:gd name="connsiteY11" fmla="*/ 311270 h 321073"/>
                <a:gd name="connsiteX12" fmla="*/ 13584 w 69333"/>
                <a:gd name="connsiteY12" fmla="*/ 312430 h 321073"/>
                <a:gd name="connsiteX13" fmla="*/ 67753 w 69333"/>
                <a:gd name="connsiteY13" fmla="*/ 312430 h 321073"/>
                <a:gd name="connsiteX14" fmla="*/ 67753 w 69333"/>
                <a:gd name="connsiteY14" fmla="*/ 321074 h 321073"/>
                <a:gd name="connsiteX15" fmla="*/ 43371 w 69333"/>
                <a:gd name="connsiteY15" fmla="*/ 249033 h 321073"/>
                <a:gd name="connsiteX16" fmla="*/ 57205 w 69333"/>
                <a:gd name="connsiteY16" fmla="*/ 245161 h 321073"/>
                <a:gd name="connsiteX17" fmla="*/ 61990 w 69333"/>
                <a:gd name="connsiteY17" fmla="*/ 234070 h 321073"/>
                <a:gd name="connsiteX18" fmla="*/ 57205 w 69333"/>
                <a:gd name="connsiteY18" fmla="*/ 223105 h 321073"/>
                <a:gd name="connsiteX19" fmla="*/ 43371 w 69333"/>
                <a:gd name="connsiteY19" fmla="*/ 219295 h 321073"/>
                <a:gd name="connsiteX20" fmla="*/ 29602 w 69333"/>
                <a:gd name="connsiteY20" fmla="*/ 223105 h 321073"/>
                <a:gd name="connsiteX21" fmla="*/ 24814 w 69333"/>
                <a:gd name="connsiteY21" fmla="*/ 234070 h 321073"/>
                <a:gd name="connsiteX22" fmla="*/ 29586 w 69333"/>
                <a:gd name="connsiteY22" fmla="*/ 245177 h 321073"/>
                <a:gd name="connsiteX23" fmla="*/ 43371 w 69333"/>
                <a:gd name="connsiteY23" fmla="*/ 249033 h 321073"/>
                <a:gd name="connsiteX24" fmla="*/ 43371 w 69333"/>
                <a:gd name="connsiteY24" fmla="*/ 257398 h 321073"/>
                <a:gd name="connsiteX25" fmla="*/ 24366 w 69333"/>
                <a:gd name="connsiteY25" fmla="*/ 251296 h 321073"/>
                <a:gd name="connsiteX26" fmla="*/ 17566 w 69333"/>
                <a:gd name="connsiteY26" fmla="*/ 234166 h 321073"/>
                <a:gd name="connsiteX27" fmla="*/ 24350 w 69333"/>
                <a:gd name="connsiteY27" fmla="*/ 216973 h 321073"/>
                <a:gd name="connsiteX28" fmla="*/ 43371 w 69333"/>
                <a:gd name="connsiteY28" fmla="*/ 210838 h 321073"/>
                <a:gd name="connsiteX29" fmla="*/ 62441 w 69333"/>
                <a:gd name="connsiteY29" fmla="*/ 216940 h 321073"/>
                <a:gd name="connsiteX30" fmla="*/ 69242 w 69333"/>
                <a:gd name="connsiteY30" fmla="*/ 234070 h 321073"/>
                <a:gd name="connsiteX31" fmla="*/ 62454 w 69333"/>
                <a:gd name="connsiteY31" fmla="*/ 251263 h 321073"/>
                <a:gd name="connsiteX32" fmla="*/ 43371 w 69333"/>
                <a:gd name="connsiteY32" fmla="*/ 257398 h 321073"/>
                <a:gd name="connsiteX33" fmla="*/ 0 w 69333"/>
                <a:gd name="connsiteY33" fmla="*/ 220783 h 321073"/>
                <a:gd name="connsiteX34" fmla="*/ 6988 w 69333"/>
                <a:gd name="connsiteY34" fmla="*/ 223958 h 321073"/>
                <a:gd name="connsiteX35" fmla="*/ 9389 w 69333"/>
                <a:gd name="connsiteY35" fmla="*/ 229720 h 321073"/>
                <a:gd name="connsiteX36" fmla="*/ 9280 w 69333"/>
                <a:gd name="connsiteY36" fmla="*/ 231051 h 321073"/>
                <a:gd name="connsiteX37" fmla="*/ 8938 w 69333"/>
                <a:gd name="connsiteY37" fmla="*/ 232661 h 321073"/>
                <a:gd name="connsiteX38" fmla="*/ 7699 w 69333"/>
                <a:gd name="connsiteY38" fmla="*/ 237060 h 321073"/>
                <a:gd name="connsiteX39" fmla="*/ 7436 w 69333"/>
                <a:gd name="connsiteY39" fmla="*/ 238223 h 321073"/>
                <a:gd name="connsiteX40" fmla="*/ 7344 w 69333"/>
                <a:gd name="connsiteY40" fmla="*/ 239293 h 321073"/>
                <a:gd name="connsiteX41" fmla="*/ 8147 w 69333"/>
                <a:gd name="connsiteY41" fmla="*/ 241693 h 321073"/>
                <a:gd name="connsiteX42" fmla="*/ 10502 w 69333"/>
                <a:gd name="connsiteY42" fmla="*/ 243366 h 321073"/>
                <a:gd name="connsiteX43" fmla="*/ 10502 w 69333"/>
                <a:gd name="connsiteY43" fmla="*/ 247361 h 321073"/>
                <a:gd name="connsiteX44" fmla="*/ 3626 w 69333"/>
                <a:gd name="connsiteY44" fmla="*/ 244278 h 321073"/>
                <a:gd name="connsiteX45" fmla="*/ 1209 w 69333"/>
                <a:gd name="connsiteY45" fmla="*/ 238611 h 321073"/>
                <a:gd name="connsiteX46" fmla="*/ 1301 w 69333"/>
                <a:gd name="connsiteY46" fmla="*/ 237152 h 321073"/>
                <a:gd name="connsiteX47" fmla="*/ 1564 w 69333"/>
                <a:gd name="connsiteY47" fmla="*/ 235931 h 321073"/>
                <a:gd name="connsiteX48" fmla="*/ 2898 w 69333"/>
                <a:gd name="connsiteY48" fmla="*/ 231439 h 321073"/>
                <a:gd name="connsiteX49" fmla="*/ 3161 w 69333"/>
                <a:gd name="connsiteY49" fmla="*/ 230168 h 321073"/>
                <a:gd name="connsiteX50" fmla="*/ 3254 w 69333"/>
                <a:gd name="connsiteY50" fmla="*/ 229039 h 321073"/>
                <a:gd name="connsiteX51" fmla="*/ 2434 w 69333"/>
                <a:gd name="connsiteY51" fmla="*/ 226450 h 321073"/>
                <a:gd name="connsiteX52" fmla="*/ 0 w 69333"/>
                <a:gd name="connsiteY52" fmla="*/ 224777 h 321073"/>
                <a:gd name="connsiteX53" fmla="*/ 0 w 69333"/>
                <a:gd name="connsiteY53" fmla="*/ 220783 h 321073"/>
                <a:gd name="connsiteX54" fmla="*/ 67753 w 69333"/>
                <a:gd name="connsiteY54" fmla="*/ 141696 h 321073"/>
                <a:gd name="connsiteX55" fmla="*/ 37842 w 69333"/>
                <a:gd name="connsiteY55" fmla="*/ 141696 h 321073"/>
                <a:gd name="connsiteX56" fmla="*/ 27791 w 69333"/>
                <a:gd name="connsiteY56" fmla="*/ 143692 h 321073"/>
                <a:gd name="connsiteX57" fmla="*/ 25094 w 69333"/>
                <a:gd name="connsiteY57" fmla="*/ 150633 h 321073"/>
                <a:gd name="connsiteX58" fmla="*/ 28749 w 69333"/>
                <a:gd name="connsiteY58" fmla="*/ 159801 h 321073"/>
                <a:gd name="connsiteX59" fmla="*/ 39020 w 69333"/>
                <a:gd name="connsiteY59" fmla="*/ 163071 h 321073"/>
                <a:gd name="connsiteX60" fmla="*/ 67753 w 69333"/>
                <a:gd name="connsiteY60" fmla="*/ 163071 h 321073"/>
                <a:gd name="connsiteX61" fmla="*/ 67753 w 69333"/>
                <a:gd name="connsiteY61" fmla="*/ 171343 h 321073"/>
                <a:gd name="connsiteX62" fmla="*/ 37842 w 69333"/>
                <a:gd name="connsiteY62" fmla="*/ 171343 h 321073"/>
                <a:gd name="connsiteX63" fmla="*/ 27791 w 69333"/>
                <a:gd name="connsiteY63" fmla="*/ 173338 h 321073"/>
                <a:gd name="connsiteX64" fmla="*/ 25094 w 69333"/>
                <a:gd name="connsiteY64" fmla="*/ 180230 h 321073"/>
                <a:gd name="connsiteX65" fmla="*/ 28795 w 69333"/>
                <a:gd name="connsiteY65" fmla="*/ 189401 h 321073"/>
                <a:gd name="connsiteX66" fmla="*/ 39020 w 69333"/>
                <a:gd name="connsiteY66" fmla="*/ 192717 h 321073"/>
                <a:gd name="connsiteX67" fmla="*/ 67753 w 69333"/>
                <a:gd name="connsiteY67" fmla="*/ 192717 h 321073"/>
                <a:gd name="connsiteX68" fmla="*/ 67753 w 69333"/>
                <a:gd name="connsiteY68" fmla="*/ 200894 h 321073"/>
                <a:gd name="connsiteX69" fmla="*/ 19146 w 69333"/>
                <a:gd name="connsiteY69" fmla="*/ 200894 h 321073"/>
                <a:gd name="connsiteX70" fmla="*/ 19146 w 69333"/>
                <a:gd name="connsiteY70" fmla="*/ 193073 h 321073"/>
                <a:gd name="connsiteX71" fmla="*/ 26009 w 69333"/>
                <a:gd name="connsiteY71" fmla="*/ 193073 h 321073"/>
                <a:gd name="connsiteX72" fmla="*/ 19937 w 69333"/>
                <a:gd name="connsiteY72" fmla="*/ 186645 h 321073"/>
                <a:gd name="connsiteX73" fmla="*/ 17938 w 69333"/>
                <a:gd name="connsiteY73" fmla="*/ 177938 h 321073"/>
                <a:gd name="connsiteX74" fmla="*/ 19765 w 69333"/>
                <a:gd name="connsiteY74" fmla="*/ 170180 h 321073"/>
                <a:gd name="connsiteX75" fmla="*/ 25545 w 69333"/>
                <a:gd name="connsiteY75" fmla="*/ 164651 h 321073"/>
                <a:gd name="connsiteX76" fmla="*/ 19765 w 69333"/>
                <a:gd name="connsiteY76" fmla="*/ 157710 h 321073"/>
                <a:gd name="connsiteX77" fmla="*/ 17938 w 69333"/>
                <a:gd name="connsiteY77" fmla="*/ 149036 h 321073"/>
                <a:gd name="connsiteX78" fmla="*/ 19640 w 69333"/>
                <a:gd name="connsiteY78" fmla="*/ 140827 h 321073"/>
                <a:gd name="connsiteX79" fmla="*/ 24550 w 69333"/>
                <a:gd name="connsiteY79" fmla="*/ 135469 h 321073"/>
                <a:gd name="connsiteX80" fmla="*/ 28996 w 69333"/>
                <a:gd name="connsiteY80" fmla="*/ 133968 h 321073"/>
                <a:gd name="connsiteX81" fmla="*/ 37160 w 69333"/>
                <a:gd name="connsiteY81" fmla="*/ 133516 h 321073"/>
                <a:gd name="connsiteX82" fmla="*/ 38569 w 69333"/>
                <a:gd name="connsiteY82" fmla="*/ 133516 h 321073"/>
                <a:gd name="connsiteX83" fmla="*/ 67753 w 69333"/>
                <a:gd name="connsiteY83" fmla="*/ 133516 h 321073"/>
                <a:gd name="connsiteX84" fmla="*/ 67753 w 69333"/>
                <a:gd name="connsiteY84" fmla="*/ 141696 h 321073"/>
                <a:gd name="connsiteX85" fmla="*/ 67753 w 69333"/>
                <a:gd name="connsiteY85" fmla="*/ 61974 h 321073"/>
                <a:gd name="connsiteX86" fmla="*/ 37842 w 69333"/>
                <a:gd name="connsiteY86" fmla="*/ 61974 h 321073"/>
                <a:gd name="connsiteX87" fmla="*/ 27791 w 69333"/>
                <a:gd name="connsiteY87" fmla="*/ 63969 h 321073"/>
                <a:gd name="connsiteX88" fmla="*/ 25094 w 69333"/>
                <a:gd name="connsiteY88" fmla="*/ 70911 h 321073"/>
                <a:gd name="connsiteX89" fmla="*/ 28749 w 69333"/>
                <a:gd name="connsiteY89" fmla="*/ 80078 h 321073"/>
                <a:gd name="connsiteX90" fmla="*/ 39020 w 69333"/>
                <a:gd name="connsiteY90" fmla="*/ 83348 h 321073"/>
                <a:gd name="connsiteX91" fmla="*/ 67753 w 69333"/>
                <a:gd name="connsiteY91" fmla="*/ 83348 h 321073"/>
                <a:gd name="connsiteX92" fmla="*/ 67753 w 69333"/>
                <a:gd name="connsiteY92" fmla="*/ 91620 h 321073"/>
                <a:gd name="connsiteX93" fmla="*/ 37842 w 69333"/>
                <a:gd name="connsiteY93" fmla="*/ 91620 h 321073"/>
                <a:gd name="connsiteX94" fmla="*/ 27791 w 69333"/>
                <a:gd name="connsiteY94" fmla="*/ 93616 h 321073"/>
                <a:gd name="connsiteX95" fmla="*/ 25094 w 69333"/>
                <a:gd name="connsiteY95" fmla="*/ 100508 h 321073"/>
                <a:gd name="connsiteX96" fmla="*/ 28795 w 69333"/>
                <a:gd name="connsiteY96" fmla="*/ 109679 h 321073"/>
                <a:gd name="connsiteX97" fmla="*/ 39020 w 69333"/>
                <a:gd name="connsiteY97" fmla="*/ 112995 h 321073"/>
                <a:gd name="connsiteX98" fmla="*/ 67753 w 69333"/>
                <a:gd name="connsiteY98" fmla="*/ 112995 h 321073"/>
                <a:gd name="connsiteX99" fmla="*/ 67753 w 69333"/>
                <a:gd name="connsiteY99" fmla="*/ 121171 h 321073"/>
                <a:gd name="connsiteX100" fmla="*/ 19146 w 69333"/>
                <a:gd name="connsiteY100" fmla="*/ 121171 h 321073"/>
                <a:gd name="connsiteX101" fmla="*/ 19146 w 69333"/>
                <a:gd name="connsiteY101" fmla="*/ 113350 h 321073"/>
                <a:gd name="connsiteX102" fmla="*/ 26009 w 69333"/>
                <a:gd name="connsiteY102" fmla="*/ 113350 h 321073"/>
                <a:gd name="connsiteX103" fmla="*/ 19937 w 69333"/>
                <a:gd name="connsiteY103" fmla="*/ 106922 h 321073"/>
                <a:gd name="connsiteX104" fmla="*/ 17938 w 69333"/>
                <a:gd name="connsiteY104" fmla="*/ 98216 h 321073"/>
                <a:gd name="connsiteX105" fmla="*/ 19765 w 69333"/>
                <a:gd name="connsiteY105" fmla="*/ 90458 h 321073"/>
                <a:gd name="connsiteX106" fmla="*/ 25545 w 69333"/>
                <a:gd name="connsiteY106" fmla="*/ 84929 h 321073"/>
                <a:gd name="connsiteX107" fmla="*/ 19765 w 69333"/>
                <a:gd name="connsiteY107" fmla="*/ 77987 h 321073"/>
                <a:gd name="connsiteX108" fmla="*/ 17938 w 69333"/>
                <a:gd name="connsiteY108" fmla="*/ 69314 h 321073"/>
                <a:gd name="connsiteX109" fmla="*/ 19640 w 69333"/>
                <a:gd name="connsiteY109" fmla="*/ 61104 h 321073"/>
                <a:gd name="connsiteX110" fmla="*/ 24550 w 69333"/>
                <a:gd name="connsiteY110" fmla="*/ 55747 h 321073"/>
                <a:gd name="connsiteX111" fmla="*/ 28996 w 69333"/>
                <a:gd name="connsiteY111" fmla="*/ 54245 h 321073"/>
                <a:gd name="connsiteX112" fmla="*/ 37160 w 69333"/>
                <a:gd name="connsiteY112" fmla="*/ 53794 h 321073"/>
                <a:gd name="connsiteX113" fmla="*/ 38569 w 69333"/>
                <a:gd name="connsiteY113" fmla="*/ 53794 h 321073"/>
                <a:gd name="connsiteX114" fmla="*/ 67753 w 69333"/>
                <a:gd name="connsiteY114" fmla="*/ 53794 h 321073"/>
                <a:gd name="connsiteX115" fmla="*/ 67753 w 69333"/>
                <a:gd name="connsiteY115" fmla="*/ 61974 h 321073"/>
                <a:gd name="connsiteX116" fmla="*/ 39034 w 69333"/>
                <a:gd name="connsiteY116" fmla="*/ 35222 h 321073"/>
                <a:gd name="connsiteX117" fmla="*/ 39034 w 69333"/>
                <a:gd name="connsiteY117" fmla="*/ 8552 h 321073"/>
                <a:gd name="connsiteX118" fmla="*/ 28519 w 69333"/>
                <a:gd name="connsiteY118" fmla="*/ 12003 h 321073"/>
                <a:gd name="connsiteX119" fmla="*/ 24814 w 69333"/>
                <a:gd name="connsiteY119" fmla="*/ 21655 h 321073"/>
                <a:gd name="connsiteX120" fmla="*/ 28456 w 69333"/>
                <a:gd name="connsiteY120" fmla="*/ 31165 h 321073"/>
                <a:gd name="connsiteX121" fmla="*/ 39034 w 69333"/>
                <a:gd name="connsiteY121" fmla="*/ 35222 h 321073"/>
                <a:gd name="connsiteX122" fmla="*/ 52045 w 69333"/>
                <a:gd name="connsiteY122" fmla="*/ 8736 h 321073"/>
                <a:gd name="connsiteX123" fmla="*/ 52045 w 69333"/>
                <a:gd name="connsiteY123" fmla="*/ 652 h 321073"/>
                <a:gd name="connsiteX124" fmla="*/ 64700 w 69333"/>
                <a:gd name="connsiteY124" fmla="*/ 7636 h 321073"/>
                <a:gd name="connsiteX125" fmla="*/ 69334 w 69333"/>
                <a:gd name="connsiteY125" fmla="*/ 21934 h 321073"/>
                <a:gd name="connsiteX126" fmla="*/ 62534 w 69333"/>
                <a:gd name="connsiteY126" fmla="*/ 37918 h 321073"/>
                <a:gd name="connsiteX127" fmla="*/ 43977 w 69333"/>
                <a:gd name="connsiteY127" fmla="*/ 43773 h 321073"/>
                <a:gd name="connsiteX128" fmla="*/ 24550 w 69333"/>
                <a:gd name="connsiteY128" fmla="*/ 37965 h 321073"/>
                <a:gd name="connsiteX129" fmla="*/ 17566 w 69333"/>
                <a:gd name="connsiteY129" fmla="*/ 21948 h 321073"/>
                <a:gd name="connsiteX130" fmla="*/ 24010 w 69333"/>
                <a:gd name="connsiteY130" fmla="*/ 5730 h 321073"/>
                <a:gd name="connsiteX131" fmla="*/ 42195 w 69333"/>
                <a:gd name="connsiteY131" fmla="*/ 0 h 321073"/>
                <a:gd name="connsiteX132" fmla="*/ 44411 w 69333"/>
                <a:gd name="connsiteY132" fmla="*/ 16 h 321073"/>
                <a:gd name="connsiteX133" fmla="*/ 45821 w 69333"/>
                <a:gd name="connsiteY133" fmla="*/ 125 h 321073"/>
                <a:gd name="connsiteX134" fmla="*/ 45821 w 69333"/>
                <a:gd name="connsiteY134" fmla="*/ 35175 h 321073"/>
                <a:gd name="connsiteX135" fmla="*/ 57699 w 69333"/>
                <a:gd name="connsiteY135" fmla="*/ 31365 h 321073"/>
                <a:gd name="connsiteX136" fmla="*/ 61898 w 69333"/>
                <a:gd name="connsiteY136" fmla="*/ 21157 h 321073"/>
                <a:gd name="connsiteX137" fmla="*/ 59326 w 69333"/>
                <a:gd name="connsiteY137" fmla="*/ 12935 h 321073"/>
                <a:gd name="connsiteX138" fmla="*/ 52045 w 69333"/>
                <a:gd name="connsiteY138" fmla="*/ 8736 h 32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9333" h="321073">
                  <a:moveTo>
                    <a:pt x="67753" y="321074"/>
                  </a:moveTo>
                  <a:lnTo>
                    <a:pt x="929" y="321074"/>
                  </a:lnTo>
                  <a:lnTo>
                    <a:pt x="929" y="311129"/>
                  </a:lnTo>
                  <a:lnTo>
                    <a:pt x="49476" y="279872"/>
                  </a:lnTo>
                  <a:cubicBezTo>
                    <a:pt x="50530" y="279177"/>
                    <a:pt x="51521" y="278571"/>
                    <a:pt x="52463" y="278061"/>
                  </a:cubicBezTo>
                  <a:cubicBezTo>
                    <a:pt x="53395" y="277550"/>
                    <a:pt x="54278" y="277149"/>
                    <a:pt x="55098" y="276836"/>
                  </a:cubicBezTo>
                  <a:lnTo>
                    <a:pt x="929" y="276836"/>
                  </a:lnTo>
                  <a:lnTo>
                    <a:pt x="929" y="268195"/>
                  </a:lnTo>
                  <a:lnTo>
                    <a:pt x="67753" y="268195"/>
                  </a:lnTo>
                  <a:lnTo>
                    <a:pt x="67753" y="278044"/>
                  </a:lnTo>
                  <a:lnTo>
                    <a:pt x="18527" y="309937"/>
                  </a:lnTo>
                  <a:cubicBezTo>
                    <a:pt x="17783" y="310418"/>
                    <a:pt x="16993" y="310865"/>
                    <a:pt x="16173" y="311270"/>
                  </a:cubicBezTo>
                  <a:cubicBezTo>
                    <a:pt x="15349" y="311689"/>
                    <a:pt x="14500" y="312074"/>
                    <a:pt x="13584" y="312430"/>
                  </a:cubicBezTo>
                  <a:lnTo>
                    <a:pt x="67753" y="312430"/>
                  </a:lnTo>
                  <a:lnTo>
                    <a:pt x="67753" y="321074"/>
                  </a:lnTo>
                  <a:close/>
                  <a:moveTo>
                    <a:pt x="43371" y="249033"/>
                  </a:moveTo>
                  <a:cubicBezTo>
                    <a:pt x="49397" y="249033"/>
                    <a:pt x="54014" y="247749"/>
                    <a:pt x="57205" y="245161"/>
                  </a:cubicBezTo>
                  <a:cubicBezTo>
                    <a:pt x="60396" y="242576"/>
                    <a:pt x="61990" y="238875"/>
                    <a:pt x="61990" y="234070"/>
                  </a:cubicBezTo>
                  <a:cubicBezTo>
                    <a:pt x="61990" y="229302"/>
                    <a:pt x="60396" y="225647"/>
                    <a:pt x="57205" y="223105"/>
                  </a:cubicBezTo>
                  <a:cubicBezTo>
                    <a:pt x="54014" y="220566"/>
                    <a:pt x="49397" y="219295"/>
                    <a:pt x="43371" y="219295"/>
                  </a:cubicBezTo>
                  <a:cubicBezTo>
                    <a:pt x="37394" y="219295"/>
                    <a:pt x="32793" y="220566"/>
                    <a:pt x="29602" y="223105"/>
                  </a:cubicBezTo>
                  <a:cubicBezTo>
                    <a:pt x="26411" y="225647"/>
                    <a:pt x="24814" y="229302"/>
                    <a:pt x="24814" y="234070"/>
                  </a:cubicBezTo>
                  <a:cubicBezTo>
                    <a:pt x="24814" y="238904"/>
                    <a:pt x="26411" y="242606"/>
                    <a:pt x="29586" y="245177"/>
                  </a:cubicBezTo>
                  <a:cubicBezTo>
                    <a:pt x="32760" y="247749"/>
                    <a:pt x="37361" y="249033"/>
                    <a:pt x="43371" y="249033"/>
                  </a:cubicBezTo>
                  <a:close/>
                  <a:moveTo>
                    <a:pt x="43371" y="257398"/>
                  </a:moveTo>
                  <a:cubicBezTo>
                    <a:pt x="35240" y="257398"/>
                    <a:pt x="28904" y="255369"/>
                    <a:pt x="24366" y="251296"/>
                  </a:cubicBezTo>
                  <a:cubicBezTo>
                    <a:pt x="19828" y="247222"/>
                    <a:pt x="17566" y="241522"/>
                    <a:pt x="17566" y="234166"/>
                  </a:cubicBezTo>
                  <a:cubicBezTo>
                    <a:pt x="17566" y="226776"/>
                    <a:pt x="19828" y="221047"/>
                    <a:pt x="24350" y="216973"/>
                  </a:cubicBezTo>
                  <a:cubicBezTo>
                    <a:pt x="28874" y="212883"/>
                    <a:pt x="35210" y="210838"/>
                    <a:pt x="43371" y="210838"/>
                  </a:cubicBezTo>
                  <a:cubicBezTo>
                    <a:pt x="51551" y="210838"/>
                    <a:pt x="57900" y="212867"/>
                    <a:pt x="62441" y="216940"/>
                  </a:cubicBezTo>
                  <a:cubicBezTo>
                    <a:pt x="66979" y="221014"/>
                    <a:pt x="69242" y="226714"/>
                    <a:pt x="69242" y="234070"/>
                  </a:cubicBezTo>
                  <a:cubicBezTo>
                    <a:pt x="69242" y="241460"/>
                    <a:pt x="66979" y="247189"/>
                    <a:pt x="62454" y="251263"/>
                  </a:cubicBezTo>
                  <a:cubicBezTo>
                    <a:pt x="57933" y="255353"/>
                    <a:pt x="51581" y="257398"/>
                    <a:pt x="43371" y="257398"/>
                  </a:cubicBezTo>
                  <a:close/>
                  <a:moveTo>
                    <a:pt x="0" y="220783"/>
                  </a:moveTo>
                  <a:cubicBezTo>
                    <a:pt x="3053" y="221386"/>
                    <a:pt x="5374" y="222439"/>
                    <a:pt x="6988" y="223958"/>
                  </a:cubicBezTo>
                  <a:cubicBezTo>
                    <a:pt x="8582" y="225476"/>
                    <a:pt x="9389" y="227395"/>
                    <a:pt x="9389" y="229720"/>
                  </a:cubicBezTo>
                  <a:cubicBezTo>
                    <a:pt x="9389" y="230105"/>
                    <a:pt x="9356" y="230557"/>
                    <a:pt x="9280" y="231051"/>
                  </a:cubicBezTo>
                  <a:cubicBezTo>
                    <a:pt x="9201" y="231561"/>
                    <a:pt x="9079" y="232088"/>
                    <a:pt x="8938" y="232661"/>
                  </a:cubicBezTo>
                  <a:lnTo>
                    <a:pt x="7699" y="237060"/>
                  </a:lnTo>
                  <a:cubicBezTo>
                    <a:pt x="7591" y="237449"/>
                    <a:pt x="7498" y="237834"/>
                    <a:pt x="7436" y="238223"/>
                  </a:cubicBezTo>
                  <a:cubicBezTo>
                    <a:pt x="7373" y="238595"/>
                    <a:pt x="7344" y="238950"/>
                    <a:pt x="7344" y="239293"/>
                  </a:cubicBezTo>
                  <a:cubicBezTo>
                    <a:pt x="7344" y="240189"/>
                    <a:pt x="7607" y="240995"/>
                    <a:pt x="8147" y="241693"/>
                  </a:cubicBezTo>
                  <a:cubicBezTo>
                    <a:pt x="8674" y="242388"/>
                    <a:pt x="9464" y="242948"/>
                    <a:pt x="10502" y="243366"/>
                  </a:cubicBezTo>
                  <a:lnTo>
                    <a:pt x="10502" y="247361"/>
                  </a:lnTo>
                  <a:cubicBezTo>
                    <a:pt x="7528" y="246821"/>
                    <a:pt x="5236" y="245780"/>
                    <a:pt x="3626" y="244278"/>
                  </a:cubicBezTo>
                  <a:cubicBezTo>
                    <a:pt x="2015" y="242760"/>
                    <a:pt x="1209" y="240870"/>
                    <a:pt x="1209" y="238611"/>
                  </a:cubicBezTo>
                  <a:cubicBezTo>
                    <a:pt x="1209" y="238098"/>
                    <a:pt x="1238" y="237604"/>
                    <a:pt x="1301" y="237152"/>
                  </a:cubicBezTo>
                  <a:cubicBezTo>
                    <a:pt x="1363" y="236705"/>
                    <a:pt x="1456" y="236286"/>
                    <a:pt x="1564" y="235931"/>
                  </a:cubicBezTo>
                  <a:lnTo>
                    <a:pt x="2898" y="231439"/>
                  </a:lnTo>
                  <a:cubicBezTo>
                    <a:pt x="3007" y="230988"/>
                    <a:pt x="3099" y="230570"/>
                    <a:pt x="3161" y="230168"/>
                  </a:cubicBezTo>
                  <a:cubicBezTo>
                    <a:pt x="3224" y="229779"/>
                    <a:pt x="3254" y="229394"/>
                    <a:pt x="3254" y="229039"/>
                  </a:cubicBezTo>
                  <a:cubicBezTo>
                    <a:pt x="3254" y="228014"/>
                    <a:pt x="2974" y="227148"/>
                    <a:pt x="2434" y="226450"/>
                  </a:cubicBezTo>
                  <a:cubicBezTo>
                    <a:pt x="1890" y="225755"/>
                    <a:pt x="1083" y="225196"/>
                    <a:pt x="0" y="224777"/>
                  </a:cubicBezTo>
                  <a:lnTo>
                    <a:pt x="0" y="220783"/>
                  </a:lnTo>
                  <a:close/>
                  <a:moveTo>
                    <a:pt x="67753" y="141696"/>
                  </a:moveTo>
                  <a:lnTo>
                    <a:pt x="37842" y="141696"/>
                  </a:lnTo>
                  <a:cubicBezTo>
                    <a:pt x="32948" y="141696"/>
                    <a:pt x="29602" y="142361"/>
                    <a:pt x="27791" y="143692"/>
                  </a:cubicBezTo>
                  <a:cubicBezTo>
                    <a:pt x="25993" y="145025"/>
                    <a:pt x="25094" y="147334"/>
                    <a:pt x="25094" y="150633"/>
                  </a:cubicBezTo>
                  <a:cubicBezTo>
                    <a:pt x="25094" y="154565"/>
                    <a:pt x="26319" y="157618"/>
                    <a:pt x="28749" y="159801"/>
                  </a:cubicBezTo>
                  <a:cubicBezTo>
                    <a:pt x="31183" y="161987"/>
                    <a:pt x="34604" y="163071"/>
                    <a:pt x="39020" y="163071"/>
                  </a:cubicBezTo>
                  <a:lnTo>
                    <a:pt x="67753" y="163071"/>
                  </a:lnTo>
                  <a:lnTo>
                    <a:pt x="67753" y="171343"/>
                  </a:lnTo>
                  <a:lnTo>
                    <a:pt x="37842" y="171343"/>
                  </a:lnTo>
                  <a:cubicBezTo>
                    <a:pt x="32948" y="171343"/>
                    <a:pt x="29602" y="172008"/>
                    <a:pt x="27791" y="173338"/>
                  </a:cubicBezTo>
                  <a:cubicBezTo>
                    <a:pt x="25993" y="174672"/>
                    <a:pt x="25094" y="176964"/>
                    <a:pt x="25094" y="180230"/>
                  </a:cubicBezTo>
                  <a:cubicBezTo>
                    <a:pt x="25094" y="184136"/>
                    <a:pt x="26332" y="187202"/>
                    <a:pt x="28795" y="189401"/>
                  </a:cubicBezTo>
                  <a:cubicBezTo>
                    <a:pt x="31259" y="191617"/>
                    <a:pt x="34667" y="192717"/>
                    <a:pt x="39020" y="192717"/>
                  </a:cubicBezTo>
                  <a:lnTo>
                    <a:pt x="67753" y="192717"/>
                  </a:lnTo>
                  <a:lnTo>
                    <a:pt x="67753" y="200894"/>
                  </a:lnTo>
                  <a:lnTo>
                    <a:pt x="19146" y="200894"/>
                  </a:lnTo>
                  <a:lnTo>
                    <a:pt x="19146" y="193073"/>
                  </a:lnTo>
                  <a:lnTo>
                    <a:pt x="26009" y="193073"/>
                  </a:lnTo>
                  <a:cubicBezTo>
                    <a:pt x="23283" y="191258"/>
                    <a:pt x="21254" y="189121"/>
                    <a:pt x="19937" y="186645"/>
                  </a:cubicBezTo>
                  <a:cubicBezTo>
                    <a:pt x="18603" y="184165"/>
                    <a:pt x="17938" y="181254"/>
                    <a:pt x="17938" y="177938"/>
                  </a:cubicBezTo>
                  <a:cubicBezTo>
                    <a:pt x="17938" y="174919"/>
                    <a:pt x="18540" y="172334"/>
                    <a:pt x="19765" y="170180"/>
                  </a:cubicBezTo>
                  <a:cubicBezTo>
                    <a:pt x="20991" y="168043"/>
                    <a:pt x="22927" y="166199"/>
                    <a:pt x="25545" y="164651"/>
                  </a:cubicBezTo>
                  <a:cubicBezTo>
                    <a:pt x="22927" y="162527"/>
                    <a:pt x="20991" y="160219"/>
                    <a:pt x="19765" y="157710"/>
                  </a:cubicBezTo>
                  <a:cubicBezTo>
                    <a:pt x="18540" y="155201"/>
                    <a:pt x="17938" y="152306"/>
                    <a:pt x="17938" y="149036"/>
                  </a:cubicBezTo>
                  <a:cubicBezTo>
                    <a:pt x="17938" y="145891"/>
                    <a:pt x="18511" y="143152"/>
                    <a:pt x="19640" y="140827"/>
                  </a:cubicBezTo>
                  <a:cubicBezTo>
                    <a:pt x="20773" y="138489"/>
                    <a:pt x="22413" y="136707"/>
                    <a:pt x="24550" y="135469"/>
                  </a:cubicBezTo>
                  <a:cubicBezTo>
                    <a:pt x="25792" y="134771"/>
                    <a:pt x="27277" y="134277"/>
                    <a:pt x="28996" y="133968"/>
                  </a:cubicBezTo>
                  <a:cubicBezTo>
                    <a:pt x="30732" y="133671"/>
                    <a:pt x="33442" y="133516"/>
                    <a:pt x="37160" y="133516"/>
                  </a:cubicBezTo>
                  <a:lnTo>
                    <a:pt x="38569" y="133516"/>
                  </a:lnTo>
                  <a:lnTo>
                    <a:pt x="67753" y="133516"/>
                  </a:lnTo>
                  <a:lnTo>
                    <a:pt x="67753" y="141696"/>
                  </a:lnTo>
                  <a:close/>
                  <a:moveTo>
                    <a:pt x="67753" y="61974"/>
                  </a:moveTo>
                  <a:lnTo>
                    <a:pt x="37842" y="61974"/>
                  </a:lnTo>
                  <a:cubicBezTo>
                    <a:pt x="32948" y="61974"/>
                    <a:pt x="29602" y="62639"/>
                    <a:pt x="27791" y="63969"/>
                  </a:cubicBezTo>
                  <a:cubicBezTo>
                    <a:pt x="25993" y="65303"/>
                    <a:pt x="25094" y="67611"/>
                    <a:pt x="25094" y="70911"/>
                  </a:cubicBezTo>
                  <a:cubicBezTo>
                    <a:pt x="25094" y="74842"/>
                    <a:pt x="26319" y="77895"/>
                    <a:pt x="28749" y="80078"/>
                  </a:cubicBezTo>
                  <a:cubicBezTo>
                    <a:pt x="31183" y="82265"/>
                    <a:pt x="34604" y="83348"/>
                    <a:pt x="39020" y="83348"/>
                  </a:cubicBezTo>
                  <a:lnTo>
                    <a:pt x="67753" y="83348"/>
                  </a:lnTo>
                  <a:lnTo>
                    <a:pt x="67753" y="91620"/>
                  </a:lnTo>
                  <a:lnTo>
                    <a:pt x="37842" y="91620"/>
                  </a:lnTo>
                  <a:cubicBezTo>
                    <a:pt x="32948" y="91620"/>
                    <a:pt x="29602" y="92285"/>
                    <a:pt x="27791" y="93616"/>
                  </a:cubicBezTo>
                  <a:cubicBezTo>
                    <a:pt x="25993" y="94949"/>
                    <a:pt x="25094" y="97241"/>
                    <a:pt x="25094" y="100508"/>
                  </a:cubicBezTo>
                  <a:cubicBezTo>
                    <a:pt x="25094" y="104413"/>
                    <a:pt x="26332" y="107479"/>
                    <a:pt x="28795" y="109679"/>
                  </a:cubicBezTo>
                  <a:cubicBezTo>
                    <a:pt x="31259" y="111895"/>
                    <a:pt x="34667" y="112995"/>
                    <a:pt x="39020" y="112995"/>
                  </a:cubicBezTo>
                  <a:lnTo>
                    <a:pt x="67753" y="112995"/>
                  </a:lnTo>
                  <a:lnTo>
                    <a:pt x="67753" y="121171"/>
                  </a:lnTo>
                  <a:lnTo>
                    <a:pt x="19146" y="121171"/>
                  </a:lnTo>
                  <a:lnTo>
                    <a:pt x="19146" y="113350"/>
                  </a:lnTo>
                  <a:lnTo>
                    <a:pt x="26009" y="113350"/>
                  </a:lnTo>
                  <a:cubicBezTo>
                    <a:pt x="23283" y="111536"/>
                    <a:pt x="21254" y="109399"/>
                    <a:pt x="19937" y="106922"/>
                  </a:cubicBezTo>
                  <a:cubicBezTo>
                    <a:pt x="18603" y="104443"/>
                    <a:pt x="17938" y="101532"/>
                    <a:pt x="17938" y="98216"/>
                  </a:cubicBezTo>
                  <a:cubicBezTo>
                    <a:pt x="17938" y="95196"/>
                    <a:pt x="18540" y="92611"/>
                    <a:pt x="19765" y="90458"/>
                  </a:cubicBezTo>
                  <a:cubicBezTo>
                    <a:pt x="20991" y="88320"/>
                    <a:pt x="22927" y="86476"/>
                    <a:pt x="25545" y="84929"/>
                  </a:cubicBezTo>
                  <a:cubicBezTo>
                    <a:pt x="22927" y="82805"/>
                    <a:pt x="20991" y="80496"/>
                    <a:pt x="19765" y="77987"/>
                  </a:cubicBezTo>
                  <a:cubicBezTo>
                    <a:pt x="18540" y="75478"/>
                    <a:pt x="17938" y="72583"/>
                    <a:pt x="17938" y="69314"/>
                  </a:cubicBezTo>
                  <a:cubicBezTo>
                    <a:pt x="17938" y="66169"/>
                    <a:pt x="18511" y="63429"/>
                    <a:pt x="19640" y="61104"/>
                  </a:cubicBezTo>
                  <a:cubicBezTo>
                    <a:pt x="20773" y="58766"/>
                    <a:pt x="22413" y="56985"/>
                    <a:pt x="24550" y="55747"/>
                  </a:cubicBezTo>
                  <a:cubicBezTo>
                    <a:pt x="25792" y="55048"/>
                    <a:pt x="27277" y="54554"/>
                    <a:pt x="28996" y="54245"/>
                  </a:cubicBezTo>
                  <a:cubicBezTo>
                    <a:pt x="30732" y="53949"/>
                    <a:pt x="33442" y="53794"/>
                    <a:pt x="37160" y="53794"/>
                  </a:cubicBezTo>
                  <a:lnTo>
                    <a:pt x="38569" y="53794"/>
                  </a:lnTo>
                  <a:lnTo>
                    <a:pt x="67753" y="53794"/>
                  </a:lnTo>
                  <a:lnTo>
                    <a:pt x="67753" y="61974"/>
                  </a:lnTo>
                  <a:close/>
                  <a:moveTo>
                    <a:pt x="39034" y="35222"/>
                  </a:moveTo>
                  <a:lnTo>
                    <a:pt x="39034" y="8552"/>
                  </a:lnTo>
                  <a:cubicBezTo>
                    <a:pt x="34496" y="8581"/>
                    <a:pt x="30979" y="9727"/>
                    <a:pt x="28519" y="12003"/>
                  </a:cubicBezTo>
                  <a:cubicBezTo>
                    <a:pt x="26055" y="14265"/>
                    <a:pt x="24814" y="17489"/>
                    <a:pt x="24814" y="21655"/>
                  </a:cubicBezTo>
                  <a:cubicBezTo>
                    <a:pt x="24814" y="25682"/>
                    <a:pt x="26022" y="28840"/>
                    <a:pt x="28456" y="31165"/>
                  </a:cubicBezTo>
                  <a:cubicBezTo>
                    <a:pt x="30873" y="33473"/>
                    <a:pt x="34403" y="34836"/>
                    <a:pt x="39034" y="35222"/>
                  </a:cubicBezTo>
                  <a:close/>
                  <a:moveTo>
                    <a:pt x="52045" y="8736"/>
                  </a:moveTo>
                  <a:lnTo>
                    <a:pt x="52045" y="652"/>
                  </a:lnTo>
                  <a:cubicBezTo>
                    <a:pt x="57406" y="1535"/>
                    <a:pt x="61618" y="3856"/>
                    <a:pt x="64700" y="7636"/>
                  </a:cubicBezTo>
                  <a:cubicBezTo>
                    <a:pt x="67783" y="11417"/>
                    <a:pt x="69334" y="16185"/>
                    <a:pt x="69334" y="21934"/>
                  </a:cubicBezTo>
                  <a:cubicBezTo>
                    <a:pt x="69334" y="28685"/>
                    <a:pt x="67071" y="34013"/>
                    <a:pt x="62534" y="37918"/>
                  </a:cubicBezTo>
                  <a:cubicBezTo>
                    <a:pt x="57996" y="41821"/>
                    <a:pt x="51798" y="43773"/>
                    <a:pt x="43977" y="43773"/>
                  </a:cubicBezTo>
                  <a:cubicBezTo>
                    <a:pt x="35688" y="43773"/>
                    <a:pt x="29213" y="41837"/>
                    <a:pt x="24550" y="37965"/>
                  </a:cubicBezTo>
                  <a:cubicBezTo>
                    <a:pt x="19891" y="34092"/>
                    <a:pt x="17566" y="28764"/>
                    <a:pt x="17566" y="21948"/>
                  </a:cubicBezTo>
                  <a:cubicBezTo>
                    <a:pt x="17566" y="14963"/>
                    <a:pt x="19719" y="9556"/>
                    <a:pt x="24010" y="5730"/>
                  </a:cubicBezTo>
                  <a:cubicBezTo>
                    <a:pt x="28301" y="1907"/>
                    <a:pt x="34357" y="0"/>
                    <a:pt x="42195" y="0"/>
                  </a:cubicBezTo>
                  <a:cubicBezTo>
                    <a:pt x="43186" y="0"/>
                    <a:pt x="43931" y="0"/>
                    <a:pt x="44411" y="16"/>
                  </a:cubicBezTo>
                  <a:cubicBezTo>
                    <a:pt x="44889" y="33"/>
                    <a:pt x="45370" y="79"/>
                    <a:pt x="45821" y="125"/>
                  </a:cubicBezTo>
                  <a:lnTo>
                    <a:pt x="45821" y="35175"/>
                  </a:lnTo>
                  <a:cubicBezTo>
                    <a:pt x="50932" y="35083"/>
                    <a:pt x="54897" y="33812"/>
                    <a:pt x="57699" y="31365"/>
                  </a:cubicBezTo>
                  <a:cubicBezTo>
                    <a:pt x="60505" y="28919"/>
                    <a:pt x="61898" y="25511"/>
                    <a:pt x="61898" y="21157"/>
                  </a:cubicBezTo>
                  <a:cubicBezTo>
                    <a:pt x="61898" y="17845"/>
                    <a:pt x="61045" y="15085"/>
                    <a:pt x="59326" y="12935"/>
                  </a:cubicBezTo>
                  <a:cubicBezTo>
                    <a:pt x="57623" y="10765"/>
                    <a:pt x="55190" y="9372"/>
                    <a:pt x="52045" y="8736"/>
                  </a:cubicBez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E834576-F250-40E2-B59A-404316B074E5}"/>
                </a:ext>
              </a:extLst>
            </p:cNvPr>
            <p:cNvSpPr/>
            <p:nvPr/>
          </p:nvSpPr>
          <p:spPr>
            <a:xfrm>
              <a:off x="7931594" y="1634757"/>
              <a:ext cx="65758" cy="305100"/>
            </a:xfrm>
            <a:custGeom>
              <a:avLst/>
              <a:gdLst>
                <a:gd name="connsiteX0" fmla="*/ 7808 w 68312"/>
                <a:gd name="connsiteY0" fmla="*/ 308030 h 316950"/>
                <a:gd name="connsiteX1" fmla="*/ 30485 w 68312"/>
                <a:gd name="connsiteY1" fmla="*/ 308030 h 316950"/>
                <a:gd name="connsiteX2" fmla="*/ 30485 w 68312"/>
                <a:gd name="connsiteY2" fmla="*/ 292524 h 316950"/>
                <a:gd name="connsiteX3" fmla="*/ 27758 w 68312"/>
                <a:gd name="connsiteY3" fmla="*/ 280646 h 316950"/>
                <a:gd name="connsiteX4" fmla="*/ 18666 w 68312"/>
                <a:gd name="connsiteY4" fmla="*/ 277175 h 316950"/>
                <a:gd name="connsiteX5" fmla="*/ 10255 w 68312"/>
                <a:gd name="connsiteY5" fmla="*/ 280442 h 316950"/>
                <a:gd name="connsiteX6" fmla="*/ 7808 w 68312"/>
                <a:gd name="connsiteY6" fmla="*/ 292524 h 316950"/>
                <a:gd name="connsiteX7" fmla="*/ 7808 w 68312"/>
                <a:gd name="connsiteY7" fmla="*/ 308030 h 316950"/>
                <a:gd name="connsiteX8" fmla="*/ 0 w 68312"/>
                <a:gd name="connsiteY8" fmla="*/ 316951 h 316950"/>
                <a:gd name="connsiteX9" fmla="*/ 0 w 68312"/>
                <a:gd name="connsiteY9" fmla="*/ 291022 h 316950"/>
                <a:gd name="connsiteX10" fmla="*/ 543 w 68312"/>
                <a:gd name="connsiteY10" fmla="*/ 281742 h 316950"/>
                <a:gd name="connsiteX11" fmla="*/ 2355 w 68312"/>
                <a:gd name="connsiteY11" fmla="*/ 276414 h 316950"/>
                <a:gd name="connsiteX12" fmla="*/ 8799 w 68312"/>
                <a:gd name="connsiteY12" fmla="*/ 269987 h 316950"/>
                <a:gd name="connsiteX13" fmla="*/ 18511 w 68312"/>
                <a:gd name="connsiteY13" fmla="*/ 267787 h 316950"/>
                <a:gd name="connsiteX14" fmla="*/ 27745 w 68312"/>
                <a:gd name="connsiteY14" fmla="*/ 270095 h 316950"/>
                <a:gd name="connsiteX15" fmla="*/ 33755 w 68312"/>
                <a:gd name="connsiteY15" fmla="*/ 276987 h 316950"/>
                <a:gd name="connsiteX16" fmla="*/ 37423 w 68312"/>
                <a:gd name="connsiteY16" fmla="*/ 271429 h 316950"/>
                <a:gd name="connsiteX17" fmla="*/ 46176 w 68312"/>
                <a:gd name="connsiteY17" fmla="*/ 269367 h 316950"/>
                <a:gd name="connsiteX18" fmla="*/ 57205 w 68312"/>
                <a:gd name="connsiteY18" fmla="*/ 268594 h 316950"/>
                <a:gd name="connsiteX19" fmla="*/ 62487 w 68312"/>
                <a:gd name="connsiteY19" fmla="*/ 267665 h 316950"/>
                <a:gd name="connsiteX20" fmla="*/ 64967 w 68312"/>
                <a:gd name="connsiteY20" fmla="*/ 265558 h 316950"/>
                <a:gd name="connsiteX21" fmla="*/ 66824 w 68312"/>
                <a:gd name="connsiteY21" fmla="*/ 265558 h 316950"/>
                <a:gd name="connsiteX22" fmla="*/ 66824 w 68312"/>
                <a:gd name="connsiteY22" fmla="*/ 276046 h 316950"/>
                <a:gd name="connsiteX23" fmla="*/ 57887 w 68312"/>
                <a:gd name="connsiteY23" fmla="*/ 277824 h 316950"/>
                <a:gd name="connsiteX24" fmla="*/ 57623 w 68312"/>
                <a:gd name="connsiteY24" fmla="*/ 277824 h 316950"/>
                <a:gd name="connsiteX25" fmla="*/ 48903 w 68312"/>
                <a:gd name="connsiteY25" fmla="*/ 278384 h 316950"/>
                <a:gd name="connsiteX26" fmla="*/ 40196 w 68312"/>
                <a:gd name="connsiteY26" fmla="*/ 281232 h 316950"/>
                <a:gd name="connsiteX27" fmla="*/ 38200 w 68312"/>
                <a:gd name="connsiteY27" fmla="*/ 293251 h 316950"/>
                <a:gd name="connsiteX28" fmla="*/ 38200 w 68312"/>
                <a:gd name="connsiteY28" fmla="*/ 307935 h 316950"/>
                <a:gd name="connsiteX29" fmla="*/ 66824 w 68312"/>
                <a:gd name="connsiteY29" fmla="*/ 307935 h 316950"/>
                <a:gd name="connsiteX30" fmla="*/ 66824 w 68312"/>
                <a:gd name="connsiteY30" fmla="*/ 316951 h 316950"/>
                <a:gd name="connsiteX31" fmla="*/ 0 w 68312"/>
                <a:gd name="connsiteY31" fmla="*/ 316951 h 316950"/>
                <a:gd name="connsiteX32" fmla="*/ 60334 w 68312"/>
                <a:gd name="connsiteY32" fmla="*/ 226124 h 316950"/>
                <a:gd name="connsiteX33" fmla="*/ 66314 w 68312"/>
                <a:gd name="connsiteY33" fmla="*/ 234241 h 316950"/>
                <a:gd name="connsiteX34" fmla="*/ 68313 w 68312"/>
                <a:gd name="connsiteY34" fmla="*/ 243346 h 316950"/>
                <a:gd name="connsiteX35" fmla="*/ 64440 w 68312"/>
                <a:gd name="connsiteY35" fmla="*/ 254964 h 316950"/>
                <a:gd name="connsiteX36" fmla="*/ 53721 w 68312"/>
                <a:gd name="connsiteY36" fmla="*/ 259146 h 316950"/>
                <a:gd name="connsiteX37" fmla="*/ 43328 w 68312"/>
                <a:gd name="connsiteY37" fmla="*/ 255043 h 316950"/>
                <a:gd name="connsiteX38" fmla="*/ 38477 w 68312"/>
                <a:gd name="connsiteY38" fmla="*/ 242527 h 316950"/>
                <a:gd name="connsiteX39" fmla="*/ 37842 w 68312"/>
                <a:gd name="connsiteY39" fmla="*/ 236751 h 316950"/>
                <a:gd name="connsiteX40" fmla="*/ 36620 w 68312"/>
                <a:gd name="connsiteY40" fmla="*/ 229131 h 316950"/>
                <a:gd name="connsiteX41" fmla="*/ 35177 w 68312"/>
                <a:gd name="connsiteY41" fmla="*/ 227270 h 316950"/>
                <a:gd name="connsiteX42" fmla="*/ 31338 w 68312"/>
                <a:gd name="connsiteY42" fmla="*/ 226806 h 316950"/>
                <a:gd name="connsiteX43" fmla="*/ 25746 w 68312"/>
                <a:gd name="connsiteY43" fmla="*/ 229533 h 316950"/>
                <a:gd name="connsiteX44" fmla="*/ 23885 w 68312"/>
                <a:gd name="connsiteY44" fmla="*/ 237755 h 316950"/>
                <a:gd name="connsiteX45" fmla="*/ 26164 w 68312"/>
                <a:gd name="connsiteY45" fmla="*/ 246323 h 316950"/>
                <a:gd name="connsiteX46" fmla="*/ 32902 w 68312"/>
                <a:gd name="connsiteY46" fmla="*/ 249201 h 316950"/>
                <a:gd name="connsiteX47" fmla="*/ 32902 w 68312"/>
                <a:gd name="connsiteY47" fmla="*/ 256917 h 316950"/>
                <a:gd name="connsiteX48" fmla="*/ 32530 w 68312"/>
                <a:gd name="connsiteY48" fmla="*/ 256917 h 316950"/>
                <a:gd name="connsiteX49" fmla="*/ 20911 w 68312"/>
                <a:gd name="connsiteY49" fmla="*/ 251744 h 316950"/>
                <a:gd name="connsiteX50" fmla="*/ 16637 w 68312"/>
                <a:gd name="connsiteY50" fmla="*/ 237495 h 316950"/>
                <a:gd name="connsiteX51" fmla="*/ 20292 w 68312"/>
                <a:gd name="connsiteY51" fmla="*/ 223134 h 316950"/>
                <a:gd name="connsiteX52" fmla="*/ 31723 w 68312"/>
                <a:gd name="connsiteY52" fmla="*/ 218534 h 316950"/>
                <a:gd name="connsiteX53" fmla="*/ 56030 w 68312"/>
                <a:gd name="connsiteY53" fmla="*/ 218534 h 316950"/>
                <a:gd name="connsiteX54" fmla="*/ 60054 w 68312"/>
                <a:gd name="connsiteY54" fmla="*/ 217852 h 316950"/>
                <a:gd name="connsiteX55" fmla="*/ 60969 w 68312"/>
                <a:gd name="connsiteY55" fmla="*/ 215389 h 316950"/>
                <a:gd name="connsiteX56" fmla="*/ 60907 w 68312"/>
                <a:gd name="connsiteY56" fmla="*/ 214494 h 316950"/>
                <a:gd name="connsiteX57" fmla="*/ 60689 w 68312"/>
                <a:gd name="connsiteY57" fmla="*/ 213239 h 316950"/>
                <a:gd name="connsiteX58" fmla="*/ 67009 w 68312"/>
                <a:gd name="connsiteY58" fmla="*/ 213239 h 316950"/>
                <a:gd name="connsiteX59" fmla="*/ 67582 w 68312"/>
                <a:gd name="connsiteY59" fmla="*/ 215854 h 316950"/>
                <a:gd name="connsiteX60" fmla="*/ 67753 w 68312"/>
                <a:gd name="connsiteY60" fmla="*/ 217961 h 316950"/>
                <a:gd name="connsiteX61" fmla="*/ 65972 w 68312"/>
                <a:gd name="connsiteY61" fmla="*/ 224079 h 316950"/>
                <a:gd name="connsiteX62" fmla="*/ 60614 w 68312"/>
                <a:gd name="connsiteY62" fmla="*/ 226124 h 316950"/>
                <a:gd name="connsiteX63" fmla="*/ 60334 w 68312"/>
                <a:gd name="connsiteY63" fmla="*/ 226124 h 316950"/>
                <a:gd name="connsiteX64" fmla="*/ 42103 w 68312"/>
                <a:gd name="connsiteY64" fmla="*/ 226898 h 316950"/>
                <a:gd name="connsiteX65" fmla="*/ 44859 w 68312"/>
                <a:gd name="connsiteY65" fmla="*/ 238114 h 316950"/>
                <a:gd name="connsiteX66" fmla="*/ 45449 w 68312"/>
                <a:gd name="connsiteY66" fmla="*/ 242342 h 316950"/>
                <a:gd name="connsiteX67" fmla="*/ 48083 w 68312"/>
                <a:gd name="connsiteY67" fmla="*/ 248737 h 316950"/>
                <a:gd name="connsiteX68" fmla="*/ 53626 w 68312"/>
                <a:gd name="connsiteY68" fmla="*/ 250690 h 316950"/>
                <a:gd name="connsiteX69" fmla="*/ 59204 w 68312"/>
                <a:gd name="connsiteY69" fmla="*/ 248414 h 316950"/>
                <a:gd name="connsiteX70" fmla="*/ 61154 w 68312"/>
                <a:gd name="connsiteY70" fmla="*/ 241924 h 316950"/>
                <a:gd name="connsiteX71" fmla="*/ 57841 w 68312"/>
                <a:gd name="connsiteY71" fmla="*/ 231126 h 316950"/>
                <a:gd name="connsiteX72" fmla="*/ 49351 w 68312"/>
                <a:gd name="connsiteY72" fmla="*/ 226898 h 316950"/>
                <a:gd name="connsiteX73" fmla="*/ 42103 w 68312"/>
                <a:gd name="connsiteY73" fmla="*/ 226898 h 316950"/>
                <a:gd name="connsiteX74" fmla="*/ 60334 w 68312"/>
                <a:gd name="connsiteY74" fmla="*/ 175660 h 316950"/>
                <a:gd name="connsiteX75" fmla="*/ 66314 w 68312"/>
                <a:gd name="connsiteY75" fmla="*/ 183777 h 316950"/>
                <a:gd name="connsiteX76" fmla="*/ 68313 w 68312"/>
                <a:gd name="connsiteY76" fmla="*/ 192882 h 316950"/>
                <a:gd name="connsiteX77" fmla="*/ 64440 w 68312"/>
                <a:gd name="connsiteY77" fmla="*/ 204499 h 316950"/>
                <a:gd name="connsiteX78" fmla="*/ 53721 w 68312"/>
                <a:gd name="connsiteY78" fmla="*/ 208681 h 316950"/>
                <a:gd name="connsiteX79" fmla="*/ 43328 w 68312"/>
                <a:gd name="connsiteY79" fmla="*/ 204578 h 316950"/>
                <a:gd name="connsiteX80" fmla="*/ 38477 w 68312"/>
                <a:gd name="connsiteY80" fmla="*/ 192062 h 316950"/>
                <a:gd name="connsiteX81" fmla="*/ 37842 w 68312"/>
                <a:gd name="connsiteY81" fmla="*/ 186286 h 316950"/>
                <a:gd name="connsiteX82" fmla="*/ 36620 w 68312"/>
                <a:gd name="connsiteY82" fmla="*/ 178666 h 316950"/>
                <a:gd name="connsiteX83" fmla="*/ 35177 w 68312"/>
                <a:gd name="connsiteY83" fmla="*/ 176806 h 316950"/>
                <a:gd name="connsiteX84" fmla="*/ 31338 w 68312"/>
                <a:gd name="connsiteY84" fmla="*/ 176341 h 316950"/>
                <a:gd name="connsiteX85" fmla="*/ 25746 w 68312"/>
                <a:gd name="connsiteY85" fmla="*/ 179068 h 316950"/>
                <a:gd name="connsiteX86" fmla="*/ 23885 w 68312"/>
                <a:gd name="connsiteY86" fmla="*/ 187290 h 316950"/>
                <a:gd name="connsiteX87" fmla="*/ 26164 w 68312"/>
                <a:gd name="connsiteY87" fmla="*/ 195859 h 316950"/>
                <a:gd name="connsiteX88" fmla="*/ 32902 w 68312"/>
                <a:gd name="connsiteY88" fmla="*/ 198737 h 316950"/>
                <a:gd name="connsiteX89" fmla="*/ 32902 w 68312"/>
                <a:gd name="connsiteY89" fmla="*/ 206452 h 316950"/>
                <a:gd name="connsiteX90" fmla="*/ 32530 w 68312"/>
                <a:gd name="connsiteY90" fmla="*/ 206452 h 316950"/>
                <a:gd name="connsiteX91" fmla="*/ 20911 w 68312"/>
                <a:gd name="connsiteY91" fmla="*/ 201279 h 316950"/>
                <a:gd name="connsiteX92" fmla="*/ 16637 w 68312"/>
                <a:gd name="connsiteY92" fmla="*/ 187030 h 316950"/>
                <a:gd name="connsiteX93" fmla="*/ 20292 w 68312"/>
                <a:gd name="connsiteY93" fmla="*/ 172670 h 316950"/>
                <a:gd name="connsiteX94" fmla="*/ 31723 w 68312"/>
                <a:gd name="connsiteY94" fmla="*/ 168069 h 316950"/>
                <a:gd name="connsiteX95" fmla="*/ 56030 w 68312"/>
                <a:gd name="connsiteY95" fmla="*/ 168069 h 316950"/>
                <a:gd name="connsiteX96" fmla="*/ 60054 w 68312"/>
                <a:gd name="connsiteY96" fmla="*/ 167388 h 316950"/>
                <a:gd name="connsiteX97" fmla="*/ 60969 w 68312"/>
                <a:gd name="connsiteY97" fmla="*/ 164925 h 316950"/>
                <a:gd name="connsiteX98" fmla="*/ 60907 w 68312"/>
                <a:gd name="connsiteY98" fmla="*/ 164029 h 316950"/>
                <a:gd name="connsiteX99" fmla="*/ 60689 w 68312"/>
                <a:gd name="connsiteY99" fmla="*/ 162774 h 316950"/>
                <a:gd name="connsiteX100" fmla="*/ 67009 w 68312"/>
                <a:gd name="connsiteY100" fmla="*/ 162774 h 316950"/>
                <a:gd name="connsiteX101" fmla="*/ 67582 w 68312"/>
                <a:gd name="connsiteY101" fmla="*/ 165389 h 316950"/>
                <a:gd name="connsiteX102" fmla="*/ 67753 w 68312"/>
                <a:gd name="connsiteY102" fmla="*/ 167496 h 316950"/>
                <a:gd name="connsiteX103" fmla="*/ 65972 w 68312"/>
                <a:gd name="connsiteY103" fmla="*/ 173615 h 316950"/>
                <a:gd name="connsiteX104" fmla="*/ 60614 w 68312"/>
                <a:gd name="connsiteY104" fmla="*/ 175660 h 316950"/>
                <a:gd name="connsiteX105" fmla="*/ 60334 w 68312"/>
                <a:gd name="connsiteY105" fmla="*/ 175660 h 316950"/>
                <a:gd name="connsiteX106" fmla="*/ 42103 w 68312"/>
                <a:gd name="connsiteY106" fmla="*/ 176434 h 316950"/>
                <a:gd name="connsiteX107" fmla="*/ 44859 w 68312"/>
                <a:gd name="connsiteY107" fmla="*/ 187649 h 316950"/>
                <a:gd name="connsiteX108" fmla="*/ 45449 w 68312"/>
                <a:gd name="connsiteY108" fmla="*/ 191878 h 316950"/>
                <a:gd name="connsiteX109" fmla="*/ 48083 w 68312"/>
                <a:gd name="connsiteY109" fmla="*/ 198272 h 316950"/>
                <a:gd name="connsiteX110" fmla="*/ 53626 w 68312"/>
                <a:gd name="connsiteY110" fmla="*/ 200225 h 316950"/>
                <a:gd name="connsiteX111" fmla="*/ 59204 w 68312"/>
                <a:gd name="connsiteY111" fmla="*/ 197950 h 316950"/>
                <a:gd name="connsiteX112" fmla="*/ 61154 w 68312"/>
                <a:gd name="connsiteY112" fmla="*/ 191459 h 316950"/>
                <a:gd name="connsiteX113" fmla="*/ 57841 w 68312"/>
                <a:gd name="connsiteY113" fmla="*/ 180662 h 316950"/>
                <a:gd name="connsiteX114" fmla="*/ 49351 w 68312"/>
                <a:gd name="connsiteY114" fmla="*/ 176434 h 316950"/>
                <a:gd name="connsiteX115" fmla="*/ 42103 w 68312"/>
                <a:gd name="connsiteY115" fmla="*/ 176434 h 316950"/>
                <a:gd name="connsiteX116" fmla="*/ 51024 w 68312"/>
                <a:gd name="connsiteY116" fmla="*/ 158681 h 316950"/>
                <a:gd name="connsiteX117" fmla="*/ 51024 w 68312"/>
                <a:gd name="connsiteY117" fmla="*/ 150877 h 316950"/>
                <a:gd name="connsiteX118" fmla="*/ 58522 w 68312"/>
                <a:gd name="connsiteY118" fmla="*/ 147297 h 316950"/>
                <a:gd name="connsiteX119" fmla="*/ 61061 w 68312"/>
                <a:gd name="connsiteY119" fmla="*/ 138453 h 316950"/>
                <a:gd name="connsiteX120" fmla="*/ 59003 w 68312"/>
                <a:gd name="connsiteY120" fmla="*/ 130135 h 316950"/>
                <a:gd name="connsiteX121" fmla="*/ 53349 w 68312"/>
                <a:gd name="connsiteY121" fmla="*/ 127085 h 316950"/>
                <a:gd name="connsiteX122" fmla="*/ 49229 w 68312"/>
                <a:gd name="connsiteY122" fmla="*/ 128587 h 316950"/>
                <a:gd name="connsiteX123" fmla="*/ 46766 w 68312"/>
                <a:gd name="connsiteY123" fmla="*/ 134475 h 316950"/>
                <a:gd name="connsiteX124" fmla="*/ 44395 w 68312"/>
                <a:gd name="connsiteY124" fmla="*/ 143613 h 316950"/>
                <a:gd name="connsiteX125" fmla="*/ 39485 w 68312"/>
                <a:gd name="connsiteY125" fmla="*/ 154361 h 316950"/>
                <a:gd name="connsiteX126" fmla="*/ 30748 w 68312"/>
                <a:gd name="connsiteY126" fmla="*/ 157380 h 316950"/>
                <a:gd name="connsiteX127" fmla="*/ 20510 w 68312"/>
                <a:gd name="connsiteY127" fmla="*/ 152504 h 316950"/>
                <a:gd name="connsiteX128" fmla="*/ 16729 w 68312"/>
                <a:gd name="connsiteY128" fmla="*/ 139134 h 316950"/>
                <a:gd name="connsiteX129" fmla="*/ 20773 w 68312"/>
                <a:gd name="connsiteY129" fmla="*/ 125333 h 316950"/>
                <a:gd name="connsiteX130" fmla="*/ 31601 w 68312"/>
                <a:gd name="connsiteY130" fmla="*/ 120206 h 316950"/>
                <a:gd name="connsiteX131" fmla="*/ 31785 w 68312"/>
                <a:gd name="connsiteY131" fmla="*/ 120206 h 316950"/>
                <a:gd name="connsiteX132" fmla="*/ 31785 w 68312"/>
                <a:gd name="connsiteY132" fmla="*/ 128106 h 316950"/>
                <a:gd name="connsiteX133" fmla="*/ 25808 w 68312"/>
                <a:gd name="connsiteY133" fmla="*/ 131267 h 316950"/>
                <a:gd name="connsiteX134" fmla="*/ 23701 w 68312"/>
                <a:gd name="connsiteY134" fmla="*/ 139105 h 316950"/>
                <a:gd name="connsiteX135" fmla="*/ 25420 w 68312"/>
                <a:gd name="connsiteY135" fmla="*/ 146632 h 316950"/>
                <a:gd name="connsiteX136" fmla="*/ 30468 w 68312"/>
                <a:gd name="connsiteY136" fmla="*/ 149204 h 316950"/>
                <a:gd name="connsiteX137" fmla="*/ 34173 w 68312"/>
                <a:gd name="connsiteY137" fmla="*/ 147594 h 316950"/>
                <a:gd name="connsiteX138" fmla="*/ 36511 w 68312"/>
                <a:gd name="connsiteY138" fmla="*/ 141568 h 316950"/>
                <a:gd name="connsiteX139" fmla="*/ 38368 w 68312"/>
                <a:gd name="connsiteY139" fmla="*/ 133651 h 316950"/>
                <a:gd name="connsiteX140" fmla="*/ 43466 w 68312"/>
                <a:gd name="connsiteY140" fmla="*/ 122067 h 316950"/>
                <a:gd name="connsiteX141" fmla="*/ 52341 w 68312"/>
                <a:gd name="connsiteY141" fmla="*/ 118906 h 316950"/>
                <a:gd name="connsiteX142" fmla="*/ 64114 w 68312"/>
                <a:gd name="connsiteY142" fmla="*/ 124234 h 316950"/>
                <a:gd name="connsiteX143" fmla="*/ 68313 w 68312"/>
                <a:gd name="connsiteY143" fmla="*/ 139151 h 316950"/>
                <a:gd name="connsiteX144" fmla="*/ 63867 w 68312"/>
                <a:gd name="connsiteY144" fmla="*/ 153524 h 316950"/>
                <a:gd name="connsiteX145" fmla="*/ 51024 w 68312"/>
                <a:gd name="connsiteY145" fmla="*/ 158681 h 316950"/>
                <a:gd name="connsiteX146" fmla="*/ 9297 w 68312"/>
                <a:gd name="connsiteY146" fmla="*/ 109132 h 316950"/>
                <a:gd name="connsiteX147" fmla="*/ 0 w 68312"/>
                <a:gd name="connsiteY147" fmla="*/ 109132 h 316950"/>
                <a:gd name="connsiteX148" fmla="*/ 0 w 68312"/>
                <a:gd name="connsiteY148" fmla="*/ 100956 h 316950"/>
                <a:gd name="connsiteX149" fmla="*/ 9297 w 68312"/>
                <a:gd name="connsiteY149" fmla="*/ 100956 h 316950"/>
                <a:gd name="connsiteX150" fmla="*/ 9297 w 68312"/>
                <a:gd name="connsiteY150" fmla="*/ 109132 h 316950"/>
                <a:gd name="connsiteX151" fmla="*/ 66824 w 68312"/>
                <a:gd name="connsiteY151" fmla="*/ 109132 h 316950"/>
                <a:gd name="connsiteX152" fmla="*/ 18218 w 68312"/>
                <a:gd name="connsiteY152" fmla="*/ 109132 h 316950"/>
                <a:gd name="connsiteX153" fmla="*/ 18218 w 68312"/>
                <a:gd name="connsiteY153" fmla="*/ 100956 h 316950"/>
                <a:gd name="connsiteX154" fmla="*/ 66824 w 68312"/>
                <a:gd name="connsiteY154" fmla="*/ 100956 h 316950"/>
                <a:gd name="connsiteX155" fmla="*/ 66824 w 68312"/>
                <a:gd name="connsiteY155" fmla="*/ 109132 h 316950"/>
                <a:gd name="connsiteX156" fmla="*/ 66824 w 68312"/>
                <a:gd name="connsiteY156" fmla="*/ 88485 h 316950"/>
                <a:gd name="connsiteX157" fmla="*/ 0 w 68312"/>
                <a:gd name="connsiteY157" fmla="*/ 88485 h 316950"/>
                <a:gd name="connsiteX158" fmla="*/ 0 w 68312"/>
                <a:gd name="connsiteY158" fmla="*/ 80309 h 316950"/>
                <a:gd name="connsiteX159" fmla="*/ 40041 w 68312"/>
                <a:gd name="connsiteY159" fmla="*/ 80309 h 316950"/>
                <a:gd name="connsiteX160" fmla="*/ 18218 w 68312"/>
                <a:gd name="connsiteY160" fmla="*/ 58358 h 316950"/>
                <a:gd name="connsiteX161" fmla="*/ 18218 w 68312"/>
                <a:gd name="connsiteY161" fmla="*/ 48061 h 316950"/>
                <a:gd name="connsiteX162" fmla="*/ 35968 w 68312"/>
                <a:gd name="connsiteY162" fmla="*/ 66244 h 316950"/>
                <a:gd name="connsiteX163" fmla="*/ 66824 w 68312"/>
                <a:gd name="connsiteY163" fmla="*/ 48337 h 316950"/>
                <a:gd name="connsiteX164" fmla="*/ 66824 w 68312"/>
                <a:gd name="connsiteY164" fmla="*/ 57538 h 316950"/>
                <a:gd name="connsiteX165" fmla="*/ 41639 w 68312"/>
                <a:gd name="connsiteY165" fmla="*/ 71740 h 316950"/>
                <a:gd name="connsiteX166" fmla="*/ 49894 w 68312"/>
                <a:gd name="connsiteY166" fmla="*/ 80309 h 316950"/>
                <a:gd name="connsiteX167" fmla="*/ 66824 w 68312"/>
                <a:gd name="connsiteY167" fmla="*/ 80309 h 316950"/>
                <a:gd name="connsiteX168" fmla="*/ 66824 w 68312"/>
                <a:gd name="connsiteY168" fmla="*/ 88485 h 316950"/>
                <a:gd name="connsiteX169" fmla="*/ 18218 w 68312"/>
                <a:gd name="connsiteY169" fmla="*/ 32340 h 316950"/>
                <a:gd name="connsiteX170" fmla="*/ 48034 w 68312"/>
                <a:gd name="connsiteY170" fmla="*/ 32340 h 316950"/>
                <a:gd name="connsiteX171" fmla="*/ 57996 w 68312"/>
                <a:gd name="connsiteY171" fmla="*/ 30094 h 316950"/>
                <a:gd name="connsiteX172" fmla="*/ 60785 w 68312"/>
                <a:gd name="connsiteY172" fmla="*/ 22504 h 316950"/>
                <a:gd name="connsiteX173" fmla="*/ 56632 w 68312"/>
                <a:gd name="connsiteY173" fmla="*/ 11802 h 316950"/>
                <a:gd name="connsiteX174" fmla="*/ 44395 w 68312"/>
                <a:gd name="connsiteY174" fmla="*/ 8176 h 316950"/>
                <a:gd name="connsiteX175" fmla="*/ 18218 w 68312"/>
                <a:gd name="connsiteY175" fmla="*/ 8176 h 316950"/>
                <a:gd name="connsiteX176" fmla="*/ 18218 w 68312"/>
                <a:gd name="connsiteY176" fmla="*/ 0 h 316950"/>
                <a:gd name="connsiteX177" fmla="*/ 66824 w 68312"/>
                <a:gd name="connsiteY177" fmla="*/ 0 h 316950"/>
                <a:gd name="connsiteX178" fmla="*/ 66824 w 68312"/>
                <a:gd name="connsiteY178" fmla="*/ 7821 h 316950"/>
                <a:gd name="connsiteX179" fmla="*/ 59560 w 68312"/>
                <a:gd name="connsiteY179" fmla="*/ 7821 h 316950"/>
                <a:gd name="connsiteX180" fmla="*/ 65896 w 68312"/>
                <a:gd name="connsiteY180" fmla="*/ 14387 h 316950"/>
                <a:gd name="connsiteX181" fmla="*/ 68033 w 68312"/>
                <a:gd name="connsiteY181" fmla="*/ 23867 h 316950"/>
                <a:gd name="connsiteX182" fmla="*/ 66314 w 68312"/>
                <a:gd name="connsiteY182" fmla="*/ 32712 h 316950"/>
                <a:gd name="connsiteX183" fmla="*/ 61404 w 68312"/>
                <a:gd name="connsiteY183" fmla="*/ 38472 h 316950"/>
                <a:gd name="connsiteX184" fmla="*/ 57268 w 68312"/>
                <a:gd name="connsiteY184" fmla="*/ 40115 h 316950"/>
                <a:gd name="connsiteX185" fmla="*/ 49707 w 68312"/>
                <a:gd name="connsiteY185" fmla="*/ 40612 h 316950"/>
                <a:gd name="connsiteX186" fmla="*/ 47402 w 68312"/>
                <a:gd name="connsiteY186" fmla="*/ 40612 h 316950"/>
                <a:gd name="connsiteX187" fmla="*/ 18218 w 68312"/>
                <a:gd name="connsiteY187" fmla="*/ 40612 h 316950"/>
                <a:gd name="connsiteX188" fmla="*/ 18218 w 68312"/>
                <a:gd name="connsiteY188" fmla="*/ 32340 h 31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68312" h="316950">
                  <a:moveTo>
                    <a:pt x="7808" y="308030"/>
                  </a:moveTo>
                  <a:lnTo>
                    <a:pt x="30485" y="308030"/>
                  </a:lnTo>
                  <a:lnTo>
                    <a:pt x="30485" y="292524"/>
                  </a:lnTo>
                  <a:cubicBezTo>
                    <a:pt x="30485" y="286916"/>
                    <a:pt x="29572" y="282967"/>
                    <a:pt x="27758" y="280646"/>
                  </a:cubicBezTo>
                  <a:cubicBezTo>
                    <a:pt x="25947" y="278337"/>
                    <a:pt x="22910" y="277175"/>
                    <a:pt x="18666" y="277175"/>
                  </a:cubicBezTo>
                  <a:cubicBezTo>
                    <a:pt x="14701" y="277175"/>
                    <a:pt x="11898" y="278258"/>
                    <a:pt x="10255" y="280442"/>
                  </a:cubicBezTo>
                  <a:cubicBezTo>
                    <a:pt x="8628" y="282628"/>
                    <a:pt x="7808" y="286656"/>
                    <a:pt x="7808" y="292524"/>
                  </a:cubicBezTo>
                  <a:lnTo>
                    <a:pt x="7808" y="308030"/>
                  </a:lnTo>
                  <a:close/>
                  <a:moveTo>
                    <a:pt x="0" y="316951"/>
                  </a:moveTo>
                  <a:lnTo>
                    <a:pt x="0" y="291022"/>
                  </a:lnTo>
                  <a:cubicBezTo>
                    <a:pt x="0" y="286823"/>
                    <a:pt x="188" y="283728"/>
                    <a:pt x="543" y="281742"/>
                  </a:cubicBezTo>
                  <a:cubicBezTo>
                    <a:pt x="915" y="279760"/>
                    <a:pt x="1518" y="277979"/>
                    <a:pt x="2355" y="276414"/>
                  </a:cubicBezTo>
                  <a:cubicBezTo>
                    <a:pt x="3906" y="273596"/>
                    <a:pt x="6059" y="271458"/>
                    <a:pt x="8799" y="269987"/>
                  </a:cubicBezTo>
                  <a:cubicBezTo>
                    <a:pt x="11556" y="268518"/>
                    <a:pt x="14793" y="267787"/>
                    <a:pt x="18511" y="267787"/>
                  </a:cubicBezTo>
                  <a:cubicBezTo>
                    <a:pt x="22107" y="267787"/>
                    <a:pt x="25189" y="268564"/>
                    <a:pt x="27745" y="270095"/>
                  </a:cubicBezTo>
                  <a:cubicBezTo>
                    <a:pt x="30300" y="271646"/>
                    <a:pt x="32299" y="273938"/>
                    <a:pt x="33755" y="276987"/>
                  </a:cubicBezTo>
                  <a:cubicBezTo>
                    <a:pt x="34483" y="274386"/>
                    <a:pt x="35704" y="272542"/>
                    <a:pt x="37423" y="271429"/>
                  </a:cubicBezTo>
                  <a:cubicBezTo>
                    <a:pt x="39146" y="270329"/>
                    <a:pt x="42073" y="269647"/>
                    <a:pt x="46176" y="269367"/>
                  </a:cubicBezTo>
                  <a:lnTo>
                    <a:pt x="57205" y="268594"/>
                  </a:lnTo>
                  <a:cubicBezTo>
                    <a:pt x="59560" y="268455"/>
                    <a:pt x="61325" y="268146"/>
                    <a:pt x="62487" y="267665"/>
                  </a:cubicBezTo>
                  <a:cubicBezTo>
                    <a:pt x="63650" y="267201"/>
                    <a:pt x="64486" y="266503"/>
                    <a:pt x="64967" y="265558"/>
                  </a:cubicBezTo>
                  <a:lnTo>
                    <a:pt x="66824" y="265558"/>
                  </a:lnTo>
                  <a:lnTo>
                    <a:pt x="66824" y="276046"/>
                  </a:lnTo>
                  <a:cubicBezTo>
                    <a:pt x="65431" y="276895"/>
                    <a:pt x="62458" y="277485"/>
                    <a:pt x="57887" y="277824"/>
                  </a:cubicBezTo>
                  <a:lnTo>
                    <a:pt x="57623" y="277824"/>
                  </a:lnTo>
                  <a:lnTo>
                    <a:pt x="48903" y="278384"/>
                  </a:lnTo>
                  <a:cubicBezTo>
                    <a:pt x="44425" y="278677"/>
                    <a:pt x="41530" y="279638"/>
                    <a:pt x="40196" y="281232"/>
                  </a:cubicBezTo>
                  <a:cubicBezTo>
                    <a:pt x="38866" y="282842"/>
                    <a:pt x="38200" y="286840"/>
                    <a:pt x="38200" y="293251"/>
                  </a:cubicBezTo>
                  <a:lnTo>
                    <a:pt x="38200" y="307935"/>
                  </a:lnTo>
                  <a:lnTo>
                    <a:pt x="66824" y="307935"/>
                  </a:lnTo>
                  <a:lnTo>
                    <a:pt x="66824" y="316951"/>
                  </a:lnTo>
                  <a:lnTo>
                    <a:pt x="0" y="316951"/>
                  </a:lnTo>
                  <a:close/>
                  <a:moveTo>
                    <a:pt x="60334" y="226124"/>
                  </a:moveTo>
                  <a:cubicBezTo>
                    <a:pt x="62998" y="228680"/>
                    <a:pt x="64980" y="231377"/>
                    <a:pt x="66314" y="234241"/>
                  </a:cubicBezTo>
                  <a:cubicBezTo>
                    <a:pt x="67644" y="237090"/>
                    <a:pt x="68313" y="240126"/>
                    <a:pt x="68313" y="243346"/>
                  </a:cubicBezTo>
                  <a:cubicBezTo>
                    <a:pt x="68313" y="248306"/>
                    <a:pt x="67025" y="252178"/>
                    <a:pt x="64440" y="254964"/>
                  </a:cubicBezTo>
                  <a:cubicBezTo>
                    <a:pt x="61852" y="257753"/>
                    <a:pt x="58275" y="259146"/>
                    <a:pt x="53721" y="259146"/>
                  </a:cubicBezTo>
                  <a:cubicBezTo>
                    <a:pt x="49305" y="259146"/>
                    <a:pt x="45837" y="257783"/>
                    <a:pt x="43328" y="255043"/>
                  </a:cubicBezTo>
                  <a:cubicBezTo>
                    <a:pt x="40819" y="252300"/>
                    <a:pt x="39205" y="248118"/>
                    <a:pt x="38477" y="242527"/>
                  </a:cubicBezTo>
                  <a:cubicBezTo>
                    <a:pt x="38322" y="241101"/>
                    <a:pt x="38105" y="239181"/>
                    <a:pt x="37842" y="236751"/>
                  </a:cubicBezTo>
                  <a:cubicBezTo>
                    <a:pt x="37423" y="232615"/>
                    <a:pt x="37005" y="230059"/>
                    <a:pt x="36620" y="229131"/>
                  </a:cubicBezTo>
                  <a:cubicBezTo>
                    <a:pt x="36248" y="228186"/>
                    <a:pt x="35767" y="227563"/>
                    <a:pt x="35177" y="227270"/>
                  </a:cubicBezTo>
                  <a:cubicBezTo>
                    <a:pt x="34591" y="226961"/>
                    <a:pt x="33304" y="226806"/>
                    <a:pt x="31338" y="226806"/>
                  </a:cubicBezTo>
                  <a:cubicBezTo>
                    <a:pt x="28858" y="226806"/>
                    <a:pt x="27000" y="227718"/>
                    <a:pt x="25746" y="229533"/>
                  </a:cubicBezTo>
                  <a:cubicBezTo>
                    <a:pt x="24508" y="231344"/>
                    <a:pt x="23885" y="234087"/>
                    <a:pt x="23885" y="237755"/>
                  </a:cubicBezTo>
                  <a:cubicBezTo>
                    <a:pt x="23885" y="241535"/>
                    <a:pt x="24646" y="244400"/>
                    <a:pt x="26164" y="246323"/>
                  </a:cubicBezTo>
                  <a:cubicBezTo>
                    <a:pt x="27682" y="248243"/>
                    <a:pt x="29928" y="249201"/>
                    <a:pt x="32902" y="249201"/>
                  </a:cubicBezTo>
                  <a:lnTo>
                    <a:pt x="32902" y="256917"/>
                  </a:lnTo>
                  <a:lnTo>
                    <a:pt x="32530" y="256917"/>
                  </a:lnTo>
                  <a:cubicBezTo>
                    <a:pt x="27636" y="256917"/>
                    <a:pt x="23747" y="255198"/>
                    <a:pt x="20911" y="251744"/>
                  </a:cubicBezTo>
                  <a:cubicBezTo>
                    <a:pt x="18063" y="248289"/>
                    <a:pt x="16637" y="243551"/>
                    <a:pt x="16637" y="237495"/>
                  </a:cubicBezTo>
                  <a:cubicBezTo>
                    <a:pt x="16637" y="230988"/>
                    <a:pt x="17862" y="226203"/>
                    <a:pt x="20292" y="223134"/>
                  </a:cubicBezTo>
                  <a:cubicBezTo>
                    <a:pt x="22726" y="220069"/>
                    <a:pt x="26536" y="218534"/>
                    <a:pt x="31723" y="218534"/>
                  </a:cubicBezTo>
                  <a:lnTo>
                    <a:pt x="56030" y="218534"/>
                  </a:lnTo>
                  <a:cubicBezTo>
                    <a:pt x="58104" y="218534"/>
                    <a:pt x="59451" y="218304"/>
                    <a:pt x="60054" y="217852"/>
                  </a:cubicBezTo>
                  <a:cubicBezTo>
                    <a:pt x="60660" y="217388"/>
                    <a:pt x="60969" y="216568"/>
                    <a:pt x="60969" y="215389"/>
                  </a:cubicBezTo>
                  <a:cubicBezTo>
                    <a:pt x="60969" y="215142"/>
                    <a:pt x="60953" y="214849"/>
                    <a:pt x="60907" y="214494"/>
                  </a:cubicBezTo>
                  <a:cubicBezTo>
                    <a:pt x="60861" y="214135"/>
                    <a:pt x="60785" y="213716"/>
                    <a:pt x="60689" y="213239"/>
                  </a:cubicBezTo>
                  <a:lnTo>
                    <a:pt x="67009" y="213239"/>
                  </a:lnTo>
                  <a:cubicBezTo>
                    <a:pt x="67289" y="214230"/>
                    <a:pt x="67477" y="215113"/>
                    <a:pt x="67582" y="215854"/>
                  </a:cubicBezTo>
                  <a:cubicBezTo>
                    <a:pt x="67691" y="216585"/>
                    <a:pt x="67753" y="217296"/>
                    <a:pt x="67753" y="217961"/>
                  </a:cubicBezTo>
                  <a:cubicBezTo>
                    <a:pt x="67753" y="220688"/>
                    <a:pt x="67164" y="222733"/>
                    <a:pt x="65972" y="224079"/>
                  </a:cubicBezTo>
                  <a:cubicBezTo>
                    <a:pt x="64796" y="225443"/>
                    <a:pt x="62998" y="226124"/>
                    <a:pt x="60614" y="226124"/>
                  </a:cubicBezTo>
                  <a:lnTo>
                    <a:pt x="60334" y="226124"/>
                  </a:lnTo>
                  <a:close/>
                  <a:moveTo>
                    <a:pt x="42103" y="226898"/>
                  </a:moveTo>
                  <a:cubicBezTo>
                    <a:pt x="43279" y="229081"/>
                    <a:pt x="44194" y="232816"/>
                    <a:pt x="44859" y="238114"/>
                  </a:cubicBezTo>
                  <a:cubicBezTo>
                    <a:pt x="45106" y="239988"/>
                    <a:pt x="45294" y="241397"/>
                    <a:pt x="45449" y="242342"/>
                  </a:cubicBezTo>
                  <a:cubicBezTo>
                    <a:pt x="45929" y="245299"/>
                    <a:pt x="46812" y="247436"/>
                    <a:pt x="48083" y="248737"/>
                  </a:cubicBezTo>
                  <a:cubicBezTo>
                    <a:pt x="49351" y="250038"/>
                    <a:pt x="51195" y="250690"/>
                    <a:pt x="53626" y="250690"/>
                  </a:cubicBezTo>
                  <a:cubicBezTo>
                    <a:pt x="56043" y="250690"/>
                    <a:pt x="57903" y="249932"/>
                    <a:pt x="59204" y="248414"/>
                  </a:cubicBezTo>
                  <a:cubicBezTo>
                    <a:pt x="60505" y="246909"/>
                    <a:pt x="61154" y="244743"/>
                    <a:pt x="61154" y="241924"/>
                  </a:cubicBezTo>
                  <a:cubicBezTo>
                    <a:pt x="61154" y="237541"/>
                    <a:pt x="60054" y="233932"/>
                    <a:pt x="57841" y="231126"/>
                  </a:cubicBezTo>
                  <a:cubicBezTo>
                    <a:pt x="55624" y="228308"/>
                    <a:pt x="52806" y="226898"/>
                    <a:pt x="49351" y="226898"/>
                  </a:cubicBezTo>
                  <a:lnTo>
                    <a:pt x="42103" y="226898"/>
                  </a:lnTo>
                  <a:close/>
                  <a:moveTo>
                    <a:pt x="60334" y="175660"/>
                  </a:moveTo>
                  <a:cubicBezTo>
                    <a:pt x="62998" y="178215"/>
                    <a:pt x="64980" y="180912"/>
                    <a:pt x="66314" y="183777"/>
                  </a:cubicBezTo>
                  <a:cubicBezTo>
                    <a:pt x="67644" y="186625"/>
                    <a:pt x="68313" y="189661"/>
                    <a:pt x="68313" y="192882"/>
                  </a:cubicBezTo>
                  <a:cubicBezTo>
                    <a:pt x="68313" y="197841"/>
                    <a:pt x="67025" y="201714"/>
                    <a:pt x="64440" y="204499"/>
                  </a:cubicBezTo>
                  <a:cubicBezTo>
                    <a:pt x="61852" y="207289"/>
                    <a:pt x="58275" y="208681"/>
                    <a:pt x="53721" y="208681"/>
                  </a:cubicBezTo>
                  <a:cubicBezTo>
                    <a:pt x="49305" y="208681"/>
                    <a:pt x="45837" y="207318"/>
                    <a:pt x="43328" y="204578"/>
                  </a:cubicBezTo>
                  <a:cubicBezTo>
                    <a:pt x="40819" y="201835"/>
                    <a:pt x="39205" y="197653"/>
                    <a:pt x="38477" y="192062"/>
                  </a:cubicBezTo>
                  <a:cubicBezTo>
                    <a:pt x="38322" y="190636"/>
                    <a:pt x="38105" y="188716"/>
                    <a:pt x="37842" y="186286"/>
                  </a:cubicBezTo>
                  <a:cubicBezTo>
                    <a:pt x="37423" y="182150"/>
                    <a:pt x="37005" y="179595"/>
                    <a:pt x="36620" y="178666"/>
                  </a:cubicBezTo>
                  <a:cubicBezTo>
                    <a:pt x="36248" y="177721"/>
                    <a:pt x="35767" y="177099"/>
                    <a:pt x="35177" y="176806"/>
                  </a:cubicBezTo>
                  <a:cubicBezTo>
                    <a:pt x="34591" y="176496"/>
                    <a:pt x="33304" y="176341"/>
                    <a:pt x="31338" y="176341"/>
                  </a:cubicBezTo>
                  <a:cubicBezTo>
                    <a:pt x="28858" y="176341"/>
                    <a:pt x="27000" y="177253"/>
                    <a:pt x="25746" y="179068"/>
                  </a:cubicBezTo>
                  <a:cubicBezTo>
                    <a:pt x="24508" y="180879"/>
                    <a:pt x="23885" y="183622"/>
                    <a:pt x="23885" y="187290"/>
                  </a:cubicBezTo>
                  <a:cubicBezTo>
                    <a:pt x="23885" y="191071"/>
                    <a:pt x="24646" y="193936"/>
                    <a:pt x="26164" y="195859"/>
                  </a:cubicBezTo>
                  <a:cubicBezTo>
                    <a:pt x="27682" y="197778"/>
                    <a:pt x="29928" y="198737"/>
                    <a:pt x="32902" y="198737"/>
                  </a:cubicBezTo>
                  <a:lnTo>
                    <a:pt x="32902" y="206452"/>
                  </a:lnTo>
                  <a:lnTo>
                    <a:pt x="32530" y="206452"/>
                  </a:lnTo>
                  <a:cubicBezTo>
                    <a:pt x="27636" y="206452"/>
                    <a:pt x="23747" y="204733"/>
                    <a:pt x="20911" y="201279"/>
                  </a:cubicBezTo>
                  <a:cubicBezTo>
                    <a:pt x="18063" y="197825"/>
                    <a:pt x="16637" y="193086"/>
                    <a:pt x="16637" y="187030"/>
                  </a:cubicBezTo>
                  <a:cubicBezTo>
                    <a:pt x="16637" y="180523"/>
                    <a:pt x="17862" y="175739"/>
                    <a:pt x="20292" y="172670"/>
                  </a:cubicBezTo>
                  <a:cubicBezTo>
                    <a:pt x="22726" y="169604"/>
                    <a:pt x="26536" y="168069"/>
                    <a:pt x="31723" y="168069"/>
                  </a:cubicBezTo>
                  <a:lnTo>
                    <a:pt x="56030" y="168069"/>
                  </a:lnTo>
                  <a:cubicBezTo>
                    <a:pt x="58104" y="168069"/>
                    <a:pt x="59451" y="167839"/>
                    <a:pt x="60054" y="167388"/>
                  </a:cubicBezTo>
                  <a:cubicBezTo>
                    <a:pt x="60660" y="166923"/>
                    <a:pt x="60969" y="166104"/>
                    <a:pt x="60969" y="164925"/>
                  </a:cubicBezTo>
                  <a:cubicBezTo>
                    <a:pt x="60969" y="164678"/>
                    <a:pt x="60953" y="164385"/>
                    <a:pt x="60907" y="164029"/>
                  </a:cubicBezTo>
                  <a:cubicBezTo>
                    <a:pt x="60861" y="163670"/>
                    <a:pt x="60785" y="163252"/>
                    <a:pt x="60689" y="162774"/>
                  </a:cubicBezTo>
                  <a:lnTo>
                    <a:pt x="67009" y="162774"/>
                  </a:lnTo>
                  <a:cubicBezTo>
                    <a:pt x="67289" y="163766"/>
                    <a:pt x="67477" y="164648"/>
                    <a:pt x="67582" y="165389"/>
                  </a:cubicBezTo>
                  <a:cubicBezTo>
                    <a:pt x="67691" y="166120"/>
                    <a:pt x="67753" y="166831"/>
                    <a:pt x="67753" y="167496"/>
                  </a:cubicBezTo>
                  <a:cubicBezTo>
                    <a:pt x="67753" y="170223"/>
                    <a:pt x="67164" y="172268"/>
                    <a:pt x="65972" y="173615"/>
                  </a:cubicBezTo>
                  <a:cubicBezTo>
                    <a:pt x="64796" y="174978"/>
                    <a:pt x="62998" y="175660"/>
                    <a:pt x="60614" y="175660"/>
                  </a:cubicBezTo>
                  <a:lnTo>
                    <a:pt x="60334" y="175660"/>
                  </a:lnTo>
                  <a:close/>
                  <a:moveTo>
                    <a:pt x="42103" y="176434"/>
                  </a:moveTo>
                  <a:cubicBezTo>
                    <a:pt x="43279" y="178617"/>
                    <a:pt x="44194" y="182351"/>
                    <a:pt x="44859" y="187649"/>
                  </a:cubicBezTo>
                  <a:cubicBezTo>
                    <a:pt x="45106" y="189523"/>
                    <a:pt x="45294" y="190932"/>
                    <a:pt x="45449" y="191878"/>
                  </a:cubicBezTo>
                  <a:cubicBezTo>
                    <a:pt x="45929" y="194835"/>
                    <a:pt x="46812" y="196972"/>
                    <a:pt x="48083" y="198272"/>
                  </a:cubicBezTo>
                  <a:cubicBezTo>
                    <a:pt x="49351" y="199573"/>
                    <a:pt x="51195" y="200225"/>
                    <a:pt x="53626" y="200225"/>
                  </a:cubicBezTo>
                  <a:cubicBezTo>
                    <a:pt x="56043" y="200225"/>
                    <a:pt x="57903" y="199468"/>
                    <a:pt x="59204" y="197950"/>
                  </a:cubicBezTo>
                  <a:cubicBezTo>
                    <a:pt x="60505" y="196445"/>
                    <a:pt x="61154" y="194278"/>
                    <a:pt x="61154" y="191459"/>
                  </a:cubicBezTo>
                  <a:cubicBezTo>
                    <a:pt x="61154" y="187076"/>
                    <a:pt x="60054" y="183467"/>
                    <a:pt x="57841" y="180662"/>
                  </a:cubicBezTo>
                  <a:cubicBezTo>
                    <a:pt x="55624" y="177843"/>
                    <a:pt x="52806" y="176434"/>
                    <a:pt x="49351" y="176434"/>
                  </a:cubicBezTo>
                  <a:lnTo>
                    <a:pt x="42103" y="176434"/>
                  </a:lnTo>
                  <a:close/>
                  <a:moveTo>
                    <a:pt x="51024" y="158681"/>
                  </a:moveTo>
                  <a:lnTo>
                    <a:pt x="51024" y="150877"/>
                  </a:lnTo>
                  <a:cubicBezTo>
                    <a:pt x="54324" y="150567"/>
                    <a:pt x="56817" y="149388"/>
                    <a:pt x="58522" y="147297"/>
                  </a:cubicBezTo>
                  <a:cubicBezTo>
                    <a:pt x="60212" y="145223"/>
                    <a:pt x="61061" y="142279"/>
                    <a:pt x="61061" y="138453"/>
                  </a:cubicBezTo>
                  <a:cubicBezTo>
                    <a:pt x="61061" y="134939"/>
                    <a:pt x="60380" y="132166"/>
                    <a:pt x="59003" y="130135"/>
                  </a:cubicBezTo>
                  <a:cubicBezTo>
                    <a:pt x="57623" y="128106"/>
                    <a:pt x="55733" y="127085"/>
                    <a:pt x="53349" y="127085"/>
                  </a:cubicBezTo>
                  <a:cubicBezTo>
                    <a:pt x="51551" y="127085"/>
                    <a:pt x="50188" y="127579"/>
                    <a:pt x="49229" y="128587"/>
                  </a:cubicBezTo>
                  <a:cubicBezTo>
                    <a:pt x="48284" y="129594"/>
                    <a:pt x="47461" y="131560"/>
                    <a:pt x="46766" y="134475"/>
                  </a:cubicBezTo>
                  <a:lnTo>
                    <a:pt x="44395" y="143613"/>
                  </a:lnTo>
                  <a:cubicBezTo>
                    <a:pt x="43157" y="148753"/>
                    <a:pt x="41513" y="152349"/>
                    <a:pt x="39485" y="154361"/>
                  </a:cubicBezTo>
                  <a:cubicBezTo>
                    <a:pt x="37440" y="156373"/>
                    <a:pt x="34529" y="157380"/>
                    <a:pt x="30748" y="157380"/>
                  </a:cubicBezTo>
                  <a:cubicBezTo>
                    <a:pt x="26457" y="157380"/>
                    <a:pt x="23036" y="155754"/>
                    <a:pt x="20510" y="152504"/>
                  </a:cubicBezTo>
                  <a:cubicBezTo>
                    <a:pt x="17984" y="149250"/>
                    <a:pt x="16729" y="144788"/>
                    <a:pt x="16729" y="139134"/>
                  </a:cubicBezTo>
                  <a:cubicBezTo>
                    <a:pt x="16729" y="133358"/>
                    <a:pt x="18079" y="128758"/>
                    <a:pt x="20773" y="125333"/>
                  </a:cubicBezTo>
                  <a:cubicBezTo>
                    <a:pt x="23454" y="121912"/>
                    <a:pt x="27076" y="120206"/>
                    <a:pt x="31601" y="120206"/>
                  </a:cubicBezTo>
                  <a:lnTo>
                    <a:pt x="31785" y="120206"/>
                  </a:lnTo>
                  <a:lnTo>
                    <a:pt x="31785" y="128106"/>
                  </a:lnTo>
                  <a:cubicBezTo>
                    <a:pt x="29213" y="128294"/>
                    <a:pt x="27218" y="129347"/>
                    <a:pt x="25808" y="131267"/>
                  </a:cubicBezTo>
                  <a:cubicBezTo>
                    <a:pt x="24399" y="133187"/>
                    <a:pt x="23701" y="135805"/>
                    <a:pt x="23701" y="139105"/>
                  </a:cubicBezTo>
                  <a:cubicBezTo>
                    <a:pt x="23701" y="142417"/>
                    <a:pt x="24274" y="144926"/>
                    <a:pt x="25420" y="146632"/>
                  </a:cubicBezTo>
                  <a:cubicBezTo>
                    <a:pt x="26582" y="148351"/>
                    <a:pt x="28255" y="149204"/>
                    <a:pt x="30468" y="149204"/>
                  </a:cubicBezTo>
                  <a:cubicBezTo>
                    <a:pt x="32036" y="149204"/>
                    <a:pt x="33274" y="148661"/>
                    <a:pt x="34173" y="147594"/>
                  </a:cubicBezTo>
                  <a:cubicBezTo>
                    <a:pt x="35056" y="146507"/>
                    <a:pt x="35846" y="144508"/>
                    <a:pt x="36511" y="141568"/>
                  </a:cubicBezTo>
                  <a:lnTo>
                    <a:pt x="38368" y="133651"/>
                  </a:lnTo>
                  <a:cubicBezTo>
                    <a:pt x="39702" y="128043"/>
                    <a:pt x="41405" y="124187"/>
                    <a:pt x="43466" y="122067"/>
                  </a:cubicBezTo>
                  <a:cubicBezTo>
                    <a:pt x="45541" y="119959"/>
                    <a:pt x="48501" y="118906"/>
                    <a:pt x="52341" y="118906"/>
                  </a:cubicBezTo>
                  <a:cubicBezTo>
                    <a:pt x="57390" y="118906"/>
                    <a:pt x="61308" y="120687"/>
                    <a:pt x="64114" y="124234"/>
                  </a:cubicBezTo>
                  <a:cubicBezTo>
                    <a:pt x="66917" y="127796"/>
                    <a:pt x="68313" y="132769"/>
                    <a:pt x="68313" y="139151"/>
                  </a:cubicBezTo>
                  <a:cubicBezTo>
                    <a:pt x="68313" y="145394"/>
                    <a:pt x="66824" y="150179"/>
                    <a:pt x="63867" y="153524"/>
                  </a:cubicBezTo>
                  <a:cubicBezTo>
                    <a:pt x="60907" y="156870"/>
                    <a:pt x="56616" y="158589"/>
                    <a:pt x="51024" y="158681"/>
                  </a:cubicBezTo>
                  <a:close/>
                  <a:moveTo>
                    <a:pt x="9297" y="109132"/>
                  </a:moveTo>
                  <a:lnTo>
                    <a:pt x="0" y="109132"/>
                  </a:lnTo>
                  <a:lnTo>
                    <a:pt x="0" y="100956"/>
                  </a:lnTo>
                  <a:lnTo>
                    <a:pt x="9297" y="100956"/>
                  </a:lnTo>
                  <a:lnTo>
                    <a:pt x="9297" y="109132"/>
                  </a:lnTo>
                  <a:close/>
                  <a:moveTo>
                    <a:pt x="66824" y="109132"/>
                  </a:moveTo>
                  <a:lnTo>
                    <a:pt x="18218" y="109132"/>
                  </a:lnTo>
                  <a:lnTo>
                    <a:pt x="18218" y="100956"/>
                  </a:lnTo>
                  <a:lnTo>
                    <a:pt x="66824" y="100956"/>
                  </a:lnTo>
                  <a:lnTo>
                    <a:pt x="66824" y="109132"/>
                  </a:lnTo>
                  <a:close/>
                  <a:moveTo>
                    <a:pt x="66824" y="88485"/>
                  </a:moveTo>
                  <a:lnTo>
                    <a:pt x="0" y="88485"/>
                  </a:lnTo>
                  <a:lnTo>
                    <a:pt x="0" y="80309"/>
                  </a:lnTo>
                  <a:lnTo>
                    <a:pt x="40041" y="80309"/>
                  </a:lnTo>
                  <a:lnTo>
                    <a:pt x="18218" y="58358"/>
                  </a:lnTo>
                  <a:lnTo>
                    <a:pt x="18218" y="48061"/>
                  </a:lnTo>
                  <a:lnTo>
                    <a:pt x="35968" y="66244"/>
                  </a:lnTo>
                  <a:lnTo>
                    <a:pt x="66824" y="48337"/>
                  </a:lnTo>
                  <a:lnTo>
                    <a:pt x="66824" y="57538"/>
                  </a:lnTo>
                  <a:lnTo>
                    <a:pt x="41639" y="71740"/>
                  </a:lnTo>
                  <a:lnTo>
                    <a:pt x="49894" y="80309"/>
                  </a:lnTo>
                  <a:lnTo>
                    <a:pt x="66824" y="80309"/>
                  </a:lnTo>
                  <a:lnTo>
                    <a:pt x="66824" y="88485"/>
                  </a:lnTo>
                  <a:close/>
                  <a:moveTo>
                    <a:pt x="18218" y="32340"/>
                  </a:moveTo>
                  <a:lnTo>
                    <a:pt x="48034" y="32340"/>
                  </a:lnTo>
                  <a:cubicBezTo>
                    <a:pt x="52806" y="32340"/>
                    <a:pt x="56135" y="31596"/>
                    <a:pt x="57996" y="30094"/>
                  </a:cubicBezTo>
                  <a:cubicBezTo>
                    <a:pt x="59853" y="28606"/>
                    <a:pt x="60785" y="26067"/>
                    <a:pt x="60785" y="22504"/>
                  </a:cubicBezTo>
                  <a:cubicBezTo>
                    <a:pt x="60785" y="17779"/>
                    <a:pt x="59405" y="14219"/>
                    <a:pt x="56632" y="11802"/>
                  </a:cubicBezTo>
                  <a:cubicBezTo>
                    <a:pt x="53859" y="9385"/>
                    <a:pt x="49786" y="8176"/>
                    <a:pt x="44395" y="8176"/>
                  </a:cubicBezTo>
                  <a:lnTo>
                    <a:pt x="18218" y="8176"/>
                  </a:lnTo>
                  <a:lnTo>
                    <a:pt x="18218" y="0"/>
                  </a:lnTo>
                  <a:lnTo>
                    <a:pt x="66824" y="0"/>
                  </a:lnTo>
                  <a:lnTo>
                    <a:pt x="66824" y="7821"/>
                  </a:lnTo>
                  <a:lnTo>
                    <a:pt x="59560" y="7821"/>
                  </a:lnTo>
                  <a:cubicBezTo>
                    <a:pt x="62362" y="9510"/>
                    <a:pt x="64486" y="11693"/>
                    <a:pt x="65896" y="14387"/>
                  </a:cubicBezTo>
                  <a:cubicBezTo>
                    <a:pt x="67322" y="17084"/>
                    <a:pt x="68033" y="20242"/>
                    <a:pt x="68033" y="23867"/>
                  </a:cubicBezTo>
                  <a:cubicBezTo>
                    <a:pt x="68033" y="27259"/>
                    <a:pt x="67460" y="30203"/>
                    <a:pt x="66314" y="32712"/>
                  </a:cubicBezTo>
                  <a:cubicBezTo>
                    <a:pt x="65168" y="35222"/>
                    <a:pt x="63525" y="37141"/>
                    <a:pt x="61404" y="38472"/>
                  </a:cubicBezTo>
                  <a:cubicBezTo>
                    <a:pt x="60225" y="39232"/>
                    <a:pt x="58848" y="39776"/>
                    <a:pt x="57268" y="40115"/>
                  </a:cubicBezTo>
                  <a:cubicBezTo>
                    <a:pt x="55671" y="40441"/>
                    <a:pt x="53161" y="40612"/>
                    <a:pt x="49707" y="40612"/>
                  </a:cubicBezTo>
                  <a:lnTo>
                    <a:pt x="47402" y="40612"/>
                  </a:lnTo>
                  <a:lnTo>
                    <a:pt x="18218" y="40612"/>
                  </a:lnTo>
                  <a:lnTo>
                    <a:pt x="18218" y="32340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85B77A36-B2CA-41AF-B39D-EDF37773DD28}"/>
                </a:ext>
              </a:extLst>
            </p:cNvPr>
            <p:cNvSpPr/>
            <p:nvPr/>
          </p:nvSpPr>
          <p:spPr>
            <a:xfrm>
              <a:off x="6752285" y="1356188"/>
              <a:ext cx="83828" cy="274935"/>
            </a:xfrm>
            <a:custGeom>
              <a:avLst/>
              <a:gdLst>
                <a:gd name="connsiteX0" fmla="*/ 66824 w 87083"/>
                <a:gd name="connsiteY0" fmla="*/ 285615 h 285614"/>
                <a:gd name="connsiteX1" fmla="*/ 0 w 87083"/>
                <a:gd name="connsiteY1" fmla="*/ 285615 h 285614"/>
                <a:gd name="connsiteX2" fmla="*/ 0 w 87083"/>
                <a:gd name="connsiteY2" fmla="*/ 276599 h 285614"/>
                <a:gd name="connsiteX3" fmla="*/ 32250 w 87083"/>
                <a:gd name="connsiteY3" fmla="*/ 276599 h 285614"/>
                <a:gd name="connsiteX4" fmla="*/ 0 w 87083"/>
                <a:gd name="connsiteY4" fmla="*/ 244430 h 285614"/>
                <a:gd name="connsiteX5" fmla="*/ 0 w 87083"/>
                <a:gd name="connsiteY5" fmla="*/ 232364 h 285614"/>
                <a:gd name="connsiteX6" fmla="*/ 26767 w 87083"/>
                <a:gd name="connsiteY6" fmla="*/ 259670 h 285614"/>
                <a:gd name="connsiteX7" fmla="*/ 66824 w 87083"/>
                <a:gd name="connsiteY7" fmla="*/ 231620 h 285614"/>
                <a:gd name="connsiteX8" fmla="*/ 66824 w 87083"/>
                <a:gd name="connsiteY8" fmla="*/ 242866 h 285614"/>
                <a:gd name="connsiteX9" fmla="*/ 33304 w 87083"/>
                <a:gd name="connsiteY9" fmla="*/ 266252 h 285614"/>
                <a:gd name="connsiteX10" fmla="*/ 43420 w 87083"/>
                <a:gd name="connsiteY10" fmla="*/ 276599 h 285614"/>
                <a:gd name="connsiteX11" fmla="*/ 66824 w 87083"/>
                <a:gd name="connsiteY11" fmla="*/ 276599 h 285614"/>
                <a:gd name="connsiteX12" fmla="*/ 66824 w 87083"/>
                <a:gd name="connsiteY12" fmla="*/ 285615 h 285614"/>
                <a:gd name="connsiteX13" fmla="*/ 66824 w 87083"/>
                <a:gd name="connsiteY13" fmla="*/ 227145 h 285614"/>
                <a:gd name="connsiteX14" fmla="*/ 0 w 87083"/>
                <a:gd name="connsiteY14" fmla="*/ 227145 h 285614"/>
                <a:gd name="connsiteX15" fmla="*/ 0 w 87083"/>
                <a:gd name="connsiteY15" fmla="*/ 218873 h 285614"/>
                <a:gd name="connsiteX16" fmla="*/ 66824 w 87083"/>
                <a:gd name="connsiteY16" fmla="*/ 218873 h 285614"/>
                <a:gd name="connsiteX17" fmla="*/ 66824 w 87083"/>
                <a:gd name="connsiteY17" fmla="*/ 227145 h 285614"/>
                <a:gd name="connsiteX18" fmla="*/ 42442 w 87083"/>
                <a:gd name="connsiteY18" fmla="*/ 200380 h 285614"/>
                <a:gd name="connsiteX19" fmla="*/ 56277 w 87083"/>
                <a:gd name="connsiteY19" fmla="*/ 196507 h 285614"/>
                <a:gd name="connsiteX20" fmla="*/ 61061 w 87083"/>
                <a:gd name="connsiteY20" fmla="*/ 185417 h 285614"/>
                <a:gd name="connsiteX21" fmla="*/ 56277 w 87083"/>
                <a:gd name="connsiteY21" fmla="*/ 174451 h 285614"/>
                <a:gd name="connsiteX22" fmla="*/ 42442 w 87083"/>
                <a:gd name="connsiteY22" fmla="*/ 170641 h 285614"/>
                <a:gd name="connsiteX23" fmla="*/ 28673 w 87083"/>
                <a:gd name="connsiteY23" fmla="*/ 174451 h 285614"/>
                <a:gd name="connsiteX24" fmla="*/ 23885 w 87083"/>
                <a:gd name="connsiteY24" fmla="*/ 185417 h 285614"/>
                <a:gd name="connsiteX25" fmla="*/ 28657 w 87083"/>
                <a:gd name="connsiteY25" fmla="*/ 196524 h 285614"/>
                <a:gd name="connsiteX26" fmla="*/ 42442 w 87083"/>
                <a:gd name="connsiteY26" fmla="*/ 200380 h 285614"/>
                <a:gd name="connsiteX27" fmla="*/ 42442 w 87083"/>
                <a:gd name="connsiteY27" fmla="*/ 208744 h 285614"/>
                <a:gd name="connsiteX28" fmla="*/ 23437 w 87083"/>
                <a:gd name="connsiteY28" fmla="*/ 202642 h 285614"/>
                <a:gd name="connsiteX29" fmla="*/ 16637 w 87083"/>
                <a:gd name="connsiteY29" fmla="*/ 185512 h 285614"/>
                <a:gd name="connsiteX30" fmla="*/ 23421 w 87083"/>
                <a:gd name="connsiteY30" fmla="*/ 168320 h 285614"/>
                <a:gd name="connsiteX31" fmla="*/ 42442 w 87083"/>
                <a:gd name="connsiteY31" fmla="*/ 162185 h 285614"/>
                <a:gd name="connsiteX32" fmla="*/ 61513 w 87083"/>
                <a:gd name="connsiteY32" fmla="*/ 168287 h 285614"/>
                <a:gd name="connsiteX33" fmla="*/ 68313 w 87083"/>
                <a:gd name="connsiteY33" fmla="*/ 185417 h 285614"/>
                <a:gd name="connsiteX34" fmla="*/ 61526 w 87083"/>
                <a:gd name="connsiteY34" fmla="*/ 202609 h 285614"/>
                <a:gd name="connsiteX35" fmla="*/ 42442 w 87083"/>
                <a:gd name="connsiteY35" fmla="*/ 208744 h 285614"/>
                <a:gd name="connsiteX36" fmla="*/ 42442 w 87083"/>
                <a:gd name="connsiteY36" fmla="*/ 146385 h 285614"/>
                <a:gd name="connsiteX37" fmla="*/ 56277 w 87083"/>
                <a:gd name="connsiteY37" fmla="*/ 142513 h 285614"/>
                <a:gd name="connsiteX38" fmla="*/ 61061 w 87083"/>
                <a:gd name="connsiteY38" fmla="*/ 131422 h 285614"/>
                <a:gd name="connsiteX39" fmla="*/ 56277 w 87083"/>
                <a:gd name="connsiteY39" fmla="*/ 120456 h 285614"/>
                <a:gd name="connsiteX40" fmla="*/ 42442 w 87083"/>
                <a:gd name="connsiteY40" fmla="*/ 116647 h 285614"/>
                <a:gd name="connsiteX41" fmla="*/ 28673 w 87083"/>
                <a:gd name="connsiteY41" fmla="*/ 120456 h 285614"/>
                <a:gd name="connsiteX42" fmla="*/ 23885 w 87083"/>
                <a:gd name="connsiteY42" fmla="*/ 131422 h 285614"/>
                <a:gd name="connsiteX43" fmla="*/ 28657 w 87083"/>
                <a:gd name="connsiteY43" fmla="*/ 142529 h 285614"/>
                <a:gd name="connsiteX44" fmla="*/ 42442 w 87083"/>
                <a:gd name="connsiteY44" fmla="*/ 146385 h 285614"/>
                <a:gd name="connsiteX45" fmla="*/ 42442 w 87083"/>
                <a:gd name="connsiteY45" fmla="*/ 154749 h 285614"/>
                <a:gd name="connsiteX46" fmla="*/ 23437 w 87083"/>
                <a:gd name="connsiteY46" fmla="*/ 148648 h 285614"/>
                <a:gd name="connsiteX47" fmla="*/ 16637 w 87083"/>
                <a:gd name="connsiteY47" fmla="*/ 131518 h 285614"/>
                <a:gd name="connsiteX48" fmla="*/ 23421 w 87083"/>
                <a:gd name="connsiteY48" fmla="*/ 114325 h 285614"/>
                <a:gd name="connsiteX49" fmla="*/ 42442 w 87083"/>
                <a:gd name="connsiteY49" fmla="*/ 108190 h 285614"/>
                <a:gd name="connsiteX50" fmla="*/ 61513 w 87083"/>
                <a:gd name="connsiteY50" fmla="*/ 114292 h 285614"/>
                <a:gd name="connsiteX51" fmla="*/ 68313 w 87083"/>
                <a:gd name="connsiteY51" fmla="*/ 131422 h 285614"/>
                <a:gd name="connsiteX52" fmla="*/ 61526 w 87083"/>
                <a:gd name="connsiteY52" fmla="*/ 148615 h 285614"/>
                <a:gd name="connsiteX53" fmla="*/ 42442 w 87083"/>
                <a:gd name="connsiteY53" fmla="*/ 154749 h 285614"/>
                <a:gd name="connsiteX54" fmla="*/ 23981 w 87083"/>
                <a:gd name="connsiteY54" fmla="*/ 77678 h 285614"/>
                <a:gd name="connsiteX55" fmla="*/ 28795 w 87083"/>
                <a:gd name="connsiteY55" fmla="*/ 88301 h 285614"/>
                <a:gd name="connsiteX56" fmla="*/ 42538 w 87083"/>
                <a:gd name="connsiteY56" fmla="*/ 92018 h 285614"/>
                <a:gd name="connsiteX57" fmla="*/ 56184 w 87083"/>
                <a:gd name="connsiteY57" fmla="*/ 88209 h 285614"/>
                <a:gd name="connsiteX58" fmla="*/ 61061 w 87083"/>
                <a:gd name="connsiteY58" fmla="*/ 77582 h 285614"/>
                <a:gd name="connsiteX59" fmla="*/ 56586 w 87083"/>
                <a:gd name="connsiteY59" fmla="*/ 66587 h 285614"/>
                <a:gd name="connsiteX60" fmla="*/ 42860 w 87083"/>
                <a:gd name="connsiteY60" fmla="*/ 63024 h 285614"/>
                <a:gd name="connsiteX61" fmla="*/ 28749 w 87083"/>
                <a:gd name="connsiteY61" fmla="*/ 66725 h 285614"/>
                <a:gd name="connsiteX62" fmla="*/ 23981 w 87083"/>
                <a:gd name="connsiteY62" fmla="*/ 77678 h 285614"/>
                <a:gd name="connsiteX63" fmla="*/ 60877 w 87083"/>
                <a:gd name="connsiteY63" fmla="*/ 63304 h 285614"/>
                <a:gd name="connsiteX64" fmla="*/ 66531 w 87083"/>
                <a:gd name="connsiteY64" fmla="*/ 69995 h 285614"/>
                <a:gd name="connsiteX65" fmla="*/ 68405 w 87083"/>
                <a:gd name="connsiteY65" fmla="*/ 78731 h 285614"/>
                <a:gd name="connsiteX66" fmla="*/ 61262 w 87083"/>
                <a:gd name="connsiteY66" fmla="*/ 94574 h 285614"/>
                <a:gd name="connsiteX67" fmla="*/ 42366 w 87083"/>
                <a:gd name="connsiteY67" fmla="*/ 100570 h 285614"/>
                <a:gd name="connsiteX68" fmla="*/ 23684 w 87083"/>
                <a:gd name="connsiteY68" fmla="*/ 94561 h 285614"/>
                <a:gd name="connsiteX69" fmla="*/ 16637 w 87083"/>
                <a:gd name="connsiteY69" fmla="*/ 78636 h 285614"/>
                <a:gd name="connsiteX70" fmla="*/ 18465 w 87083"/>
                <a:gd name="connsiteY70" fmla="*/ 70180 h 285614"/>
                <a:gd name="connsiteX71" fmla="*/ 24336 w 87083"/>
                <a:gd name="connsiteY71" fmla="*/ 63380 h 285614"/>
                <a:gd name="connsiteX72" fmla="*/ 18218 w 87083"/>
                <a:gd name="connsiteY72" fmla="*/ 63380 h 285614"/>
                <a:gd name="connsiteX73" fmla="*/ 18218 w 87083"/>
                <a:gd name="connsiteY73" fmla="*/ 55404 h 285614"/>
                <a:gd name="connsiteX74" fmla="*/ 65771 w 87083"/>
                <a:gd name="connsiteY74" fmla="*/ 55404 h 285614"/>
                <a:gd name="connsiteX75" fmla="*/ 82065 w 87083"/>
                <a:gd name="connsiteY75" fmla="*/ 60762 h 285614"/>
                <a:gd name="connsiteX76" fmla="*/ 87084 w 87083"/>
                <a:gd name="connsiteY76" fmla="*/ 78050 h 285614"/>
                <a:gd name="connsiteX77" fmla="*/ 83307 w 87083"/>
                <a:gd name="connsiteY77" fmla="*/ 93164 h 285614"/>
                <a:gd name="connsiteX78" fmla="*/ 72851 w 87083"/>
                <a:gd name="connsiteY78" fmla="*/ 98618 h 285614"/>
                <a:gd name="connsiteX79" fmla="*/ 72495 w 87083"/>
                <a:gd name="connsiteY79" fmla="*/ 98618 h 285614"/>
                <a:gd name="connsiteX80" fmla="*/ 72495 w 87083"/>
                <a:gd name="connsiteY80" fmla="*/ 90626 h 285614"/>
                <a:gd name="connsiteX81" fmla="*/ 72680 w 87083"/>
                <a:gd name="connsiteY81" fmla="*/ 90626 h 285614"/>
                <a:gd name="connsiteX82" fmla="*/ 78318 w 87083"/>
                <a:gd name="connsiteY82" fmla="*/ 87418 h 285614"/>
                <a:gd name="connsiteX83" fmla="*/ 80208 w 87083"/>
                <a:gd name="connsiteY83" fmla="*/ 77786 h 285614"/>
                <a:gd name="connsiteX84" fmla="*/ 77251 w 87083"/>
                <a:gd name="connsiteY84" fmla="*/ 66679 h 285614"/>
                <a:gd name="connsiteX85" fmla="*/ 67536 w 87083"/>
                <a:gd name="connsiteY85" fmla="*/ 63304 h 285614"/>
                <a:gd name="connsiteX86" fmla="*/ 60877 w 87083"/>
                <a:gd name="connsiteY86" fmla="*/ 63304 h 285614"/>
                <a:gd name="connsiteX87" fmla="*/ 60334 w 87083"/>
                <a:gd name="connsiteY87" fmla="*/ 12885 h 285614"/>
                <a:gd name="connsiteX88" fmla="*/ 66314 w 87083"/>
                <a:gd name="connsiteY88" fmla="*/ 21003 h 285614"/>
                <a:gd name="connsiteX89" fmla="*/ 68313 w 87083"/>
                <a:gd name="connsiteY89" fmla="*/ 30108 h 285614"/>
                <a:gd name="connsiteX90" fmla="*/ 64440 w 87083"/>
                <a:gd name="connsiteY90" fmla="*/ 41725 h 285614"/>
                <a:gd name="connsiteX91" fmla="*/ 53721 w 87083"/>
                <a:gd name="connsiteY91" fmla="*/ 45907 h 285614"/>
                <a:gd name="connsiteX92" fmla="*/ 43328 w 87083"/>
                <a:gd name="connsiteY92" fmla="*/ 41804 h 285614"/>
                <a:gd name="connsiteX93" fmla="*/ 38477 w 87083"/>
                <a:gd name="connsiteY93" fmla="*/ 29288 h 285614"/>
                <a:gd name="connsiteX94" fmla="*/ 37842 w 87083"/>
                <a:gd name="connsiteY94" fmla="*/ 23512 h 285614"/>
                <a:gd name="connsiteX95" fmla="*/ 36620 w 87083"/>
                <a:gd name="connsiteY95" fmla="*/ 15892 h 285614"/>
                <a:gd name="connsiteX96" fmla="*/ 35177 w 87083"/>
                <a:gd name="connsiteY96" fmla="*/ 14031 h 285614"/>
                <a:gd name="connsiteX97" fmla="*/ 31338 w 87083"/>
                <a:gd name="connsiteY97" fmla="*/ 13567 h 285614"/>
                <a:gd name="connsiteX98" fmla="*/ 25746 w 87083"/>
                <a:gd name="connsiteY98" fmla="*/ 16294 h 285614"/>
                <a:gd name="connsiteX99" fmla="*/ 23885 w 87083"/>
                <a:gd name="connsiteY99" fmla="*/ 24516 h 285614"/>
                <a:gd name="connsiteX100" fmla="*/ 26164 w 87083"/>
                <a:gd name="connsiteY100" fmla="*/ 33084 h 285614"/>
                <a:gd name="connsiteX101" fmla="*/ 32902 w 87083"/>
                <a:gd name="connsiteY101" fmla="*/ 35962 h 285614"/>
                <a:gd name="connsiteX102" fmla="*/ 32902 w 87083"/>
                <a:gd name="connsiteY102" fmla="*/ 43678 h 285614"/>
                <a:gd name="connsiteX103" fmla="*/ 32530 w 87083"/>
                <a:gd name="connsiteY103" fmla="*/ 43678 h 285614"/>
                <a:gd name="connsiteX104" fmla="*/ 20911 w 87083"/>
                <a:gd name="connsiteY104" fmla="*/ 38505 h 285614"/>
                <a:gd name="connsiteX105" fmla="*/ 16637 w 87083"/>
                <a:gd name="connsiteY105" fmla="*/ 24256 h 285614"/>
                <a:gd name="connsiteX106" fmla="*/ 20292 w 87083"/>
                <a:gd name="connsiteY106" fmla="*/ 9895 h 285614"/>
                <a:gd name="connsiteX107" fmla="*/ 31723 w 87083"/>
                <a:gd name="connsiteY107" fmla="*/ 5295 h 285614"/>
                <a:gd name="connsiteX108" fmla="*/ 56030 w 87083"/>
                <a:gd name="connsiteY108" fmla="*/ 5295 h 285614"/>
                <a:gd name="connsiteX109" fmla="*/ 60054 w 87083"/>
                <a:gd name="connsiteY109" fmla="*/ 4613 h 285614"/>
                <a:gd name="connsiteX110" fmla="*/ 60969 w 87083"/>
                <a:gd name="connsiteY110" fmla="*/ 2150 h 285614"/>
                <a:gd name="connsiteX111" fmla="*/ 60907 w 87083"/>
                <a:gd name="connsiteY111" fmla="*/ 1255 h 285614"/>
                <a:gd name="connsiteX112" fmla="*/ 60689 w 87083"/>
                <a:gd name="connsiteY112" fmla="*/ 0 h 285614"/>
                <a:gd name="connsiteX113" fmla="*/ 67009 w 87083"/>
                <a:gd name="connsiteY113" fmla="*/ 0 h 285614"/>
                <a:gd name="connsiteX114" fmla="*/ 67582 w 87083"/>
                <a:gd name="connsiteY114" fmla="*/ 2615 h 285614"/>
                <a:gd name="connsiteX115" fmla="*/ 67753 w 87083"/>
                <a:gd name="connsiteY115" fmla="*/ 4722 h 285614"/>
                <a:gd name="connsiteX116" fmla="*/ 65972 w 87083"/>
                <a:gd name="connsiteY116" fmla="*/ 10840 h 285614"/>
                <a:gd name="connsiteX117" fmla="*/ 60614 w 87083"/>
                <a:gd name="connsiteY117" fmla="*/ 12885 h 285614"/>
                <a:gd name="connsiteX118" fmla="*/ 60334 w 87083"/>
                <a:gd name="connsiteY118" fmla="*/ 12885 h 285614"/>
                <a:gd name="connsiteX119" fmla="*/ 42103 w 87083"/>
                <a:gd name="connsiteY119" fmla="*/ 13659 h 285614"/>
                <a:gd name="connsiteX120" fmla="*/ 44859 w 87083"/>
                <a:gd name="connsiteY120" fmla="*/ 24875 h 285614"/>
                <a:gd name="connsiteX121" fmla="*/ 45449 w 87083"/>
                <a:gd name="connsiteY121" fmla="*/ 29103 h 285614"/>
                <a:gd name="connsiteX122" fmla="*/ 48083 w 87083"/>
                <a:gd name="connsiteY122" fmla="*/ 35498 h 285614"/>
                <a:gd name="connsiteX123" fmla="*/ 53626 w 87083"/>
                <a:gd name="connsiteY123" fmla="*/ 37451 h 285614"/>
                <a:gd name="connsiteX124" fmla="*/ 59204 w 87083"/>
                <a:gd name="connsiteY124" fmla="*/ 35175 h 285614"/>
                <a:gd name="connsiteX125" fmla="*/ 61154 w 87083"/>
                <a:gd name="connsiteY125" fmla="*/ 28685 h 285614"/>
                <a:gd name="connsiteX126" fmla="*/ 57841 w 87083"/>
                <a:gd name="connsiteY126" fmla="*/ 17887 h 285614"/>
                <a:gd name="connsiteX127" fmla="*/ 49351 w 87083"/>
                <a:gd name="connsiteY127" fmla="*/ 13659 h 285614"/>
                <a:gd name="connsiteX128" fmla="*/ 42103 w 87083"/>
                <a:gd name="connsiteY128" fmla="*/ 13659 h 28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87083" h="285614">
                  <a:moveTo>
                    <a:pt x="66824" y="285615"/>
                  </a:moveTo>
                  <a:lnTo>
                    <a:pt x="0" y="285615"/>
                  </a:lnTo>
                  <a:lnTo>
                    <a:pt x="0" y="276599"/>
                  </a:lnTo>
                  <a:lnTo>
                    <a:pt x="32250" y="276599"/>
                  </a:lnTo>
                  <a:lnTo>
                    <a:pt x="0" y="244430"/>
                  </a:lnTo>
                  <a:lnTo>
                    <a:pt x="0" y="232364"/>
                  </a:lnTo>
                  <a:lnTo>
                    <a:pt x="26767" y="259670"/>
                  </a:lnTo>
                  <a:lnTo>
                    <a:pt x="66824" y="231620"/>
                  </a:lnTo>
                  <a:lnTo>
                    <a:pt x="66824" y="242866"/>
                  </a:lnTo>
                  <a:lnTo>
                    <a:pt x="33304" y="266252"/>
                  </a:lnTo>
                  <a:lnTo>
                    <a:pt x="43420" y="276599"/>
                  </a:lnTo>
                  <a:lnTo>
                    <a:pt x="66824" y="276599"/>
                  </a:lnTo>
                  <a:lnTo>
                    <a:pt x="66824" y="285615"/>
                  </a:lnTo>
                  <a:close/>
                  <a:moveTo>
                    <a:pt x="66824" y="227145"/>
                  </a:moveTo>
                  <a:lnTo>
                    <a:pt x="0" y="227145"/>
                  </a:lnTo>
                  <a:lnTo>
                    <a:pt x="0" y="218873"/>
                  </a:lnTo>
                  <a:lnTo>
                    <a:pt x="66824" y="218873"/>
                  </a:lnTo>
                  <a:lnTo>
                    <a:pt x="66824" y="227145"/>
                  </a:lnTo>
                  <a:close/>
                  <a:moveTo>
                    <a:pt x="42442" y="200380"/>
                  </a:moveTo>
                  <a:cubicBezTo>
                    <a:pt x="48468" y="200380"/>
                    <a:pt x="53085" y="199096"/>
                    <a:pt x="56277" y="196507"/>
                  </a:cubicBezTo>
                  <a:cubicBezTo>
                    <a:pt x="59468" y="193922"/>
                    <a:pt x="61061" y="190221"/>
                    <a:pt x="61061" y="185417"/>
                  </a:cubicBezTo>
                  <a:cubicBezTo>
                    <a:pt x="61061" y="180649"/>
                    <a:pt x="59468" y="176993"/>
                    <a:pt x="56277" y="174451"/>
                  </a:cubicBezTo>
                  <a:cubicBezTo>
                    <a:pt x="53085" y="171912"/>
                    <a:pt x="48468" y="170641"/>
                    <a:pt x="42442" y="170641"/>
                  </a:cubicBezTo>
                  <a:cubicBezTo>
                    <a:pt x="36465" y="170641"/>
                    <a:pt x="31864" y="171912"/>
                    <a:pt x="28673" y="174451"/>
                  </a:cubicBezTo>
                  <a:cubicBezTo>
                    <a:pt x="25482" y="176993"/>
                    <a:pt x="23885" y="180649"/>
                    <a:pt x="23885" y="185417"/>
                  </a:cubicBezTo>
                  <a:cubicBezTo>
                    <a:pt x="23885" y="190251"/>
                    <a:pt x="25482" y="193952"/>
                    <a:pt x="28657" y="196524"/>
                  </a:cubicBezTo>
                  <a:cubicBezTo>
                    <a:pt x="31832" y="199096"/>
                    <a:pt x="36432" y="200380"/>
                    <a:pt x="42442" y="200380"/>
                  </a:cubicBezTo>
                  <a:close/>
                  <a:moveTo>
                    <a:pt x="42442" y="208744"/>
                  </a:moveTo>
                  <a:cubicBezTo>
                    <a:pt x="34311" y="208744"/>
                    <a:pt x="27975" y="206716"/>
                    <a:pt x="23437" y="202642"/>
                  </a:cubicBezTo>
                  <a:cubicBezTo>
                    <a:pt x="18899" y="198569"/>
                    <a:pt x="16637" y="192869"/>
                    <a:pt x="16637" y="185512"/>
                  </a:cubicBezTo>
                  <a:cubicBezTo>
                    <a:pt x="16637" y="178123"/>
                    <a:pt x="18899" y="172393"/>
                    <a:pt x="23421" y="168320"/>
                  </a:cubicBezTo>
                  <a:cubicBezTo>
                    <a:pt x="27946" y="164230"/>
                    <a:pt x="34282" y="162185"/>
                    <a:pt x="42442" y="162185"/>
                  </a:cubicBezTo>
                  <a:cubicBezTo>
                    <a:pt x="50622" y="162185"/>
                    <a:pt x="56971" y="164213"/>
                    <a:pt x="61513" y="168287"/>
                  </a:cubicBezTo>
                  <a:cubicBezTo>
                    <a:pt x="66051" y="172360"/>
                    <a:pt x="68313" y="178060"/>
                    <a:pt x="68313" y="185417"/>
                  </a:cubicBezTo>
                  <a:cubicBezTo>
                    <a:pt x="68313" y="192806"/>
                    <a:pt x="66051" y="198536"/>
                    <a:pt x="61526" y="202609"/>
                  </a:cubicBezTo>
                  <a:cubicBezTo>
                    <a:pt x="57004" y="206699"/>
                    <a:pt x="50652" y="208744"/>
                    <a:pt x="42442" y="208744"/>
                  </a:cubicBezTo>
                  <a:close/>
                  <a:moveTo>
                    <a:pt x="42442" y="146385"/>
                  </a:moveTo>
                  <a:cubicBezTo>
                    <a:pt x="48468" y="146385"/>
                    <a:pt x="53085" y="145101"/>
                    <a:pt x="56277" y="142513"/>
                  </a:cubicBezTo>
                  <a:cubicBezTo>
                    <a:pt x="59468" y="139928"/>
                    <a:pt x="61061" y="136226"/>
                    <a:pt x="61061" y="131422"/>
                  </a:cubicBezTo>
                  <a:cubicBezTo>
                    <a:pt x="61061" y="126654"/>
                    <a:pt x="59468" y="122999"/>
                    <a:pt x="56277" y="120456"/>
                  </a:cubicBezTo>
                  <a:cubicBezTo>
                    <a:pt x="53085" y="117918"/>
                    <a:pt x="48468" y="116647"/>
                    <a:pt x="42442" y="116647"/>
                  </a:cubicBezTo>
                  <a:cubicBezTo>
                    <a:pt x="36465" y="116647"/>
                    <a:pt x="31864" y="117918"/>
                    <a:pt x="28673" y="120456"/>
                  </a:cubicBezTo>
                  <a:cubicBezTo>
                    <a:pt x="25482" y="122999"/>
                    <a:pt x="23885" y="126654"/>
                    <a:pt x="23885" y="131422"/>
                  </a:cubicBezTo>
                  <a:cubicBezTo>
                    <a:pt x="23885" y="136256"/>
                    <a:pt x="25482" y="139957"/>
                    <a:pt x="28657" y="142529"/>
                  </a:cubicBezTo>
                  <a:cubicBezTo>
                    <a:pt x="31832" y="145101"/>
                    <a:pt x="36432" y="146385"/>
                    <a:pt x="42442" y="146385"/>
                  </a:cubicBezTo>
                  <a:close/>
                  <a:moveTo>
                    <a:pt x="42442" y="154749"/>
                  </a:moveTo>
                  <a:cubicBezTo>
                    <a:pt x="34311" y="154749"/>
                    <a:pt x="27975" y="152721"/>
                    <a:pt x="23437" y="148648"/>
                  </a:cubicBezTo>
                  <a:cubicBezTo>
                    <a:pt x="18899" y="144574"/>
                    <a:pt x="16637" y="138874"/>
                    <a:pt x="16637" y="131518"/>
                  </a:cubicBezTo>
                  <a:cubicBezTo>
                    <a:pt x="16637" y="124128"/>
                    <a:pt x="18899" y="118398"/>
                    <a:pt x="23421" y="114325"/>
                  </a:cubicBezTo>
                  <a:cubicBezTo>
                    <a:pt x="27946" y="110235"/>
                    <a:pt x="34282" y="108190"/>
                    <a:pt x="42442" y="108190"/>
                  </a:cubicBezTo>
                  <a:cubicBezTo>
                    <a:pt x="50622" y="108190"/>
                    <a:pt x="56971" y="110219"/>
                    <a:pt x="61513" y="114292"/>
                  </a:cubicBezTo>
                  <a:cubicBezTo>
                    <a:pt x="66051" y="118365"/>
                    <a:pt x="68313" y="124066"/>
                    <a:pt x="68313" y="131422"/>
                  </a:cubicBezTo>
                  <a:cubicBezTo>
                    <a:pt x="68313" y="138811"/>
                    <a:pt x="66051" y="144541"/>
                    <a:pt x="61526" y="148615"/>
                  </a:cubicBezTo>
                  <a:cubicBezTo>
                    <a:pt x="57004" y="152704"/>
                    <a:pt x="50652" y="154749"/>
                    <a:pt x="42442" y="154749"/>
                  </a:cubicBezTo>
                  <a:close/>
                  <a:moveTo>
                    <a:pt x="23981" y="77678"/>
                  </a:moveTo>
                  <a:cubicBezTo>
                    <a:pt x="23981" y="82278"/>
                    <a:pt x="25591" y="85824"/>
                    <a:pt x="28795" y="88301"/>
                  </a:cubicBezTo>
                  <a:cubicBezTo>
                    <a:pt x="32003" y="90780"/>
                    <a:pt x="36587" y="92018"/>
                    <a:pt x="42538" y="92018"/>
                  </a:cubicBezTo>
                  <a:cubicBezTo>
                    <a:pt x="48376" y="92018"/>
                    <a:pt x="52931" y="90751"/>
                    <a:pt x="56184" y="88209"/>
                  </a:cubicBezTo>
                  <a:cubicBezTo>
                    <a:pt x="59435" y="85670"/>
                    <a:pt x="61061" y="82123"/>
                    <a:pt x="61061" y="77582"/>
                  </a:cubicBezTo>
                  <a:cubicBezTo>
                    <a:pt x="61061" y="72626"/>
                    <a:pt x="59576" y="68955"/>
                    <a:pt x="56586" y="66587"/>
                  </a:cubicBezTo>
                  <a:cubicBezTo>
                    <a:pt x="53612" y="64216"/>
                    <a:pt x="49025" y="63024"/>
                    <a:pt x="42860" y="63024"/>
                  </a:cubicBezTo>
                  <a:cubicBezTo>
                    <a:pt x="36636" y="63024"/>
                    <a:pt x="31927" y="64262"/>
                    <a:pt x="28749" y="66725"/>
                  </a:cubicBezTo>
                  <a:cubicBezTo>
                    <a:pt x="25575" y="69188"/>
                    <a:pt x="23981" y="72844"/>
                    <a:pt x="23981" y="77678"/>
                  </a:cubicBezTo>
                  <a:close/>
                  <a:moveTo>
                    <a:pt x="60877" y="63304"/>
                  </a:moveTo>
                  <a:cubicBezTo>
                    <a:pt x="63386" y="65207"/>
                    <a:pt x="65277" y="67440"/>
                    <a:pt x="66531" y="69995"/>
                  </a:cubicBezTo>
                  <a:cubicBezTo>
                    <a:pt x="67786" y="72551"/>
                    <a:pt x="68405" y="75461"/>
                    <a:pt x="68405" y="78731"/>
                  </a:cubicBezTo>
                  <a:cubicBezTo>
                    <a:pt x="68405" y="85298"/>
                    <a:pt x="66018" y="90579"/>
                    <a:pt x="61262" y="94574"/>
                  </a:cubicBezTo>
                  <a:cubicBezTo>
                    <a:pt x="56494" y="98571"/>
                    <a:pt x="50204" y="100570"/>
                    <a:pt x="42366" y="100570"/>
                  </a:cubicBezTo>
                  <a:cubicBezTo>
                    <a:pt x="34621" y="100570"/>
                    <a:pt x="28393" y="98571"/>
                    <a:pt x="23684" y="94561"/>
                  </a:cubicBezTo>
                  <a:cubicBezTo>
                    <a:pt x="18992" y="90547"/>
                    <a:pt x="16637" y="85235"/>
                    <a:pt x="16637" y="78636"/>
                  </a:cubicBezTo>
                  <a:cubicBezTo>
                    <a:pt x="16637" y="75432"/>
                    <a:pt x="17243" y="72613"/>
                    <a:pt x="18465" y="70180"/>
                  </a:cubicBezTo>
                  <a:cubicBezTo>
                    <a:pt x="19690" y="67733"/>
                    <a:pt x="21656" y="65471"/>
                    <a:pt x="24336" y="63380"/>
                  </a:cubicBezTo>
                  <a:lnTo>
                    <a:pt x="18218" y="63380"/>
                  </a:lnTo>
                  <a:lnTo>
                    <a:pt x="18218" y="55404"/>
                  </a:lnTo>
                  <a:lnTo>
                    <a:pt x="65771" y="55404"/>
                  </a:lnTo>
                  <a:cubicBezTo>
                    <a:pt x="73282" y="55404"/>
                    <a:pt x="78719" y="57186"/>
                    <a:pt x="82065" y="60762"/>
                  </a:cubicBezTo>
                  <a:cubicBezTo>
                    <a:pt x="85411" y="64325"/>
                    <a:pt x="87084" y="70104"/>
                    <a:pt x="87084" y="78050"/>
                  </a:cubicBezTo>
                  <a:cubicBezTo>
                    <a:pt x="87084" y="84507"/>
                    <a:pt x="85829" y="89542"/>
                    <a:pt x="83307" y="93164"/>
                  </a:cubicBezTo>
                  <a:cubicBezTo>
                    <a:pt x="80797" y="96806"/>
                    <a:pt x="77310" y="98618"/>
                    <a:pt x="72851" y="98618"/>
                  </a:cubicBezTo>
                  <a:lnTo>
                    <a:pt x="72495" y="98618"/>
                  </a:lnTo>
                  <a:lnTo>
                    <a:pt x="72495" y="90626"/>
                  </a:lnTo>
                  <a:lnTo>
                    <a:pt x="72680" y="90626"/>
                  </a:lnTo>
                  <a:cubicBezTo>
                    <a:pt x="75189" y="90626"/>
                    <a:pt x="77063" y="89555"/>
                    <a:pt x="78318" y="87418"/>
                  </a:cubicBezTo>
                  <a:cubicBezTo>
                    <a:pt x="79572" y="85298"/>
                    <a:pt x="80208" y="82074"/>
                    <a:pt x="80208" y="77786"/>
                  </a:cubicBezTo>
                  <a:cubicBezTo>
                    <a:pt x="80208" y="72626"/>
                    <a:pt x="79217" y="68941"/>
                    <a:pt x="77251" y="66679"/>
                  </a:cubicBezTo>
                  <a:cubicBezTo>
                    <a:pt x="75281" y="64417"/>
                    <a:pt x="72044" y="63304"/>
                    <a:pt x="67536" y="63304"/>
                  </a:cubicBezTo>
                  <a:lnTo>
                    <a:pt x="60877" y="63304"/>
                  </a:lnTo>
                  <a:close/>
                  <a:moveTo>
                    <a:pt x="60334" y="12885"/>
                  </a:moveTo>
                  <a:cubicBezTo>
                    <a:pt x="62998" y="15441"/>
                    <a:pt x="64980" y="18138"/>
                    <a:pt x="66314" y="21003"/>
                  </a:cubicBezTo>
                  <a:cubicBezTo>
                    <a:pt x="67644" y="23851"/>
                    <a:pt x="68313" y="26887"/>
                    <a:pt x="68313" y="30108"/>
                  </a:cubicBezTo>
                  <a:cubicBezTo>
                    <a:pt x="68313" y="35067"/>
                    <a:pt x="67025" y="38939"/>
                    <a:pt x="64440" y="41725"/>
                  </a:cubicBezTo>
                  <a:cubicBezTo>
                    <a:pt x="61852" y="44514"/>
                    <a:pt x="58275" y="45907"/>
                    <a:pt x="53721" y="45907"/>
                  </a:cubicBezTo>
                  <a:cubicBezTo>
                    <a:pt x="49305" y="45907"/>
                    <a:pt x="45837" y="44544"/>
                    <a:pt x="43328" y="41804"/>
                  </a:cubicBezTo>
                  <a:cubicBezTo>
                    <a:pt x="40819" y="39061"/>
                    <a:pt x="39205" y="34879"/>
                    <a:pt x="38477" y="29288"/>
                  </a:cubicBezTo>
                  <a:cubicBezTo>
                    <a:pt x="38322" y="27862"/>
                    <a:pt x="38105" y="25942"/>
                    <a:pt x="37842" y="23512"/>
                  </a:cubicBezTo>
                  <a:cubicBezTo>
                    <a:pt x="37423" y="19376"/>
                    <a:pt x="37005" y="16820"/>
                    <a:pt x="36620" y="15892"/>
                  </a:cubicBezTo>
                  <a:cubicBezTo>
                    <a:pt x="36248" y="14947"/>
                    <a:pt x="35767" y="14324"/>
                    <a:pt x="35177" y="14031"/>
                  </a:cubicBezTo>
                  <a:cubicBezTo>
                    <a:pt x="34591" y="13722"/>
                    <a:pt x="33304" y="13567"/>
                    <a:pt x="31338" y="13567"/>
                  </a:cubicBezTo>
                  <a:cubicBezTo>
                    <a:pt x="28858" y="13567"/>
                    <a:pt x="27000" y="14479"/>
                    <a:pt x="25746" y="16294"/>
                  </a:cubicBezTo>
                  <a:cubicBezTo>
                    <a:pt x="24508" y="18105"/>
                    <a:pt x="23885" y="20848"/>
                    <a:pt x="23885" y="24516"/>
                  </a:cubicBezTo>
                  <a:cubicBezTo>
                    <a:pt x="23885" y="28296"/>
                    <a:pt x="24646" y="31161"/>
                    <a:pt x="26164" y="33084"/>
                  </a:cubicBezTo>
                  <a:cubicBezTo>
                    <a:pt x="27682" y="35004"/>
                    <a:pt x="29928" y="35962"/>
                    <a:pt x="32902" y="35962"/>
                  </a:cubicBezTo>
                  <a:lnTo>
                    <a:pt x="32902" y="43678"/>
                  </a:lnTo>
                  <a:lnTo>
                    <a:pt x="32530" y="43678"/>
                  </a:lnTo>
                  <a:cubicBezTo>
                    <a:pt x="27636" y="43678"/>
                    <a:pt x="23747" y="41959"/>
                    <a:pt x="20911" y="38505"/>
                  </a:cubicBezTo>
                  <a:cubicBezTo>
                    <a:pt x="18063" y="35050"/>
                    <a:pt x="16637" y="30312"/>
                    <a:pt x="16637" y="24256"/>
                  </a:cubicBezTo>
                  <a:cubicBezTo>
                    <a:pt x="16637" y="17749"/>
                    <a:pt x="17862" y="12964"/>
                    <a:pt x="20292" y="9895"/>
                  </a:cubicBezTo>
                  <a:cubicBezTo>
                    <a:pt x="22726" y="6830"/>
                    <a:pt x="26536" y="5295"/>
                    <a:pt x="31723" y="5295"/>
                  </a:cubicBezTo>
                  <a:lnTo>
                    <a:pt x="56030" y="5295"/>
                  </a:lnTo>
                  <a:cubicBezTo>
                    <a:pt x="58104" y="5295"/>
                    <a:pt x="59451" y="5065"/>
                    <a:pt x="60054" y="4613"/>
                  </a:cubicBezTo>
                  <a:cubicBezTo>
                    <a:pt x="60660" y="4149"/>
                    <a:pt x="60969" y="3329"/>
                    <a:pt x="60969" y="2150"/>
                  </a:cubicBezTo>
                  <a:cubicBezTo>
                    <a:pt x="60969" y="1903"/>
                    <a:pt x="60953" y="1610"/>
                    <a:pt x="60907" y="1255"/>
                  </a:cubicBezTo>
                  <a:cubicBezTo>
                    <a:pt x="60861" y="896"/>
                    <a:pt x="60785" y="477"/>
                    <a:pt x="60689" y="0"/>
                  </a:cubicBezTo>
                  <a:lnTo>
                    <a:pt x="67009" y="0"/>
                  </a:lnTo>
                  <a:cubicBezTo>
                    <a:pt x="67289" y="991"/>
                    <a:pt x="67477" y="1874"/>
                    <a:pt x="67582" y="2615"/>
                  </a:cubicBezTo>
                  <a:cubicBezTo>
                    <a:pt x="67691" y="3346"/>
                    <a:pt x="67753" y="4057"/>
                    <a:pt x="67753" y="4722"/>
                  </a:cubicBezTo>
                  <a:cubicBezTo>
                    <a:pt x="67753" y="7449"/>
                    <a:pt x="67164" y="9494"/>
                    <a:pt x="65972" y="10840"/>
                  </a:cubicBezTo>
                  <a:cubicBezTo>
                    <a:pt x="64796" y="12204"/>
                    <a:pt x="62998" y="12885"/>
                    <a:pt x="60614" y="12885"/>
                  </a:cubicBezTo>
                  <a:lnTo>
                    <a:pt x="60334" y="12885"/>
                  </a:lnTo>
                  <a:close/>
                  <a:moveTo>
                    <a:pt x="42103" y="13659"/>
                  </a:moveTo>
                  <a:cubicBezTo>
                    <a:pt x="43279" y="15842"/>
                    <a:pt x="44194" y="19577"/>
                    <a:pt x="44859" y="24875"/>
                  </a:cubicBezTo>
                  <a:cubicBezTo>
                    <a:pt x="45106" y="26749"/>
                    <a:pt x="45294" y="28158"/>
                    <a:pt x="45449" y="29103"/>
                  </a:cubicBezTo>
                  <a:cubicBezTo>
                    <a:pt x="45929" y="32060"/>
                    <a:pt x="46812" y="34197"/>
                    <a:pt x="48083" y="35498"/>
                  </a:cubicBezTo>
                  <a:cubicBezTo>
                    <a:pt x="49351" y="36799"/>
                    <a:pt x="51195" y="37451"/>
                    <a:pt x="53626" y="37451"/>
                  </a:cubicBezTo>
                  <a:cubicBezTo>
                    <a:pt x="56043" y="37451"/>
                    <a:pt x="57903" y="36693"/>
                    <a:pt x="59204" y="35175"/>
                  </a:cubicBezTo>
                  <a:cubicBezTo>
                    <a:pt x="60505" y="33671"/>
                    <a:pt x="61154" y="31504"/>
                    <a:pt x="61154" y="28685"/>
                  </a:cubicBezTo>
                  <a:cubicBezTo>
                    <a:pt x="61154" y="24302"/>
                    <a:pt x="60054" y="20693"/>
                    <a:pt x="57841" y="17887"/>
                  </a:cubicBezTo>
                  <a:cubicBezTo>
                    <a:pt x="55624" y="15069"/>
                    <a:pt x="52806" y="13659"/>
                    <a:pt x="49351" y="13659"/>
                  </a:cubicBezTo>
                  <a:lnTo>
                    <a:pt x="42103" y="1365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83B57CFA-C225-4906-A7C8-2A399A85DC3C}"/>
                </a:ext>
              </a:extLst>
            </p:cNvPr>
            <p:cNvSpPr/>
            <p:nvPr/>
          </p:nvSpPr>
          <p:spPr>
            <a:xfrm>
              <a:off x="8122786" y="1688548"/>
              <a:ext cx="65847" cy="225467"/>
            </a:xfrm>
            <a:custGeom>
              <a:avLst/>
              <a:gdLst>
                <a:gd name="connsiteX0" fmla="*/ 66824 w 68405"/>
                <a:gd name="connsiteY0" fmla="*/ 234225 h 234224"/>
                <a:gd name="connsiteX1" fmla="*/ 0 w 68405"/>
                <a:gd name="connsiteY1" fmla="*/ 234225 h 234224"/>
                <a:gd name="connsiteX2" fmla="*/ 0 w 68405"/>
                <a:gd name="connsiteY2" fmla="*/ 225209 h 234224"/>
                <a:gd name="connsiteX3" fmla="*/ 32250 w 68405"/>
                <a:gd name="connsiteY3" fmla="*/ 225209 h 234224"/>
                <a:gd name="connsiteX4" fmla="*/ 0 w 68405"/>
                <a:gd name="connsiteY4" fmla="*/ 193040 h 234224"/>
                <a:gd name="connsiteX5" fmla="*/ 0 w 68405"/>
                <a:gd name="connsiteY5" fmla="*/ 180975 h 234224"/>
                <a:gd name="connsiteX6" fmla="*/ 26767 w 68405"/>
                <a:gd name="connsiteY6" fmla="*/ 208280 h 234224"/>
                <a:gd name="connsiteX7" fmla="*/ 66824 w 68405"/>
                <a:gd name="connsiteY7" fmla="*/ 180230 h 234224"/>
                <a:gd name="connsiteX8" fmla="*/ 66824 w 68405"/>
                <a:gd name="connsiteY8" fmla="*/ 191476 h 234224"/>
                <a:gd name="connsiteX9" fmla="*/ 33304 w 68405"/>
                <a:gd name="connsiteY9" fmla="*/ 214862 h 234224"/>
                <a:gd name="connsiteX10" fmla="*/ 43420 w 68405"/>
                <a:gd name="connsiteY10" fmla="*/ 225209 h 234224"/>
                <a:gd name="connsiteX11" fmla="*/ 66824 w 68405"/>
                <a:gd name="connsiteY11" fmla="*/ 225209 h 234224"/>
                <a:gd name="connsiteX12" fmla="*/ 66824 w 68405"/>
                <a:gd name="connsiteY12" fmla="*/ 234225 h 234224"/>
                <a:gd name="connsiteX13" fmla="*/ 38105 w 68405"/>
                <a:gd name="connsiteY13" fmla="*/ 171247 h 234224"/>
                <a:gd name="connsiteX14" fmla="*/ 38105 w 68405"/>
                <a:gd name="connsiteY14" fmla="*/ 144577 h 234224"/>
                <a:gd name="connsiteX15" fmla="*/ 27590 w 68405"/>
                <a:gd name="connsiteY15" fmla="*/ 148028 h 234224"/>
                <a:gd name="connsiteX16" fmla="*/ 23885 w 68405"/>
                <a:gd name="connsiteY16" fmla="*/ 157680 h 234224"/>
                <a:gd name="connsiteX17" fmla="*/ 27527 w 68405"/>
                <a:gd name="connsiteY17" fmla="*/ 167190 h 234224"/>
                <a:gd name="connsiteX18" fmla="*/ 38105 w 68405"/>
                <a:gd name="connsiteY18" fmla="*/ 171247 h 234224"/>
                <a:gd name="connsiteX19" fmla="*/ 51116 w 68405"/>
                <a:gd name="connsiteY19" fmla="*/ 144762 h 234224"/>
                <a:gd name="connsiteX20" fmla="*/ 51116 w 68405"/>
                <a:gd name="connsiteY20" fmla="*/ 136678 h 234224"/>
                <a:gd name="connsiteX21" fmla="*/ 63772 w 68405"/>
                <a:gd name="connsiteY21" fmla="*/ 143662 h 234224"/>
                <a:gd name="connsiteX22" fmla="*/ 68405 w 68405"/>
                <a:gd name="connsiteY22" fmla="*/ 157960 h 234224"/>
                <a:gd name="connsiteX23" fmla="*/ 61605 w 68405"/>
                <a:gd name="connsiteY23" fmla="*/ 173944 h 234224"/>
                <a:gd name="connsiteX24" fmla="*/ 43048 w 68405"/>
                <a:gd name="connsiteY24" fmla="*/ 179799 h 234224"/>
                <a:gd name="connsiteX25" fmla="*/ 23622 w 68405"/>
                <a:gd name="connsiteY25" fmla="*/ 173990 h 234224"/>
                <a:gd name="connsiteX26" fmla="*/ 16637 w 68405"/>
                <a:gd name="connsiteY26" fmla="*/ 157973 h 234224"/>
                <a:gd name="connsiteX27" fmla="*/ 23082 w 68405"/>
                <a:gd name="connsiteY27" fmla="*/ 141755 h 234224"/>
                <a:gd name="connsiteX28" fmla="*/ 41266 w 68405"/>
                <a:gd name="connsiteY28" fmla="*/ 136026 h 234224"/>
                <a:gd name="connsiteX29" fmla="*/ 43483 w 68405"/>
                <a:gd name="connsiteY29" fmla="*/ 136042 h 234224"/>
                <a:gd name="connsiteX30" fmla="*/ 44892 w 68405"/>
                <a:gd name="connsiteY30" fmla="*/ 136151 h 234224"/>
                <a:gd name="connsiteX31" fmla="*/ 44892 w 68405"/>
                <a:gd name="connsiteY31" fmla="*/ 171201 h 234224"/>
                <a:gd name="connsiteX32" fmla="*/ 56771 w 68405"/>
                <a:gd name="connsiteY32" fmla="*/ 167391 h 234224"/>
                <a:gd name="connsiteX33" fmla="*/ 60969 w 68405"/>
                <a:gd name="connsiteY33" fmla="*/ 157183 h 234224"/>
                <a:gd name="connsiteX34" fmla="*/ 58397 w 68405"/>
                <a:gd name="connsiteY34" fmla="*/ 148960 h 234224"/>
                <a:gd name="connsiteX35" fmla="*/ 51116 w 68405"/>
                <a:gd name="connsiteY35" fmla="*/ 144762 h 234224"/>
                <a:gd name="connsiteX36" fmla="*/ 66824 w 68405"/>
                <a:gd name="connsiteY36" fmla="*/ 94314 h 234224"/>
                <a:gd name="connsiteX37" fmla="*/ 36913 w 68405"/>
                <a:gd name="connsiteY37" fmla="*/ 94314 h 234224"/>
                <a:gd name="connsiteX38" fmla="*/ 26984 w 68405"/>
                <a:gd name="connsiteY38" fmla="*/ 96513 h 234224"/>
                <a:gd name="connsiteX39" fmla="*/ 24257 w 68405"/>
                <a:gd name="connsiteY39" fmla="*/ 104054 h 234224"/>
                <a:gd name="connsiteX40" fmla="*/ 28008 w 68405"/>
                <a:gd name="connsiteY40" fmla="*/ 114572 h 234224"/>
                <a:gd name="connsiteX41" fmla="*/ 38105 w 68405"/>
                <a:gd name="connsiteY41" fmla="*/ 118477 h 234224"/>
                <a:gd name="connsiteX42" fmla="*/ 66824 w 68405"/>
                <a:gd name="connsiteY42" fmla="*/ 118477 h 234224"/>
                <a:gd name="connsiteX43" fmla="*/ 66824 w 68405"/>
                <a:gd name="connsiteY43" fmla="*/ 126654 h 234224"/>
                <a:gd name="connsiteX44" fmla="*/ 0 w 68405"/>
                <a:gd name="connsiteY44" fmla="*/ 126654 h 234224"/>
                <a:gd name="connsiteX45" fmla="*/ 0 w 68405"/>
                <a:gd name="connsiteY45" fmla="*/ 118477 h 234224"/>
                <a:gd name="connsiteX46" fmla="*/ 25081 w 68405"/>
                <a:gd name="connsiteY46" fmla="*/ 118477 h 234224"/>
                <a:gd name="connsiteX47" fmla="*/ 19071 w 68405"/>
                <a:gd name="connsiteY47" fmla="*/ 112359 h 234224"/>
                <a:gd name="connsiteX48" fmla="*/ 17009 w 68405"/>
                <a:gd name="connsiteY48" fmla="*/ 103234 h 234224"/>
                <a:gd name="connsiteX49" fmla="*/ 18666 w 68405"/>
                <a:gd name="connsiteY49" fmla="*/ 93988 h 234224"/>
                <a:gd name="connsiteX50" fmla="*/ 23622 w 68405"/>
                <a:gd name="connsiteY50" fmla="*/ 88179 h 234224"/>
                <a:gd name="connsiteX51" fmla="*/ 27774 w 68405"/>
                <a:gd name="connsiteY51" fmla="*/ 86539 h 234224"/>
                <a:gd name="connsiteX52" fmla="*/ 35332 w 68405"/>
                <a:gd name="connsiteY52" fmla="*/ 86042 h 234224"/>
                <a:gd name="connsiteX53" fmla="*/ 37641 w 68405"/>
                <a:gd name="connsiteY53" fmla="*/ 86042 h 234224"/>
                <a:gd name="connsiteX54" fmla="*/ 66824 w 68405"/>
                <a:gd name="connsiteY54" fmla="*/ 86042 h 234224"/>
                <a:gd name="connsiteX55" fmla="*/ 66824 w 68405"/>
                <a:gd name="connsiteY55" fmla="*/ 94314 h 234224"/>
                <a:gd name="connsiteX56" fmla="*/ 66824 w 68405"/>
                <a:gd name="connsiteY56" fmla="*/ 73789 h 234224"/>
                <a:gd name="connsiteX57" fmla="*/ 18218 w 68405"/>
                <a:gd name="connsiteY57" fmla="*/ 73789 h 234224"/>
                <a:gd name="connsiteX58" fmla="*/ 18218 w 68405"/>
                <a:gd name="connsiteY58" fmla="*/ 65889 h 234224"/>
                <a:gd name="connsiteX59" fmla="*/ 26921 w 68405"/>
                <a:gd name="connsiteY59" fmla="*/ 65889 h 234224"/>
                <a:gd name="connsiteX60" fmla="*/ 19611 w 68405"/>
                <a:gd name="connsiteY60" fmla="*/ 60594 h 234224"/>
                <a:gd name="connsiteX61" fmla="*/ 17194 w 68405"/>
                <a:gd name="connsiteY61" fmla="*/ 52414 h 234224"/>
                <a:gd name="connsiteX62" fmla="*/ 17210 w 68405"/>
                <a:gd name="connsiteY62" fmla="*/ 51097 h 234224"/>
                <a:gd name="connsiteX63" fmla="*/ 17335 w 68405"/>
                <a:gd name="connsiteY63" fmla="*/ 50277 h 234224"/>
                <a:gd name="connsiteX64" fmla="*/ 25930 w 68405"/>
                <a:gd name="connsiteY64" fmla="*/ 50277 h 234224"/>
                <a:gd name="connsiteX65" fmla="*/ 25854 w 68405"/>
                <a:gd name="connsiteY65" fmla="*/ 51005 h 234224"/>
                <a:gd name="connsiteX66" fmla="*/ 25838 w 68405"/>
                <a:gd name="connsiteY66" fmla="*/ 52230 h 234224"/>
                <a:gd name="connsiteX67" fmla="*/ 29401 w 68405"/>
                <a:gd name="connsiteY67" fmla="*/ 62188 h 234224"/>
                <a:gd name="connsiteX68" fmla="*/ 39778 w 68405"/>
                <a:gd name="connsiteY68" fmla="*/ 65612 h 234224"/>
                <a:gd name="connsiteX69" fmla="*/ 66824 w 68405"/>
                <a:gd name="connsiteY69" fmla="*/ 65612 h 234224"/>
                <a:gd name="connsiteX70" fmla="*/ 66824 w 68405"/>
                <a:gd name="connsiteY70" fmla="*/ 73789 h 234224"/>
                <a:gd name="connsiteX71" fmla="*/ 60334 w 68405"/>
                <a:gd name="connsiteY71" fmla="*/ 12885 h 234224"/>
                <a:gd name="connsiteX72" fmla="*/ 66314 w 68405"/>
                <a:gd name="connsiteY72" fmla="*/ 21003 h 234224"/>
                <a:gd name="connsiteX73" fmla="*/ 68313 w 68405"/>
                <a:gd name="connsiteY73" fmla="*/ 30108 h 234224"/>
                <a:gd name="connsiteX74" fmla="*/ 64440 w 68405"/>
                <a:gd name="connsiteY74" fmla="*/ 41725 h 234224"/>
                <a:gd name="connsiteX75" fmla="*/ 53721 w 68405"/>
                <a:gd name="connsiteY75" fmla="*/ 45907 h 234224"/>
                <a:gd name="connsiteX76" fmla="*/ 43328 w 68405"/>
                <a:gd name="connsiteY76" fmla="*/ 41804 h 234224"/>
                <a:gd name="connsiteX77" fmla="*/ 38477 w 68405"/>
                <a:gd name="connsiteY77" fmla="*/ 29288 h 234224"/>
                <a:gd name="connsiteX78" fmla="*/ 37842 w 68405"/>
                <a:gd name="connsiteY78" fmla="*/ 23512 h 234224"/>
                <a:gd name="connsiteX79" fmla="*/ 36620 w 68405"/>
                <a:gd name="connsiteY79" fmla="*/ 15892 h 234224"/>
                <a:gd name="connsiteX80" fmla="*/ 35177 w 68405"/>
                <a:gd name="connsiteY80" fmla="*/ 14031 h 234224"/>
                <a:gd name="connsiteX81" fmla="*/ 31338 w 68405"/>
                <a:gd name="connsiteY81" fmla="*/ 13567 h 234224"/>
                <a:gd name="connsiteX82" fmla="*/ 25746 w 68405"/>
                <a:gd name="connsiteY82" fmla="*/ 16294 h 234224"/>
                <a:gd name="connsiteX83" fmla="*/ 23885 w 68405"/>
                <a:gd name="connsiteY83" fmla="*/ 24516 h 234224"/>
                <a:gd name="connsiteX84" fmla="*/ 26164 w 68405"/>
                <a:gd name="connsiteY84" fmla="*/ 33084 h 234224"/>
                <a:gd name="connsiteX85" fmla="*/ 32902 w 68405"/>
                <a:gd name="connsiteY85" fmla="*/ 35962 h 234224"/>
                <a:gd name="connsiteX86" fmla="*/ 32902 w 68405"/>
                <a:gd name="connsiteY86" fmla="*/ 43678 h 234224"/>
                <a:gd name="connsiteX87" fmla="*/ 32530 w 68405"/>
                <a:gd name="connsiteY87" fmla="*/ 43678 h 234224"/>
                <a:gd name="connsiteX88" fmla="*/ 20911 w 68405"/>
                <a:gd name="connsiteY88" fmla="*/ 38505 h 234224"/>
                <a:gd name="connsiteX89" fmla="*/ 16637 w 68405"/>
                <a:gd name="connsiteY89" fmla="*/ 24256 h 234224"/>
                <a:gd name="connsiteX90" fmla="*/ 20292 w 68405"/>
                <a:gd name="connsiteY90" fmla="*/ 9895 h 234224"/>
                <a:gd name="connsiteX91" fmla="*/ 31723 w 68405"/>
                <a:gd name="connsiteY91" fmla="*/ 5295 h 234224"/>
                <a:gd name="connsiteX92" fmla="*/ 56030 w 68405"/>
                <a:gd name="connsiteY92" fmla="*/ 5295 h 234224"/>
                <a:gd name="connsiteX93" fmla="*/ 60054 w 68405"/>
                <a:gd name="connsiteY93" fmla="*/ 4613 h 234224"/>
                <a:gd name="connsiteX94" fmla="*/ 60969 w 68405"/>
                <a:gd name="connsiteY94" fmla="*/ 2150 h 234224"/>
                <a:gd name="connsiteX95" fmla="*/ 60907 w 68405"/>
                <a:gd name="connsiteY95" fmla="*/ 1255 h 234224"/>
                <a:gd name="connsiteX96" fmla="*/ 60689 w 68405"/>
                <a:gd name="connsiteY96" fmla="*/ 0 h 234224"/>
                <a:gd name="connsiteX97" fmla="*/ 67009 w 68405"/>
                <a:gd name="connsiteY97" fmla="*/ 0 h 234224"/>
                <a:gd name="connsiteX98" fmla="*/ 67582 w 68405"/>
                <a:gd name="connsiteY98" fmla="*/ 2615 h 234224"/>
                <a:gd name="connsiteX99" fmla="*/ 67753 w 68405"/>
                <a:gd name="connsiteY99" fmla="*/ 4722 h 234224"/>
                <a:gd name="connsiteX100" fmla="*/ 65972 w 68405"/>
                <a:gd name="connsiteY100" fmla="*/ 10840 h 234224"/>
                <a:gd name="connsiteX101" fmla="*/ 60614 w 68405"/>
                <a:gd name="connsiteY101" fmla="*/ 12885 h 234224"/>
                <a:gd name="connsiteX102" fmla="*/ 60334 w 68405"/>
                <a:gd name="connsiteY102" fmla="*/ 12885 h 234224"/>
                <a:gd name="connsiteX103" fmla="*/ 42103 w 68405"/>
                <a:gd name="connsiteY103" fmla="*/ 13659 h 234224"/>
                <a:gd name="connsiteX104" fmla="*/ 44859 w 68405"/>
                <a:gd name="connsiteY104" fmla="*/ 24875 h 234224"/>
                <a:gd name="connsiteX105" fmla="*/ 45449 w 68405"/>
                <a:gd name="connsiteY105" fmla="*/ 29103 h 234224"/>
                <a:gd name="connsiteX106" fmla="*/ 48083 w 68405"/>
                <a:gd name="connsiteY106" fmla="*/ 35498 h 234224"/>
                <a:gd name="connsiteX107" fmla="*/ 53626 w 68405"/>
                <a:gd name="connsiteY107" fmla="*/ 37451 h 234224"/>
                <a:gd name="connsiteX108" fmla="*/ 59204 w 68405"/>
                <a:gd name="connsiteY108" fmla="*/ 35175 h 234224"/>
                <a:gd name="connsiteX109" fmla="*/ 61154 w 68405"/>
                <a:gd name="connsiteY109" fmla="*/ 28685 h 234224"/>
                <a:gd name="connsiteX110" fmla="*/ 57841 w 68405"/>
                <a:gd name="connsiteY110" fmla="*/ 17887 h 234224"/>
                <a:gd name="connsiteX111" fmla="*/ 49351 w 68405"/>
                <a:gd name="connsiteY111" fmla="*/ 13659 h 234224"/>
                <a:gd name="connsiteX112" fmla="*/ 42103 w 68405"/>
                <a:gd name="connsiteY112" fmla="*/ 13659 h 2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68405" h="234224">
                  <a:moveTo>
                    <a:pt x="66824" y="234225"/>
                  </a:moveTo>
                  <a:lnTo>
                    <a:pt x="0" y="234225"/>
                  </a:lnTo>
                  <a:lnTo>
                    <a:pt x="0" y="225209"/>
                  </a:lnTo>
                  <a:lnTo>
                    <a:pt x="32250" y="225209"/>
                  </a:lnTo>
                  <a:lnTo>
                    <a:pt x="0" y="193040"/>
                  </a:lnTo>
                  <a:lnTo>
                    <a:pt x="0" y="180975"/>
                  </a:lnTo>
                  <a:lnTo>
                    <a:pt x="26767" y="208280"/>
                  </a:lnTo>
                  <a:lnTo>
                    <a:pt x="66824" y="180230"/>
                  </a:lnTo>
                  <a:lnTo>
                    <a:pt x="66824" y="191476"/>
                  </a:lnTo>
                  <a:lnTo>
                    <a:pt x="33304" y="214862"/>
                  </a:lnTo>
                  <a:lnTo>
                    <a:pt x="43420" y="225209"/>
                  </a:lnTo>
                  <a:lnTo>
                    <a:pt x="66824" y="225209"/>
                  </a:lnTo>
                  <a:lnTo>
                    <a:pt x="66824" y="234225"/>
                  </a:lnTo>
                  <a:close/>
                  <a:moveTo>
                    <a:pt x="38105" y="171247"/>
                  </a:moveTo>
                  <a:lnTo>
                    <a:pt x="38105" y="144577"/>
                  </a:lnTo>
                  <a:cubicBezTo>
                    <a:pt x="33567" y="144607"/>
                    <a:pt x="30050" y="145753"/>
                    <a:pt x="27590" y="148028"/>
                  </a:cubicBezTo>
                  <a:cubicBezTo>
                    <a:pt x="25127" y="150291"/>
                    <a:pt x="23885" y="153515"/>
                    <a:pt x="23885" y="157680"/>
                  </a:cubicBezTo>
                  <a:cubicBezTo>
                    <a:pt x="23885" y="161707"/>
                    <a:pt x="25094" y="164865"/>
                    <a:pt x="27527" y="167190"/>
                  </a:cubicBezTo>
                  <a:cubicBezTo>
                    <a:pt x="29945" y="169499"/>
                    <a:pt x="33475" y="170862"/>
                    <a:pt x="38105" y="171247"/>
                  </a:cubicBezTo>
                  <a:close/>
                  <a:moveTo>
                    <a:pt x="51116" y="144762"/>
                  </a:moveTo>
                  <a:lnTo>
                    <a:pt x="51116" y="136678"/>
                  </a:lnTo>
                  <a:cubicBezTo>
                    <a:pt x="56477" y="137560"/>
                    <a:pt x="60689" y="139882"/>
                    <a:pt x="63772" y="143662"/>
                  </a:cubicBezTo>
                  <a:cubicBezTo>
                    <a:pt x="66854" y="147442"/>
                    <a:pt x="68405" y="152211"/>
                    <a:pt x="68405" y="157960"/>
                  </a:cubicBezTo>
                  <a:cubicBezTo>
                    <a:pt x="68405" y="164711"/>
                    <a:pt x="66143" y="170039"/>
                    <a:pt x="61605" y="173944"/>
                  </a:cubicBezTo>
                  <a:cubicBezTo>
                    <a:pt x="57067" y="177846"/>
                    <a:pt x="50869" y="179799"/>
                    <a:pt x="43048" y="179799"/>
                  </a:cubicBezTo>
                  <a:cubicBezTo>
                    <a:pt x="34759" y="179799"/>
                    <a:pt x="28285" y="177863"/>
                    <a:pt x="23622" y="173990"/>
                  </a:cubicBezTo>
                  <a:cubicBezTo>
                    <a:pt x="18962" y="170118"/>
                    <a:pt x="16637" y="164790"/>
                    <a:pt x="16637" y="157973"/>
                  </a:cubicBezTo>
                  <a:cubicBezTo>
                    <a:pt x="16637" y="150989"/>
                    <a:pt x="18791" y="145582"/>
                    <a:pt x="23082" y="141755"/>
                  </a:cubicBezTo>
                  <a:cubicBezTo>
                    <a:pt x="27373" y="137932"/>
                    <a:pt x="33429" y="136026"/>
                    <a:pt x="41266" y="136026"/>
                  </a:cubicBezTo>
                  <a:cubicBezTo>
                    <a:pt x="42258" y="136026"/>
                    <a:pt x="43002" y="136026"/>
                    <a:pt x="43483" y="136042"/>
                  </a:cubicBezTo>
                  <a:cubicBezTo>
                    <a:pt x="43960" y="136059"/>
                    <a:pt x="44441" y="136105"/>
                    <a:pt x="44892" y="136151"/>
                  </a:cubicBezTo>
                  <a:lnTo>
                    <a:pt x="44892" y="171201"/>
                  </a:lnTo>
                  <a:cubicBezTo>
                    <a:pt x="50003" y="171109"/>
                    <a:pt x="53968" y="169838"/>
                    <a:pt x="56771" y="167391"/>
                  </a:cubicBezTo>
                  <a:cubicBezTo>
                    <a:pt x="59576" y="164944"/>
                    <a:pt x="60969" y="161536"/>
                    <a:pt x="60969" y="157183"/>
                  </a:cubicBezTo>
                  <a:cubicBezTo>
                    <a:pt x="60969" y="153870"/>
                    <a:pt x="60116" y="151111"/>
                    <a:pt x="58397" y="148960"/>
                  </a:cubicBezTo>
                  <a:cubicBezTo>
                    <a:pt x="56695" y="146790"/>
                    <a:pt x="54261" y="145397"/>
                    <a:pt x="51116" y="144762"/>
                  </a:cubicBezTo>
                  <a:close/>
                  <a:moveTo>
                    <a:pt x="66824" y="94314"/>
                  </a:moveTo>
                  <a:lnTo>
                    <a:pt x="36913" y="94314"/>
                  </a:lnTo>
                  <a:cubicBezTo>
                    <a:pt x="32111" y="94314"/>
                    <a:pt x="28795" y="95041"/>
                    <a:pt x="26984" y="96513"/>
                  </a:cubicBezTo>
                  <a:cubicBezTo>
                    <a:pt x="25173" y="97985"/>
                    <a:pt x="24257" y="100495"/>
                    <a:pt x="24257" y="104054"/>
                  </a:cubicBezTo>
                  <a:cubicBezTo>
                    <a:pt x="24257" y="108470"/>
                    <a:pt x="25512" y="111971"/>
                    <a:pt x="28008" y="114572"/>
                  </a:cubicBezTo>
                  <a:cubicBezTo>
                    <a:pt x="30501" y="117173"/>
                    <a:pt x="33863" y="118477"/>
                    <a:pt x="38105" y="118477"/>
                  </a:cubicBezTo>
                  <a:lnTo>
                    <a:pt x="66824" y="118477"/>
                  </a:lnTo>
                  <a:lnTo>
                    <a:pt x="66824" y="126654"/>
                  </a:lnTo>
                  <a:lnTo>
                    <a:pt x="0" y="126654"/>
                  </a:lnTo>
                  <a:lnTo>
                    <a:pt x="0" y="118477"/>
                  </a:lnTo>
                  <a:lnTo>
                    <a:pt x="25081" y="118477"/>
                  </a:lnTo>
                  <a:cubicBezTo>
                    <a:pt x="22446" y="116989"/>
                    <a:pt x="20447" y="114961"/>
                    <a:pt x="19071" y="112359"/>
                  </a:cubicBezTo>
                  <a:cubicBezTo>
                    <a:pt x="17691" y="109754"/>
                    <a:pt x="17009" y="106705"/>
                    <a:pt x="17009" y="103234"/>
                  </a:cubicBezTo>
                  <a:cubicBezTo>
                    <a:pt x="17009" y="99579"/>
                    <a:pt x="17566" y="96497"/>
                    <a:pt x="18666" y="93988"/>
                  </a:cubicBezTo>
                  <a:cubicBezTo>
                    <a:pt x="19765" y="91462"/>
                    <a:pt x="21425" y="89526"/>
                    <a:pt x="23622" y="88179"/>
                  </a:cubicBezTo>
                  <a:cubicBezTo>
                    <a:pt x="24817" y="87422"/>
                    <a:pt x="26194" y="86878"/>
                    <a:pt x="27774" y="86539"/>
                  </a:cubicBezTo>
                  <a:cubicBezTo>
                    <a:pt x="29372" y="86213"/>
                    <a:pt x="31881" y="86042"/>
                    <a:pt x="35332" y="86042"/>
                  </a:cubicBezTo>
                  <a:lnTo>
                    <a:pt x="37641" y="86042"/>
                  </a:lnTo>
                  <a:lnTo>
                    <a:pt x="66824" y="86042"/>
                  </a:lnTo>
                  <a:lnTo>
                    <a:pt x="66824" y="94314"/>
                  </a:lnTo>
                  <a:close/>
                  <a:moveTo>
                    <a:pt x="66824" y="73789"/>
                  </a:moveTo>
                  <a:lnTo>
                    <a:pt x="18218" y="73789"/>
                  </a:lnTo>
                  <a:lnTo>
                    <a:pt x="18218" y="65889"/>
                  </a:lnTo>
                  <a:lnTo>
                    <a:pt x="26921" y="65889"/>
                  </a:lnTo>
                  <a:cubicBezTo>
                    <a:pt x="23671" y="64588"/>
                    <a:pt x="21237" y="62823"/>
                    <a:pt x="19611" y="60594"/>
                  </a:cubicBezTo>
                  <a:cubicBezTo>
                    <a:pt x="18000" y="58378"/>
                    <a:pt x="17194" y="55651"/>
                    <a:pt x="17194" y="52414"/>
                  </a:cubicBezTo>
                  <a:cubicBezTo>
                    <a:pt x="17194" y="51811"/>
                    <a:pt x="17194" y="51360"/>
                    <a:pt x="17210" y="51097"/>
                  </a:cubicBezTo>
                  <a:cubicBezTo>
                    <a:pt x="17226" y="50820"/>
                    <a:pt x="17273" y="50557"/>
                    <a:pt x="17335" y="50277"/>
                  </a:cubicBezTo>
                  <a:lnTo>
                    <a:pt x="25930" y="50277"/>
                  </a:lnTo>
                  <a:cubicBezTo>
                    <a:pt x="25901" y="50494"/>
                    <a:pt x="25871" y="50725"/>
                    <a:pt x="25854" y="51005"/>
                  </a:cubicBezTo>
                  <a:cubicBezTo>
                    <a:pt x="25838" y="51268"/>
                    <a:pt x="25838" y="51686"/>
                    <a:pt x="25838" y="52230"/>
                  </a:cubicBezTo>
                  <a:cubicBezTo>
                    <a:pt x="25838" y="56580"/>
                    <a:pt x="27030" y="59896"/>
                    <a:pt x="29401" y="62188"/>
                  </a:cubicBezTo>
                  <a:cubicBezTo>
                    <a:pt x="31772" y="64466"/>
                    <a:pt x="35240" y="65612"/>
                    <a:pt x="39778" y="65612"/>
                  </a:cubicBezTo>
                  <a:lnTo>
                    <a:pt x="66824" y="65612"/>
                  </a:lnTo>
                  <a:lnTo>
                    <a:pt x="66824" y="73789"/>
                  </a:lnTo>
                  <a:close/>
                  <a:moveTo>
                    <a:pt x="60334" y="12885"/>
                  </a:moveTo>
                  <a:cubicBezTo>
                    <a:pt x="62998" y="15441"/>
                    <a:pt x="64980" y="18138"/>
                    <a:pt x="66314" y="21003"/>
                  </a:cubicBezTo>
                  <a:cubicBezTo>
                    <a:pt x="67644" y="23851"/>
                    <a:pt x="68313" y="26887"/>
                    <a:pt x="68313" y="30108"/>
                  </a:cubicBezTo>
                  <a:cubicBezTo>
                    <a:pt x="68313" y="35067"/>
                    <a:pt x="67025" y="38939"/>
                    <a:pt x="64440" y="41725"/>
                  </a:cubicBezTo>
                  <a:cubicBezTo>
                    <a:pt x="61852" y="44514"/>
                    <a:pt x="58275" y="45907"/>
                    <a:pt x="53721" y="45907"/>
                  </a:cubicBezTo>
                  <a:cubicBezTo>
                    <a:pt x="49305" y="45907"/>
                    <a:pt x="45837" y="44544"/>
                    <a:pt x="43328" y="41804"/>
                  </a:cubicBezTo>
                  <a:cubicBezTo>
                    <a:pt x="40819" y="39061"/>
                    <a:pt x="39205" y="34879"/>
                    <a:pt x="38477" y="29288"/>
                  </a:cubicBezTo>
                  <a:cubicBezTo>
                    <a:pt x="38322" y="27862"/>
                    <a:pt x="38105" y="25942"/>
                    <a:pt x="37842" y="23512"/>
                  </a:cubicBezTo>
                  <a:cubicBezTo>
                    <a:pt x="37423" y="19376"/>
                    <a:pt x="37005" y="16820"/>
                    <a:pt x="36620" y="15892"/>
                  </a:cubicBezTo>
                  <a:cubicBezTo>
                    <a:pt x="36248" y="14947"/>
                    <a:pt x="35767" y="14324"/>
                    <a:pt x="35177" y="14031"/>
                  </a:cubicBezTo>
                  <a:cubicBezTo>
                    <a:pt x="34591" y="13722"/>
                    <a:pt x="33304" y="13567"/>
                    <a:pt x="31338" y="13567"/>
                  </a:cubicBezTo>
                  <a:cubicBezTo>
                    <a:pt x="28858" y="13567"/>
                    <a:pt x="27000" y="14479"/>
                    <a:pt x="25746" y="16294"/>
                  </a:cubicBezTo>
                  <a:cubicBezTo>
                    <a:pt x="24508" y="18105"/>
                    <a:pt x="23885" y="20848"/>
                    <a:pt x="23885" y="24516"/>
                  </a:cubicBezTo>
                  <a:cubicBezTo>
                    <a:pt x="23885" y="28296"/>
                    <a:pt x="24646" y="31161"/>
                    <a:pt x="26164" y="33084"/>
                  </a:cubicBezTo>
                  <a:cubicBezTo>
                    <a:pt x="27682" y="35004"/>
                    <a:pt x="29928" y="35962"/>
                    <a:pt x="32902" y="35962"/>
                  </a:cubicBezTo>
                  <a:lnTo>
                    <a:pt x="32902" y="43678"/>
                  </a:lnTo>
                  <a:lnTo>
                    <a:pt x="32530" y="43678"/>
                  </a:lnTo>
                  <a:cubicBezTo>
                    <a:pt x="27636" y="43678"/>
                    <a:pt x="23747" y="41959"/>
                    <a:pt x="20911" y="38505"/>
                  </a:cubicBezTo>
                  <a:cubicBezTo>
                    <a:pt x="18063" y="35050"/>
                    <a:pt x="16637" y="30312"/>
                    <a:pt x="16637" y="24256"/>
                  </a:cubicBezTo>
                  <a:cubicBezTo>
                    <a:pt x="16637" y="17749"/>
                    <a:pt x="17862" y="12964"/>
                    <a:pt x="20292" y="9895"/>
                  </a:cubicBezTo>
                  <a:cubicBezTo>
                    <a:pt x="22726" y="6830"/>
                    <a:pt x="26536" y="5295"/>
                    <a:pt x="31723" y="5295"/>
                  </a:cubicBezTo>
                  <a:lnTo>
                    <a:pt x="56030" y="5295"/>
                  </a:lnTo>
                  <a:cubicBezTo>
                    <a:pt x="58104" y="5295"/>
                    <a:pt x="59451" y="5065"/>
                    <a:pt x="60054" y="4613"/>
                  </a:cubicBezTo>
                  <a:cubicBezTo>
                    <a:pt x="60660" y="4149"/>
                    <a:pt x="60969" y="3329"/>
                    <a:pt x="60969" y="2150"/>
                  </a:cubicBezTo>
                  <a:cubicBezTo>
                    <a:pt x="60969" y="1903"/>
                    <a:pt x="60953" y="1610"/>
                    <a:pt x="60907" y="1255"/>
                  </a:cubicBezTo>
                  <a:cubicBezTo>
                    <a:pt x="60861" y="896"/>
                    <a:pt x="60785" y="477"/>
                    <a:pt x="60689" y="0"/>
                  </a:cubicBezTo>
                  <a:lnTo>
                    <a:pt x="67009" y="0"/>
                  </a:lnTo>
                  <a:cubicBezTo>
                    <a:pt x="67289" y="991"/>
                    <a:pt x="67477" y="1874"/>
                    <a:pt x="67582" y="2615"/>
                  </a:cubicBezTo>
                  <a:cubicBezTo>
                    <a:pt x="67691" y="3346"/>
                    <a:pt x="67753" y="4057"/>
                    <a:pt x="67753" y="4722"/>
                  </a:cubicBezTo>
                  <a:cubicBezTo>
                    <a:pt x="67753" y="7449"/>
                    <a:pt x="67164" y="9494"/>
                    <a:pt x="65972" y="10840"/>
                  </a:cubicBezTo>
                  <a:cubicBezTo>
                    <a:pt x="64796" y="12204"/>
                    <a:pt x="62998" y="12885"/>
                    <a:pt x="60614" y="12885"/>
                  </a:cubicBezTo>
                  <a:lnTo>
                    <a:pt x="60334" y="12885"/>
                  </a:lnTo>
                  <a:close/>
                  <a:moveTo>
                    <a:pt x="42103" y="13659"/>
                  </a:moveTo>
                  <a:cubicBezTo>
                    <a:pt x="43279" y="15842"/>
                    <a:pt x="44194" y="19577"/>
                    <a:pt x="44859" y="24875"/>
                  </a:cubicBezTo>
                  <a:cubicBezTo>
                    <a:pt x="45106" y="26749"/>
                    <a:pt x="45294" y="28158"/>
                    <a:pt x="45449" y="29103"/>
                  </a:cubicBezTo>
                  <a:cubicBezTo>
                    <a:pt x="45929" y="32060"/>
                    <a:pt x="46812" y="34197"/>
                    <a:pt x="48083" y="35498"/>
                  </a:cubicBezTo>
                  <a:cubicBezTo>
                    <a:pt x="49351" y="36799"/>
                    <a:pt x="51195" y="37451"/>
                    <a:pt x="53626" y="37451"/>
                  </a:cubicBezTo>
                  <a:cubicBezTo>
                    <a:pt x="56043" y="37451"/>
                    <a:pt x="57903" y="36693"/>
                    <a:pt x="59204" y="35175"/>
                  </a:cubicBezTo>
                  <a:cubicBezTo>
                    <a:pt x="60505" y="33671"/>
                    <a:pt x="61154" y="31504"/>
                    <a:pt x="61154" y="28685"/>
                  </a:cubicBezTo>
                  <a:cubicBezTo>
                    <a:pt x="61154" y="24302"/>
                    <a:pt x="60054" y="20693"/>
                    <a:pt x="57841" y="17887"/>
                  </a:cubicBezTo>
                  <a:cubicBezTo>
                    <a:pt x="55624" y="15069"/>
                    <a:pt x="52806" y="13659"/>
                    <a:pt x="49351" y="13659"/>
                  </a:cubicBezTo>
                  <a:lnTo>
                    <a:pt x="42103" y="1365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2E691E6-A2CC-4790-91B0-1982D56E4C43}"/>
                </a:ext>
              </a:extLst>
            </p:cNvPr>
            <p:cNvSpPr/>
            <p:nvPr/>
          </p:nvSpPr>
          <p:spPr>
            <a:xfrm>
              <a:off x="8348640" y="1756951"/>
              <a:ext cx="83828" cy="340275"/>
            </a:xfrm>
            <a:custGeom>
              <a:avLst/>
              <a:gdLst>
                <a:gd name="connsiteX0" fmla="*/ 39037 w 87083"/>
                <a:gd name="connsiteY0" fmla="*/ 334160 h 353492"/>
                <a:gd name="connsiteX1" fmla="*/ 39037 w 87083"/>
                <a:gd name="connsiteY1" fmla="*/ 313328 h 353492"/>
                <a:gd name="connsiteX2" fmla="*/ 9573 w 87083"/>
                <a:gd name="connsiteY2" fmla="*/ 323675 h 353492"/>
                <a:gd name="connsiteX3" fmla="*/ 39037 w 87083"/>
                <a:gd name="connsiteY3" fmla="*/ 334160 h 353492"/>
                <a:gd name="connsiteX4" fmla="*/ 66824 w 87083"/>
                <a:gd name="connsiteY4" fmla="*/ 353493 h 353492"/>
                <a:gd name="connsiteX5" fmla="*/ 0 w 87083"/>
                <a:gd name="connsiteY5" fmla="*/ 328664 h 353492"/>
                <a:gd name="connsiteX6" fmla="*/ 0 w 87083"/>
                <a:gd name="connsiteY6" fmla="*/ 318640 h 353492"/>
                <a:gd name="connsiteX7" fmla="*/ 66824 w 87083"/>
                <a:gd name="connsiteY7" fmla="*/ 293735 h 353492"/>
                <a:gd name="connsiteX8" fmla="*/ 66824 w 87083"/>
                <a:gd name="connsiteY8" fmla="*/ 303585 h 353492"/>
                <a:gd name="connsiteX9" fmla="*/ 46842 w 87083"/>
                <a:gd name="connsiteY9" fmla="*/ 310664 h 353492"/>
                <a:gd name="connsiteX10" fmla="*/ 46842 w 87083"/>
                <a:gd name="connsiteY10" fmla="*/ 336965 h 353492"/>
                <a:gd name="connsiteX11" fmla="*/ 66824 w 87083"/>
                <a:gd name="connsiteY11" fmla="*/ 344091 h 353492"/>
                <a:gd name="connsiteX12" fmla="*/ 66824 w 87083"/>
                <a:gd name="connsiteY12" fmla="*/ 353493 h 353492"/>
                <a:gd name="connsiteX13" fmla="*/ 38105 w 87083"/>
                <a:gd name="connsiteY13" fmla="*/ 281545 h 353492"/>
                <a:gd name="connsiteX14" fmla="*/ 38105 w 87083"/>
                <a:gd name="connsiteY14" fmla="*/ 254875 h 353492"/>
                <a:gd name="connsiteX15" fmla="*/ 27590 w 87083"/>
                <a:gd name="connsiteY15" fmla="*/ 258326 h 353492"/>
                <a:gd name="connsiteX16" fmla="*/ 23885 w 87083"/>
                <a:gd name="connsiteY16" fmla="*/ 267978 h 353492"/>
                <a:gd name="connsiteX17" fmla="*/ 27527 w 87083"/>
                <a:gd name="connsiteY17" fmla="*/ 277488 h 353492"/>
                <a:gd name="connsiteX18" fmla="*/ 38105 w 87083"/>
                <a:gd name="connsiteY18" fmla="*/ 281545 h 353492"/>
                <a:gd name="connsiteX19" fmla="*/ 51116 w 87083"/>
                <a:gd name="connsiteY19" fmla="*/ 255060 h 353492"/>
                <a:gd name="connsiteX20" fmla="*/ 51116 w 87083"/>
                <a:gd name="connsiteY20" fmla="*/ 246975 h 353492"/>
                <a:gd name="connsiteX21" fmla="*/ 63772 w 87083"/>
                <a:gd name="connsiteY21" fmla="*/ 253960 h 353492"/>
                <a:gd name="connsiteX22" fmla="*/ 68405 w 87083"/>
                <a:gd name="connsiteY22" fmla="*/ 268258 h 353492"/>
                <a:gd name="connsiteX23" fmla="*/ 61605 w 87083"/>
                <a:gd name="connsiteY23" fmla="*/ 284242 h 353492"/>
                <a:gd name="connsiteX24" fmla="*/ 43048 w 87083"/>
                <a:gd name="connsiteY24" fmla="*/ 290097 h 353492"/>
                <a:gd name="connsiteX25" fmla="*/ 23622 w 87083"/>
                <a:gd name="connsiteY25" fmla="*/ 284288 h 353492"/>
                <a:gd name="connsiteX26" fmla="*/ 16637 w 87083"/>
                <a:gd name="connsiteY26" fmla="*/ 268271 h 353492"/>
                <a:gd name="connsiteX27" fmla="*/ 23082 w 87083"/>
                <a:gd name="connsiteY27" fmla="*/ 252053 h 353492"/>
                <a:gd name="connsiteX28" fmla="*/ 41266 w 87083"/>
                <a:gd name="connsiteY28" fmla="*/ 246323 h 353492"/>
                <a:gd name="connsiteX29" fmla="*/ 43483 w 87083"/>
                <a:gd name="connsiteY29" fmla="*/ 246340 h 353492"/>
                <a:gd name="connsiteX30" fmla="*/ 44892 w 87083"/>
                <a:gd name="connsiteY30" fmla="*/ 246448 h 353492"/>
                <a:gd name="connsiteX31" fmla="*/ 44892 w 87083"/>
                <a:gd name="connsiteY31" fmla="*/ 281499 h 353492"/>
                <a:gd name="connsiteX32" fmla="*/ 56771 w 87083"/>
                <a:gd name="connsiteY32" fmla="*/ 277689 h 353492"/>
                <a:gd name="connsiteX33" fmla="*/ 60969 w 87083"/>
                <a:gd name="connsiteY33" fmla="*/ 267481 h 353492"/>
                <a:gd name="connsiteX34" fmla="*/ 58397 w 87083"/>
                <a:gd name="connsiteY34" fmla="*/ 259258 h 353492"/>
                <a:gd name="connsiteX35" fmla="*/ 51116 w 87083"/>
                <a:gd name="connsiteY35" fmla="*/ 255060 h 353492"/>
                <a:gd name="connsiteX36" fmla="*/ 23981 w 87083"/>
                <a:gd name="connsiteY36" fmla="*/ 216384 h 353492"/>
                <a:gd name="connsiteX37" fmla="*/ 28795 w 87083"/>
                <a:gd name="connsiteY37" fmla="*/ 227007 h 353492"/>
                <a:gd name="connsiteX38" fmla="*/ 42538 w 87083"/>
                <a:gd name="connsiteY38" fmla="*/ 230725 h 353492"/>
                <a:gd name="connsiteX39" fmla="*/ 56184 w 87083"/>
                <a:gd name="connsiteY39" fmla="*/ 226915 h 353492"/>
                <a:gd name="connsiteX40" fmla="*/ 61061 w 87083"/>
                <a:gd name="connsiteY40" fmla="*/ 216288 h 353492"/>
                <a:gd name="connsiteX41" fmla="*/ 56586 w 87083"/>
                <a:gd name="connsiteY41" fmla="*/ 205293 h 353492"/>
                <a:gd name="connsiteX42" fmla="*/ 42860 w 87083"/>
                <a:gd name="connsiteY42" fmla="*/ 201730 h 353492"/>
                <a:gd name="connsiteX43" fmla="*/ 28749 w 87083"/>
                <a:gd name="connsiteY43" fmla="*/ 205431 h 353492"/>
                <a:gd name="connsiteX44" fmla="*/ 23981 w 87083"/>
                <a:gd name="connsiteY44" fmla="*/ 216384 h 353492"/>
                <a:gd name="connsiteX45" fmla="*/ 60877 w 87083"/>
                <a:gd name="connsiteY45" fmla="*/ 202010 h 353492"/>
                <a:gd name="connsiteX46" fmla="*/ 66531 w 87083"/>
                <a:gd name="connsiteY46" fmla="*/ 208701 h 353492"/>
                <a:gd name="connsiteX47" fmla="*/ 68405 w 87083"/>
                <a:gd name="connsiteY47" fmla="*/ 217437 h 353492"/>
                <a:gd name="connsiteX48" fmla="*/ 61262 w 87083"/>
                <a:gd name="connsiteY48" fmla="*/ 233280 h 353492"/>
                <a:gd name="connsiteX49" fmla="*/ 42366 w 87083"/>
                <a:gd name="connsiteY49" fmla="*/ 239276 h 353492"/>
                <a:gd name="connsiteX50" fmla="*/ 23684 w 87083"/>
                <a:gd name="connsiteY50" fmla="*/ 233267 h 353492"/>
                <a:gd name="connsiteX51" fmla="*/ 16637 w 87083"/>
                <a:gd name="connsiteY51" fmla="*/ 217342 h 353492"/>
                <a:gd name="connsiteX52" fmla="*/ 18465 w 87083"/>
                <a:gd name="connsiteY52" fmla="*/ 208886 h 353492"/>
                <a:gd name="connsiteX53" fmla="*/ 24336 w 87083"/>
                <a:gd name="connsiteY53" fmla="*/ 202086 h 353492"/>
                <a:gd name="connsiteX54" fmla="*/ 18218 w 87083"/>
                <a:gd name="connsiteY54" fmla="*/ 202086 h 353492"/>
                <a:gd name="connsiteX55" fmla="*/ 18218 w 87083"/>
                <a:gd name="connsiteY55" fmla="*/ 194110 h 353492"/>
                <a:gd name="connsiteX56" fmla="*/ 65771 w 87083"/>
                <a:gd name="connsiteY56" fmla="*/ 194110 h 353492"/>
                <a:gd name="connsiteX57" fmla="*/ 82065 w 87083"/>
                <a:gd name="connsiteY57" fmla="*/ 199468 h 353492"/>
                <a:gd name="connsiteX58" fmla="*/ 87084 w 87083"/>
                <a:gd name="connsiteY58" fmla="*/ 216756 h 353492"/>
                <a:gd name="connsiteX59" fmla="*/ 83307 w 87083"/>
                <a:gd name="connsiteY59" fmla="*/ 231871 h 353492"/>
                <a:gd name="connsiteX60" fmla="*/ 72851 w 87083"/>
                <a:gd name="connsiteY60" fmla="*/ 237324 h 353492"/>
                <a:gd name="connsiteX61" fmla="*/ 72495 w 87083"/>
                <a:gd name="connsiteY61" fmla="*/ 237324 h 353492"/>
                <a:gd name="connsiteX62" fmla="*/ 72495 w 87083"/>
                <a:gd name="connsiteY62" fmla="*/ 229332 h 353492"/>
                <a:gd name="connsiteX63" fmla="*/ 72680 w 87083"/>
                <a:gd name="connsiteY63" fmla="*/ 229332 h 353492"/>
                <a:gd name="connsiteX64" fmla="*/ 78318 w 87083"/>
                <a:gd name="connsiteY64" fmla="*/ 226124 h 353492"/>
                <a:gd name="connsiteX65" fmla="*/ 80208 w 87083"/>
                <a:gd name="connsiteY65" fmla="*/ 216492 h 353492"/>
                <a:gd name="connsiteX66" fmla="*/ 77251 w 87083"/>
                <a:gd name="connsiteY66" fmla="*/ 205385 h 353492"/>
                <a:gd name="connsiteX67" fmla="*/ 67536 w 87083"/>
                <a:gd name="connsiteY67" fmla="*/ 202010 h 353492"/>
                <a:gd name="connsiteX68" fmla="*/ 60877 w 87083"/>
                <a:gd name="connsiteY68" fmla="*/ 202010 h 353492"/>
                <a:gd name="connsiteX69" fmla="*/ 66824 w 87083"/>
                <a:gd name="connsiteY69" fmla="*/ 169838 h 353492"/>
                <a:gd name="connsiteX70" fmla="*/ 18218 w 87083"/>
                <a:gd name="connsiteY70" fmla="*/ 187774 h 353492"/>
                <a:gd name="connsiteX71" fmla="*/ 18218 w 87083"/>
                <a:gd name="connsiteY71" fmla="*/ 179009 h 353492"/>
                <a:gd name="connsiteX72" fmla="*/ 57159 w 87083"/>
                <a:gd name="connsiteY72" fmla="*/ 165455 h 353492"/>
                <a:gd name="connsiteX73" fmla="*/ 18218 w 87083"/>
                <a:gd name="connsiteY73" fmla="*/ 152211 h 353492"/>
                <a:gd name="connsiteX74" fmla="*/ 18218 w 87083"/>
                <a:gd name="connsiteY74" fmla="*/ 143445 h 353492"/>
                <a:gd name="connsiteX75" fmla="*/ 66824 w 87083"/>
                <a:gd name="connsiteY75" fmla="*/ 161194 h 353492"/>
                <a:gd name="connsiteX76" fmla="*/ 66824 w 87083"/>
                <a:gd name="connsiteY76" fmla="*/ 169838 h 353492"/>
                <a:gd name="connsiteX77" fmla="*/ 9297 w 87083"/>
                <a:gd name="connsiteY77" fmla="*/ 136938 h 353492"/>
                <a:gd name="connsiteX78" fmla="*/ 0 w 87083"/>
                <a:gd name="connsiteY78" fmla="*/ 136938 h 353492"/>
                <a:gd name="connsiteX79" fmla="*/ 0 w 87083"/>
                <a:gd name="connsiteY79" fmla="*/ 128761 h 353492"/>
                <a:gd name="connsiteX80" fmla="*/ 9297 w 87083"/>
                <a:gd name="connsiteY80" fmla="*/ 128761 h 353492"/>
                <a:gd name="connsiteX81" fmla="*/ 9297 w 87083"/>
                <a:gd name="connsiteY81" fmla="*/ 136938 h 353492"/>
                <a:gd name="connsiteX82" fmla="*/ 66824 w 87083"/>
                <a:gd name="connsiteY82" fmla="*/ 136938 h 353492"/>
                <a:gd name="connsiteX83" fmla="*/ 18218 w 87083"/>
                <a:gd name="connsiteY83" fmla="*/ 136938 h 353492"/>
                <a:gd name="connsiteX84" fmla="*/ 18218 w 87083"/>
                <a:gd name="connsiteY84" fmla="*/ 128761 h 353492"/>
                <a:gd name="connsiteX85" fmla="*/ 66824 w 87083"/>
                <a:gd name="connsiteY85" fmla="*/ 128761 h 353492"/>
                <a:gd name="connsiteX86" fmla="*/ 66824 w 87083"/>
                <a:gd name="connsiteY86" fmla="*/ 136938 h 353492"/>
                <a:gd name="connsiteX87" fmla="*/ 9297 w 87083"/>
                <a:gd name="connsiteY87" fmla="*/ 116291 h 353492"/>
                <a:gd name="connsiteX88" fmla="*/ 0 w 87083"/>
                <a:gd name="connsiteY88" fmla="*/ 116291 h 353492"/>
                <a:gd name="connsiteX89" fmla="*/ 0 w 87083"/>
                <a:gd name="connsiteY89" fmla="*/ 108114 h 353492"/>
                <a:gd name="connsiteX90" fmla="*/ 9297 w 87083"/>
                <a:gd name="connsiteY90" fmla="*/ 108114 h 353492"/>
                <a:gd name="connsiteX91" fmla="*/ 9297 w 87083"/>
                <a:gd name="connsiteY91" fmla="*/ 116291 h 353492"/>
                <a:gd name="connsiteX92" fmla="*/ 66824 w 87083"/>
                <a:gd name="connsiteY92" fmla="*/ 116291 h 353492"/>
                <a:gd name="connsiteX93" fmla="*/ 18218 w 87083"/>
                <a:gd name="connsiteY93" fmla="*/ 116291 h 353492"/>
                <a:gd name="connsiteX94" fmla="*/ 18218 w 87083"/>
                <a:gd name="connsiteY94" fmla="*/ 108114 h 353492"/>
                <a:gd name="connsiteX95" fmla="*/ 66824 w 87083"/>
                <a:gd name="connsiteY95" fmla="*/ 108114 h 353492"/>
                <a:gd name="connsiteX96" fmla="*/ 66824 w 87083"/>
                <a:gd name="connsiteY96" fmla="*/ 116291 h 353492"/>
                <a:gd name="connsiteX97" fmla="*/ 42179 w 87083"/>
                <a:gd name="connsiteY97" fmla="*/ 60795 h 353492"/>
                <a:gd name="connsiteX98" fmla="*/ 28565 w 87083"/>
                <a:gd name="connsiteY98" fmla="*/ 64450 h 353492"/>
                <a:gd name="connsiteX99" fmla="*/ 23981 w 87083"/>
                <a:gd name="connsiteY99" fmla="*/ 75261 h 353492"/>
                <a:gd name="connsiteX100" fmla="*/ 28999 w 87083"/>
                <a:gd name="connsiteY100" fmla="*/ 85933 h 353492"/>
                <a:gd name="connsiteX101" fmla="*/ 43219 w 87083"/>
                <a:gd name="connsiteY101" fmla="*/ 89697 h 353492"/>
                <a:gd name="connsiteX102" fmla="*/ 56293 w 87083"/>
                <a:gd name="connsiteY102" fmla="*/ 85824 h 353492"/>
                <a:gd name="connsiteX103" fmla="*/ 61061 w 87083"/>
                <a:gd name="connsiteY103" fmla="*/ 75185 h 353492"/>
                <a:gd name="connsiteX104" fmla="*/ 56168 w 87083"/>
                <a:gd name="connsiteY104" fmla="*/ 64558 h 353492"/>
                <a:gd name="connsiteX105" fmla="*/ 42179 w 87083"/>
                <a:gd name="connsiteY105" fmla="*/ 60795 h 353492"/>
                <a:gd name="connsiteX106" fmla="*/ 0 w 87083"/>
                <a:gd name="connsiteY106" fmla="*/ 53175 h 353492"/>
                <a:gd name="connsiteX107" fmla="*/ 66824 w 87083"/>
                <a:gd name="connsiteY107" fmla="*/ 53175 h 353492"/>
                <a:gd name="connsiteX108" fmla="*/ 66824 w 87083"/>
                <a:gd name="connsiteY108" fmla="*/ 61075 h 353492"/>
                <a:gd name="connsiteX109" fmla="*/ 60706 w 87083"/>
                <a:gd name="connsiteY109" fmla="*/ 61075 h 353492"/>
                <a:gd name="connsiteX110" fmla="*/ 66406 w 87083"/>
                <a:gd name="connsiteY110" fmla="*/ 68151 h 353492"/>
                <a:gd name="connsiteX111" fmla="*/ 68313 w 87083"/>
                <a:gd name="connsiteY111" fmla="*/ 76858 h 353492"/>
                <a:gd name="connsiteX112" fmla="*/ 61341 w 87083"/>
                <a:gd name="connsiteY112" fmla="*/ 92361 h 353492"/>
                <a:gd name="connsiteX113" fmla="*/ 42676 w 87083"/>
                <a:gd name="connsiteY113" fmla="*/ 98153 h 353492"/>
                <a:gd name="connsiteX114" fmla="*/ 23684 w 87083"/>
                <a:gd name="connsiteY114" fmla="*/ 92344 h 353492"/>
                <a:gd name="connsiteX115" fmla="*/ 16637 w 87083"/>
                <a:gd name="connsiteY115" fmla="*/ 76858 h 353492"/>
                <a:gd name="connsiteX116" fmla="*/ 18511 w 87083"/>
                <a:gd name="connsiteY116" fmla="*/ 67858 h 353492"/>
                <a:gd name="connsiteX117" fmla="*/ 24165 w 87083"/>
                <a:gd name="connsiteY117" fmla="*/ 61075 h 353492"/>
                <a:gd name="connsiteX118" fmla="*/ 0 w 87083"/>
                <a:gd name="connsiteY118" fmla="*/ 61075 h 353492"/>
                <a:gd name="connsiteX119" fmla="*/ 0 w 87083"/>
                <a:gd name="connsiteY119" fmla="*/ 53175 h 353492"/>
                <a:gd name="connsiteX120" fmla="*/ 18218 w 87083"/>
                <a:gd name="connsiteY120" fmla="*/ 32340 h 353492"/>
                <a:gd name="connsiteX121" fmla="*/ 48034 w 87083"/>
                <a:gd name="connsiteY121" fmla="*/ 32340 h 353492"/>
                <a:gd name="connsiteX122" fmla="*/ 57996 w 87083"/>
                <a:gd name="connsiteY122" fmla="*/ 30094 h 353492"/>
                <a:gd name="connsiteX123" fmla="*/ 60785 w 87083"/>
                <a:gd name="connsiteY123" fmla="*/ 22504 h 353492"/>
                <a:gd name="connsiteX124" fmla="*/ 56632 w 87083"/>
                <a:gd name="connsiteY124" fmla="*/ 11802 h 353492"/>
                <a:gd name="connsiteX125" fmla="*/ 44395 w 87083"/>
                <a:gd name="connsiteY125" fmla="*/ 8176 h 353492"/>
                <a:gd name="connsiteX126" fmla="*/ 18218 w 87083"/>
                <a:gd name="connsiteY126" fmla="*/ 8176 h 353492"/>
                <a:gd name="connsiteX127" fmla="*/ 18218 w 87083"/>
                <a:gd name="connsiteY127" fmla="*/ 0 h 353492"/>
                <a:gd name="connsiteX128" fmla="*/ 66824 w 87083"/>
                <a:gd name="connsiteY128" fmla="*/ 0 h 353492"/>
                <a:gd name="connsiteX129" fmla="*/ 66824 w 87083"/>
                <a:gd name="connsiteY129" fmla="*/ 7821 h 353492"/>
                <a:gd name="connsiteX130" fmla="*/ 59560 w 87083"/>
                <a:gd name="connsiteY130" fmla="*/ 7821 h 353492"/>
                <a:gd name="connsiteX131" fmla="*/ 65896 w 87083"/>
                <a:gd name="connsiteY131" fmla="*/ 14387 h 353492"/>
                <a:gd name="connsiteX132" fmla="*/ 68033 w 87083"/>
                <a:gd name="connsiteY132" fmla="*/ 23867 h 353492"/>
                <a:gd name="connsiteX133" fmla="*/ 66314 w 87083"/>
                <a:gd name="connsiteY133" fmla="*/ 32712 h 353492"/>
                <a:gd name="connsiteX134" fmla="*/ 61404 w 87083"/>
                <a:gd name="connsiteY134" fmla="*/ 38472 h 353492"/>
                <a:gd name="connsiteX135" fmla="*/ 57268 w 87083"/>
                <a:gd name="connsiteY135" fmla="*/ 40115 h 353492"/>
                <a:gd name="connsiteX136" fmla="*/ 49707 w 87083"/>
                <a:gd name="connsiteY136" fmla="*/ 40612 h 353492"/>
                <a:gd name="connsiteX137" fmla="*/ 47402 w 87083"/>
                <a:gd name="connsiteY137" fmla="*/ 40612 h 353492"/>
                <a:gd name="connsiteX138" fmla="*/ 18218 w 87083"/>
                <a:gd name="connsiteY138" fmla="*/ 40612 h 353492"/>
                <a:gd name="connsiteX139" fmla="*/ 18218 w 87083"/>
                <a:gd name="connsiteY139" fmla="*/ 32340 h 35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87083" h="353492">
                  <a:moveTo>
                    <a:pt x="39037" y="334160"/>
                  </a:moveTo>
                  <a:lnTo>
                    <a:pt x="39037" y="313328"/>
                  </a:lnTo>
                  <a:lnTo>
                    <a:pt x="9573" y="323675"/>
                  </a:lnTo>
                  <a:lnTo>
                    <a:pt x="39037" y="334160"/>
                  </a:lnTo>
                  <a:close/>
                  <a:moveTo>
                    <a:pt x="66824" y="353493"/>
                  </a:moveTo>
                  <a:lnTo>
                    <a:pt x="0" y="328664"/>
                  </a:lnTo>
                  <a:lnTo>
                    <a:pt x="0" y="318640"/>
                  </a:lnTo>
                  <a:lnTo>
                    <a:pt x="66824" y="293735"/>
                  </a:lnTo>
                  <a:lnTo>
                    <a:pt x="66824" y="303585"/>
                  </a:lnTo>
                  <a:lnTo>
                    <a:pt x="46842" y="310664"/>
                  </a:lnTo>
                  <a:lnTo>
                    <a:pt x="46842" y="336965"/>
                  </a:lnTo>
                  <a:lnTo>
                    <a:pt x="66824" y="344091"/>
                  </a:lnTo>
                  <a:lnTo>
                    <a:pt x="66824" y="353493"/>
                  </a:lnTo>
                  <a:close/>
                  <a:moveTo>
                    <a:pt x="38105" y="281545"/>
                  </a:moveTo>
                  <a:lnTo>
                    <a:pt x="38105" y="254875"/>
                  </a:lnTo>
                  <a:cubicBezTo>
                    <a:pt x="33567" y="254905"/>
                    <a:pt x="30050" y="256051"/>
                    <a:pt x="27590" y="258326"/>
                  </a:cubicBezTo>
                  <a:cubicBezTo>
                    <a:pt x="25127" y="260588"/>
                    <a:pt x="23885" y="263812"/>
                    <a:pt x="23885" y="267978"/>
                  </a:cubicBezTo>
                  <a:cubicBezTo>
                    <a:pt x="23885" y="272005"/>
                    <a:pt x="25094" y="275163"/>
                    <a:pt x="27527" y="277488"/>
                  </a:cubicBezTo>
                  <a:cubicBezTo>
                    <a:pt x="29945" y="279796"/>
                    <a:pt x="33475" y="281160"/>
                    <a:pt x="38105" y="281545"/>
                  </a:cubicBezTo>
                  <a:close/>
                  <a:moveTo>
                    <a:pt x="51116" y="255060"/>
                  </a:moveTo>
                  <a:lnTo>
                    <a:pt x="51116" y="246975"/>
                  </a:lnTo>
                  <a:cubicBezTo>
                    <a:pt x="56477" y="247858"/>
                    <a:pt x="60689" y="250179"/>
                    <a:pt x="63772" y="253960"/>
                  </a:cubicBezTo>
                  <a:cubicBezTo>
                    <a:pt x="66854" y="257740"/>
                    <a:pt x="68405" y="262508"/>
                    <a:pt x="68405" y="268258"/>
                  </a:cubicBezTo>
                  <a:cubicBezTo>
                    <a:pt x="68405" y="275008"/>
                    <a:pt x="66143" y="280336"/>
                    <a:pt x="61605" y="284242"/>
                  </a:cubicBezTo>
                  <a:cubicBezTo>
                    <a:pt x="57067" y="288144"/>
                    <a:pt x="50869" y="290097"/>
                    <a:pt x="43048" y="290097"/>
                  </a:cubicBezTo>
                  <a:cubicBezTo>
                    <a:pt x="34759" y="290097"/>
                    <a:pt x="28285" y="288160"/>
                    <a:pt x="23622" y="284288"/>
                  </a:cubicBezTo>
                  <a:cubicBezTo>
                    <a:pt x="18962" y="280415"/>
                    <a:pt x="16637" y="275087"/>
                    <a:pt x="16637" y="268271"/>
                  </a:cubicBezTo>
                  <a:cubicBezTo>
                    <a:pt x="16637" y="261287"/>
                    <a:pt x="18791" y="255879"/>
                    <a:pt x="23082" y="252053"/>
                  </a:cubicBezTo>
                  <a:cubicBezTo>
                    <a:pt x="27373" y="248230"/>
                    <a:pt x="33429" y="246323"/>
                    <a:pt x="41266" y="246323"/>
                  </a:cubicBezTo>
                  <a:cubicBezTo>
                    <a:pt x="42258" y="246323"/>
                    <a:pt x="43002" y="246323"/>
                    <a:pt x="43483" y="246340"/>
                  </a:cubicBezTo>
                  <a:cubicBezTo>
                    <a:pt x="43960" y="246356"/>
                    <a:pt x="44441" y="246402"/>
                    <a:pt x="44892" y="246448"/>
                  </a:cubicBezTo>
                  <a:lnTo>
                    <a:pt x="44892" y="281499"/>
                  </a:lnTo>
                  <a:cubicBezTo>
                    <a:pt x="50003" y="281407"/>
                    <a:pt x="53968" y="280135"/>
                    <a:pt x="56771" y="277689"/>
                  </a:cubicBezTo>
                  <a:cubicBezTo>
                    <a:pt x="59576" y="275242"/>
                    <a:pt x="60969" y="271834"/>
                    <a:pt x="60969" y="267481"/>
                  </a:cubicBezTo>
                  <a:cubicBezTo>
                    <a:pt x="60969" y="264168"/>
                    <a:pt x="60116" y="261408"/>
                    <a:pt x="58397" y="259258"/>
                  </a:cubicBezTo>
                  <a:cubicBezTo>
                    <a:pt x="56695" y="257088"/>
                    <a:pt x="54261" y="255695"/>
                    <a:pt x="51116" y="255060"/>
                  </a:cubicBezTo>
                  <a:close/>
                  <a:moveTo>
                    <a:pt x="23981" y="216384"/>
                  </a:moveTo>
                  <a:cubicBezTo>
                    <a:pt x="23981" y="220984"/>
                    <a:pt x="25591" y="224531"/>
                    <a:pt x="28795" y="227007"/>
                  </a:cubicBezTo>
                  <a:cubicBezTo>
                    <a:pt x="32003" y="229486"/>
                    <a:pt x="36587" y="230725"/>
                    <a:pt x="42538" y="230725"/>
                  </a:cubicBezTo>
                  <a:cubicBezTo>
                    <a:pt x="48376" y="230725"/>
                    <a:pt x="52931" y="229457"/>
                    <a:pt x="56184" y="226915"/>
                  </a:cubicBezTo>
                  <a:cubicBezTo>
                    <a:pt x="59435" y="224376"/>
                    <a:pt x="61061" y="220829"/>
                    <a:pt x="61061" y="216288"/>
                  </a:cubicBezTo>
                  <a:cubicBezTo>
                    <a:pt x="61061" y="211332"/>
                    <a:pt x="59576" y="207661"/>
                    <a:pt x="56586" y="205293"/>
                  </a:cubicBezTo>
                  <a:cubicBezTo>
                    <a:pt x="53612" y="202922"/>
                    <a:pt x="49025" y="201730"/>
                    <a:pt x="42860" y="201730"/>
                  </a:cubicBezTo>
                  <a:cubicBezTo>
                    <a:pt x="36636" y="201730"/>
                    <a:pt x="31927" y="202968"/>
                    <a:pt x="28749" y="205431"/>
                  </a:cubicBezTo>
                  <a:cubicBezTo>
                    <a:pt x="25575" y="207894"/>
                    <a:pt x="23981" y="211550"/>
                    <a:pt x="23981" y="216384"/>
                  </a:cubicBezTo>
                  <a:close/>
                  <a:moveTo>
                    <a:pt x="60877" y="202010"/>
                  </a:moveTo>
                  <a:cubicBezTo>
                    <a:pt x="63386" y="203913"/>
                    <a:pt x="65277" y="206146"/>
                    <a:pt x="66531" y="208701"/>
                  </a:cubicBezTo>
                  <a:cubicBezTo>
                    <a:pt x="67786" y="211257"/>
                    <a:pt x="68405" y="214168"/>
                    <a:pt x="68405" y="217437"/>
                  </a:cubicBezTo>
                  <a:cubicBezTo>
                    <a:pt x="68405" y="224004"/>
                    <a:pt x="66018" y="229286"/>
                    <a:pt x="61262" y="233280"/>
                  </a:cubicBezTo>
                  <a:cubicBezTo>
                    <a:pt x="56494" y="237278"/>
                    <a:pt x="50204" y="239276"/>
                    <a:pt x="42366" y="239276"/>
                  </a:cubicBezTo>
                  <a:cubicBezTo>
                    <a:pt x="34621" y="239276"/>
                    <a:pt x="28393" y="237278"/>
                    <a:pt x="23684" y="233267"/>
                  </a:cubicBezTo>
                  <a:cubicBezTo>
                    <a:pt x="18992" y="229253"/>
                    <a:pt x="16637" y="223941"/>
                    <a:pt x="16637" y="217342"/>
                  </a:cubicBezTo>
                  <a:cubicBezTo>
                    <a:pt x="16637" y="214138"/>
                    <a:pt x="17243" y="211319"/>
                    <a:pt x="18465" y="208886"/>
                  </a:cubicBezTo>
                  <a:cubicBezTo>
                    <a:pt x="19690" y="206439"/>
                    <a:pt x="21656" y="204177"/>
                    <a:pt x="24336" y="202086"/>
                  </a:cubicBezTo>
                  <a:lnTo>
                    <a:pt x="18218" y="202086"/>
                  </a:lnTo>
                  <a:lnTo>
                    <a:pt x="18218" y="194110"/>
                  </a:lnTo>
                  <a:lnTo>
                    <a:pt x="65771" y="194110"/>
                  </a:lnTo>
                  <a:cubicBezTo>
                    <a:pt x="73282" y="194110"/>
                    <a:pt x="78719" y="195892"/>
                    <a:pt x="82065" y="199468"/>
                  </a:cubicBezTo>
                  <a:cubicBezTo>
                    <a:pt x="85411" y="203031"/>
                    <a:pt x="87084" y="208810"/>
                    <a:pt x="87084" y="216756"/>
                  </a:cubicBezTo>
                  <a:cubicBezTo>
                    <a:pt x="87084" y="223213"/>
                    <a:pt x="85829" y="228248"/>
                    <a:pt x="83307" y="231871"/>
                  </a:cubicBezTo>
                  <a:cubicBezTo>
                    <a:pt x="80797" y="235513"/>
                    <a:pt x="77310" y="237324"/>
                    <a:pt x="72851" y="237324"/>
                  </a:cubicBezTo>
                  <a:lnTo>
                    <a:pt x="72495" y="237324"/>
                  </a:lnTo>
                  <a:lnTo>
                    <a:pt x="72495" y="229332"/>
                  </a:lnTo>
                  <a:lnTo>
                    <a:pt x="72680" y="229332"/>
                  </a:lnTo>
                  <a:cubicBezTo>
                    <a:pt x="75189" y="229332"/>
                    <a:pt x="77063" y="228261"/>
                    <a:pt x="78318" y="226124"/>
                  </a:cubicBezTo>
                  <a:cubicBezTo>
                    <a:pt x="79572" y="224004"/>
                    <a:pt x="80208" y="220780"/>
                    <a:pt x="80208" y="216492"/>
                  </a:cubicBezTo>
                  <a:cubicBezTo>
                    <a:pt x="80208" y="211332"/>
                    <a:pt x="79217" y="207647"/>
                    <a:pt x="77251" y="205385"/>
                  </a:cubicBezTo>
                  <a:cubicBezTo>
                    <a:pt x="75281" y="203123"/>
                    <a:pt x="72044" y="202010"/>
                    <a:pt x="67536" y="202010"/>
                  </a:cubicBezTo>
                  <a:lnTo>
                    <a:pt x="60877" y="202010"/>
                  </a:lnTo>
                  <a:close/>
                  <a:moveTo>
                    <a:pt x="66824" y="169838"/>
                  </a:moveTo>
                  <a:lnTo>
                    <a:pt x="18218" y="187774"/>
                  </a:lnTo>
                  <a:lnTo>
                    <a:pt x="18218" y="179009"/>
                  </a:lnTo>
                  <a:lnTo>
                    <a:pt x="57159" y="165455"/>
                  </a:lnTo>
                  <a:lnTo>
                    <a:pt x="18218" y="152211"/>
                  </a:lnTo>
                  <a:lnTo>
                    <a:pt x="18218" y="143445"/>
                  </a:lnTo>
                  <a:lnTo>
                    <a:pt x="66824" y="161194"/>
                  </a:lnTo>
                  <a:lnTo>
                    <a:pt x="66824" y="169838"/>
                  </a:lnTo>
                  <a:close/>
                  <a:moveTo>
                    <a:pt x="9297" y="136938"/>
                  </a:moveTo>
                  <a:lnTo>
                    <a:pt x="0" y="136938"/>
                  </a:lnTo>
                  <a:lnTo>
                    <a:pt x="0" y="128761"/>
                  </a:lnTo>
                  <a:lnTo>
                    <a:pt x="9297" y="128761"/>
                  </a:lnTo>
                  <a:lnTo>
                    <a:pt x="9297" y="136938"/>
                  </a:lnTo>
                  <a:close/>
                  <a:moveTo>
                    <a:pt x="66824" y="136938"/>
                  </a:moveTo>
                  <a:lnTo>
                    <a:pt x="18218" y="136938"/>
                  </a:lnTo>
                  <a:lnTo>
                    <a:pt x="18218" y="128761"/>
                  </a:lnTo>
                  <a:lnTo>
                    <a:pt x="66824" y="128761"/>
                  </a:lnTo>
                  <a:lnTo>
                    <a:pt x="66824" y="136938"/>
                  </a:lnTo>
                  <a:close/>
                  <a:moveTo>
                    <a:pt x="9297" y="116291"/>
                  </a:moveTo>
                  <a:lnTo>
                    <a:pt x="0" y="116291"/>
                  </a:lnTo>
                  <a:lnTo>
                    <a:pt x="0" y="108114"/>
                  </a:lnTo>
                  <a:lnTo>
                    <a:pt x="9297" y="108114"/>
                  </a:lnTo>
                  <a:lnTo>
                    <a:pt x="9297" y="116291"/>
                  </a:lnTo>
                  <a:close/>
                  <a:moveTo>
                    <a:pt x="66824" y="116291"/>
                  </a:moveTo>
                  <a:lnTo>
                    <a:pt x="18218" y="116291"/>
                  </a:lnTo>
                  <a:lnTo>
                    <a:pt x="18218" y="108114"/>
                  </a:lnTo>
                  <a:lnTo>
                    <a:pt x="66824" y="108114"/>
                  </a:lnTo>
                  <a:lnTo>
                    <a:pt x="66824" y="116291"/>
                  </a:lnTo>
                  <a:close/>
                  <a:moveTo>
                    <a:pt x="42179" y="60795"/>
                  </a:moveTo>
                  <a:cubicBezTo>
                    <a:pt x="36155" y="60795"/>
                    <a:pt x="31617" y="62016"/>
                    <a:pt x="28565" y="64450"/>
                  </a:cubicBezTo>
                  <a:cubicBezTo>
                    <a:pt x="25512" y="66880"/>
                    <a:pt x="23981" y="70489"/>
                    <a:pt x="23981" y="75261"/>
                  </a:cubicBezTo>
                  <a:cubicBezTo>
                    <a:pt x="23981" y="79861"/>
                    <a:pt x="25654" y="83424"/>
                    <a:pt x="28999" y="85933"/>
                  </a:cubicBezTo>
                  <a:cubicBezTo>
                    <a:pt x="32345" y="88442"/>
                    <a:pt x="37084" y="89697"/>
                    <a:pt x="43219" y="89697"/>
                  </a:cubicBezTo>
                  <a:cubicBezTo>
                    <a:pt x="48765" y="89697"/>
                    <a:pt x="53115" y="88413"/>
                    <a:pt x="56293" y="85824"/>
                  </a:cubicBezTo>
                  <a:cubicBezTo>
                    <a:pt x="59468" y="83236"/>
                    <a:pt x="61061" y="79690"/>
                    <a:pt x="61061" y="75185"/>
                  </a:cubicBezTo>
                  <a:cubicBezTo>
                    <a:pt x="61061" y="70614"/>
                    <a:pt x="59435" y="67068"/>
                    <a:pt x="56168" y="64558"/>
                  </a:cubicBezTo>
                  <a:cubicBezTo>
                    <a:pt x="52898" y="62049"/>
                    <a:pt x="48238" y="60795"/>
                    <a:pt x="42179" y="60795"/>
                  </a:cubicBezTo>
                  <a:close/>
                  <a:moveTo>
                    <a:pt x="0" y="53175"/>
                  </a:moveTo>
                  <a:lnTo>
                    <a:pt x="66824" y="53175"/>
                  </a:lnTo>
                  <a:lnTo>
                    <a:pt x="66824" y="61075"/>
                  </a:lnTo>
                  <a:lnTo>
                    <a:pt x="60706" y="61075"/>
                  </a:lnTo>
                  <a:cubicBezTo>
                    <a:pt x="63232" y="63149"/>
                    <a:pt x="65135" y="65517"/>
                    <a:pt x="66406" y="68151"/>
                  </a:cubicBezTo>
                  <a:cubicBezTo>
                    <a:pt x="67677" y="70785"/>
                    <a:pt x="68313" y="73680"/>
                    <a:pt x="68313" y="76858"/>
                  </a:cubicBezTo>
                  <a:cubicBezTo>
                    <a:pt x="68313" y="83345"/>
                    <a:pt x="65988" y="88505"/>
                    <a:pt x="61341" y="92361"/>
                  </a:cubicBezTo>
                  <a:cubicBezTo>
                    <a:pt x="56711" y="96217"/>
                    <a:pt x="50484" y="98153"/>
                    <a:pt x="42676" y="98153"/>
                  </a:cubicBezTo>
                  <a:cubicBezTo>
                    <a:pt x="34729" y="98153"/>
                    <a:pt x="28393" y="96217"/>
                    <a:pt x="23684" y="92344"/>
                  </a:cubicBezTo>
                  <a:cubicBezTo>
                    <a:pt x="18992" y="88472"/>
                    <a:pt x="16637" y="83315"/>
                    <a:pt x="16637" y="76858"/>
                  </a:cubicBezTo>
                  <a:cubicBezTo>
                    <a:pt x="16637" y="73479"/>
                    <a:pt x="17256" y="70476"/>
                    <a:pt x="18511" y="67858"/>
                  </a:cubicBezTo>
                  <a:cubicBezTo>
                    <a:pt x="19765" y="65240"/>
                    <a:pt x="21656" y="62978"/>
                    <a:pt x="24165" y="61075"/>
                  </a:cubicBezTo>
                  <a:lnTo>
                    <a:pt x="0" y="61075"/>
                  </a:lnTo>
                  <a:lnTo>
                    <a:pt x="0" y="53175"/>
                  </a:lnTo>
                  <a:close/>
                  <a:moveTo>
                    <a:pt x="18218" y="32340"/>
                  </a:moveTo>
                  <a:lnTo>
                    <a:pt x="48034" y="32340"/>
                  </a:lnTo>
                  <a:cubicBezTo>
                    <a:pt x="52806" y="32340"/>
                    <a:pt x="56135" y="31596"/>
                    <a:pt x="57996" y="30094"/>
                  </a:cubicBezTo>
                  <a:cubicBezTo>
                    <a:pt x="59853" y="28606"/>
                    <a:pt x="60785" y="26067"/>
                    <a:pt x="60785" y="22504"/>
                  </a:cubicBezTo>
                  <a:cubicBezTo>
                    <a:pt x="60785" y="17779"/>
                    <a:pt x="59405" y="14219"/>
                    <a:pt x="56632" y="11802"/>
                  </a:cubicBezTo>
                  <a:cubicBezTo>
                    <a:pt x="53859" y="9385"/>
                    <a:pt x="49786" y="8176"/>
                    <a:pt x="44395" y="8176"/>
                  </a:cubicBezTo>
                  <a:lnTo>
                    <a:pt x="18218" y="8176"/>
                  </a:lnTo>
                  <a:lnTo>
                    <a:pt x="18218" y="0"/>
                  </a:lnTo>
                  <a:lnTo>
                    <a:pt x="66824" y="0"/>
                  </a:lnTo>
                  <a:lnTo>
                    <a:pt x="66824" y="7821"/>
                  </a:lnTo>
                  <a:lnTo>
                    <a:pt x="59560" y="7821"/>
                  </a:lnTo>
                  <a:cubicBezTo>
                    <a:pt x="62362" y="9510"/>
                    <a:pt x="64486" y="11693"/>
                    <a:pt x="65896" y="14387"/>
                  </a:cubicBezTo>
                  <a:cubicBezTo>
                    <a:pt x="67322" y="17084"/>
                    <a:pt x="68033" y="20242"/>
                    <a:pt x="68033" y="23867"/>
                  </a:cubicBezTo>
                  <a:cubicBezTo>
                    <a:pt x="68033" y="27259"/>
                    <a:pt x="67460" y="30203"/>
                    <a:pt x="66314" y="32712"/>
                  </a:cubicBezTo>
                  <a:cubicBezTo>
                    <a:pt x="65168" y="35222"/>
                    <a:pt x="63525" y="37141"/>
                    <a:pt x="61404" y="38472"/>
                  </a:cubicBezTo>
                  <a:cubicBezTo>
                    <a:pt x="60225" y="39232"/>
                    <a:pt x="58848" y="39776"/>
                    <a:pt x="57268" y="40115"/>
                  </a:cubicBezTo>
                  <a:cubicBezTo>
                    <a:pt x="55671" y="40441"/>
                    <a:pt x="53161" y="40612"/>
                    <a:pt x="49707" y="40612"/>
                  </a:cubicBezTo>
                  <a:lnTo>
                    <a:pt x="47402" y="40612"/>
                  </a:lnTo>
                  <a:lnTo>
                    <a:pt x="18218" y="40612"/>
                  </a:lnTo>
                  <a:lnTo>
                    <a:pt x="18218" y="32340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1145C456-FC70-48E1-A5EA-A73E3B3D8BBF}"/>
                </a:ext>
              </a:extLst>
            </p:cNvPr>
            <p:cNvSpPr/>
            <p:nvPr/>
          </p:nvSpPr>
          <p:spPr>
            <a:xfrm>
              <a:off x="8584353" y="1832954"/>
              <a:ext cx="65847" cy="256199"/>
            </a:xfrm>
            <a:custGeom>
              <a:avLst/>
              <a:gdLst>
                <a:gd name="connsiteX0" fmla="*/ 66824 w 68405"/>
                <a:gd name="connsiteY0" fmla="*/ 266150 h 266150"/>
                <a:gd name="connsiteX1" fmla="*/ 0 w 68405"/>
                <a:gd name="connsiteY1" fmla="*/ 266150 h 266150"/>
                <a:gd name="connsiteX2" fmla="*/ 0 w 68405"/>
                <a:gd name="connsiteY2" fmla="*/ 256950 h 266150"/>
                <a:gd name="connsiteX3" fmla="*/ 58368 w 68405"/>
                <a:gd name="connsiteY3" fmla="*/ 256950 h 266150"/>
                <a:gd name="connsiteX4" fmla="*/ 58368 w 68405"/>
                <a:gd name="connsiteY4" fmla="*/ 223678 h 266150"/>
                <a:gd name="connsiteX5" fmla="*/ 66824 w 68405"/>
                <a:gd name="connsiteY5" fmla="*/ 223678 h 266150"/>
                <a:gd name="connsiteX6" fmla="*/ 66824 w 68405"/>
                <a:gd name="connsiteY6" fmla="*/ 266150 h 266150"/>
                <a:gd name="connsiteX7" fmla="*/ 38105 w 68405"/>
                <a:gd name="connsiteY7" fmla="*/ 211118 h 266150"/>
                <a:gd name="connsiteX8" fmla="*/ 38105 w 68405"/>
                <a:gd name="connsiteY8" fmla="*/ 184449 h 266150"/>
                <a:gd name="connsiteX9" fmla="*/ 27590 w 68405"/>
                <a:gd name="connsiteY9" fmla="*/ 187900 h 266150"/>
                <a:gd name="connsiteX10" fmla="*/ 23885 w 68405"/>
                <a:gd name="connsiteY10" fmla="*/ 197551 h 266150"/>
                <a:gd name="connsiteX11" fmla="*/ 27527 w 68405"/>
                <a:gd name="connsiteY11" fmla="*/ 207061 h 266150"/>
                <a:gd name="connsiteX12" fmla="*/ 38105 w 68405"/>
                <a:gd name="connsiteY12" fmla="*/ 211118 h 266150"/>
                <a:gd name="connsiteX13" fmla="*/ 51116 w 68405"/>
                <a:gd name="connsiteY13" fmla="*/ 184633 h 266150"/>
                <a:gd name="connsiteX14" fmla="*/ 51116 w 68405"/>
                <a:gd name="connsiteY14" fmla="*/ 176549 h 266150"/>
                <a:gd name="connsiteX15" fmla="*/ 63772 w 68405"/>
                <a:gd name="connsiteY15" fmla="*/ 183533 h 266150"/>
                <a:gd name="connsiteX16" fmla="*/ 68405 w 68405"/>
                <a:gd name="connsiteY16" fmla="*/ 197831 h 266150"/>
                <a:gd name="connsiteX17" fmla="*/ 61605 w 68405"/>
                <a:gd name="connsiteY17" fmla="*/ 213815 h 266150"/>
                <a:gd name="connsiteX18" fmla="*/ 43048 w 68405"/>
                <a:gd name="connsiteY18" fmla="*/ 219670 h 266150"/>
                <a:gd name="connsiteX19" fmla="*/ 23622 w 68405"/>
                <a:gd name="connsiteY19" fmla="*/ 213861 h 266150"/>
                <a:gd name="connsiteX20" fmla="*/ 16637 w 68405"/>
                <a:gd name="connsiteY20" fmla="*/ 197844 h 266150"/>
                <a:gd name="connsiteX21" fmla="*/ 23082 w 68405"/>
                <a:gd name="connsiteY21" fmla="*/ 181627 h 266150"/>
                <a:gd name="connsiteX22" fmla="*/ 41266 w 68405"/>
                <a:gd name="connsiteY22" fmla="*/ 175897 h 266150"/>
                <a:gd name="connsiteX23" fmla="*/ 43483 w 68405"/>
                <a:gd name="connsiteY23" fmla="*/ 175913 h 266150"/>
                <a:gd name="connsiteX24" fmla="*/ 44892 w 68405"/>
                <a:gd name="connsiteY24" fmla="*/ 176022 h 266150"/>
                <a:gd name="connsiteX25" fmla="*/ 44892 w 68405"/>
                <a:gd name="connsiteY25" fmla="*/ 211072 h 266150"/>
                <a:gd name="connsiteX26" fmla="*/ 56771 w 68405"/>
                <a:gd name="connsiteY26" fmla="*/ 207262 h 266150"/>
                <a:gd name="connsiteX27" fmla="*/ 60969 w 68405"/>
                <a:gd name="connsiteY27" fmla="*/ 197054 h 266150"/>
                <a:gd name="connsiteX28" fmla="*/ 58397 w 68405"/>
                <a:gd name="connsiteY28" fmla="*/ 188832 h 266150"/>
                <a:gd name="connsiteX29" fmla="*/ 51116 w 68405"/>
                <a:gd name="connsiteY29" fmla="*/ 184633 h 266150"/>
                <a:gd name="connsiteX30" fmla="*/ 66824 w 68405"/>
                <a:gd name="connsiteY30" fmla="*/ 134185 h 266150"/>
                <a:gd name="connsiteX31" fmla="*/ 36913 w 68405"/>
                <a:gd name="connsiteY31" fmla="*/ 134185 h 266150"/>
                <a:gd name="connsiteX32" fmla="*/ 26984 w 68405"/>
                <a:gd name="connsiteY32" fmla="*/ 136385 h 266150"/>
                <a:gd name="connsiteX33" fmla="*/ 24257 w 68405"/>
                <a:gd name="connsiteY33" fmla="*/ 143925 h 266150"/>
                <a:gd name="connsiteX34" fmla="*/ 28008 w 68405"/>
                <a:gd name="connsiteY34" fmla="*/ 154443 h 266150"/>
                <a:gd name="connsiteX35" fmla="*/ 38105 w 68405"/>
                <a:gd name="connsiteY35" fmla="*/ 158349 h 266150"/>
                <a:gd name="connsiteX36" fmla="*/ 66824 w 68405"/>
                <a:gd name="connsiteY36" fmla="*/ 158349 h 266150"/>
                <a:gd name="connsiteX37" fmla="*/ 66824 w 68405"/>
                <a:gd name="connsiteY37" fmla="*/ 166525 h 266150"/>
                <a:gd name="connsiteX38" fmla="*/ 0 w 68405"/>
                <a:gd name="connsiteY38" fmla="*/ 166525 h 266150"/>
                <a:gd name="connsiteX39" fmla="*/ 0 w 68405"/>
                <a:gd name="connsiteY39" fmla="*/ 158349 h 266150"/>
                <a:gd name="connsiteX40" fmla="*/ 25081 w 68405"/>
                <a:gd name="connsiteY40" fmla="*/ 158349 h 266150"/>
                <a:gd name="connsiteX41" fmla="*/ 19071 w 68405"/>
                <a:gd name="connsiteY41" fmla="*/ 152230 h 266150"/>
                <a:gd name="connsiteX42" fmla="*/ 17009 w 68405"/>
                <a:gd name="connsiteY42" fmla="*/ 143105 h 266150"/>
                <a:gd name="connsiteX43" fmla="*/ 18666 w 68405"/>
                <a:gd name="connsiteY43" fmla="*/ 133859 h 266150"/>
                <a:gd name="connsiteX44" fmla="*/ 23622 w 68405"/>
                <a:gd name="connsiteY44" fmla="*/ 128050 h 266150"/>
                <a:gd name="connsiteX45" fmla="*/ 27774 w 68405"/>
                <a:gd name="connsiteY45" fmla="*/ 126410 h 266150"/>
                <a:gd name="connsiteX46" fmla="*/ 35332 w 68405"/>
                <a:gd name="connsiteY46" fmla="*/ 125913 h 266150"/>
                <a:gd name="connsiteX47" fmla="*/ 37641 w 68405"/>
                <a:gd name="connsiteY47" fmla="*/ 125913 h 266150"/>
                <a:gd name="connsiteX48" fmla="*/ 66824 w 68405"/>
                <a:gd name="connsiteY48" fmla="*/ 125913 h 266150"/>
                <a:gd name="connsiteX49" fmla="*/ 66824 w 68405"/>
                <a:gd name="connsiteY49" fmla="*/ 134185 h 266150"/>
                <a:gd name="connsiteX50" fmla="*/ 54587 w 68405"/>
                <a:gd name="connsiteY50" fmla="*/ 104087 h 266150"/>
                <a:gd name="connsiteX51" fmla="*/ 58957 w 68405"/>
                <a:gd name="connsiteY51" fmla="*/ 103159 h 266150"/>
                <a:gd name="connsiteX52" fmla="*/ 60041 w 68405"/>
                <a:gd name="connsiteY52" fmla="*/ 99737 h 266150"/>
                <a:gd name="connsiteX53" fmla="*/ 59995 w 68405"/>
                <a:gd name="connsiteY53" fmla="*/ 98002 h 266150"/>
                <a:gd name="connsiteX54" fmla="*/ 59807 w 68405"/>
                <a:gd name="connsiteY54" fmla="*/ 95351 h 266150"/>
                <a:gd name="connsiteX55" fmla="*/ 66745 w 68405"/>
                <a:gd name="connsiteY55" fmla="*/ 95351 h 266150"/>
                <a:gd name="connsiteX56" fmla="*/ 67289 w 68405"/>
                <a:gd name="connsiteY56" fmla="*/ 99006 h 266150"/>
                <a:gd name="connsiteX57" fmla="*/ 67477 w 68405"/>
                <a:gd name="connsiteY57" fmla="*/ 101887 h 266150"/>
                <a:gd name="connsiteX58" fmla="*/ 65260 w 68405"/>
                <a:gd name="connsiteY58" fmla="*/ 109959 h 266150"/>
                <a:gd name="connsiteX59" fmla="*/ 57360 w 68405"/>
                <a:gd name="connsiteY59" fmla="*/ 112267 h 266150"/>
                <a:gd name="connsiteX60" fmla="*/ 24722 w 68405"/>
                <a:gd name="connsiteY60" fmla="*/ 112267 h 266150"/>
                <a:gd name="connsiteX61" fmla="*/ 24722 w 68405"/>
                <a:gd name="connsiteY61" fmla="*/ 119531 h 266150"/>
                <a:gd name="connsiteX62" fmla="*/ 18218 w 68405"/>
                <a:gd name="connsiteY62" fmla="*/ 119531 h 266150"/>
                <a:gd name="connsiteX63" fmla="*/ 18218 w 68405"/>
                <a:gd name="connsiteY63" fmla="*/ 112267 h 266150"/>
                <a:gd name="connsiteX64" fmla="*/ 4647 w 68405"/>
                <a:gd name="connsiteY64" fmla="*/ 112267 h 266150"/>
                <a:gd name="connsiteX65" fmla="*/ 4647 w 68405"/>
                <a:gd name="connsiteY65" fmla="*/ 104087 h 266150"/>
                <a:gd name="connsiteX66" fmla="*/ 18218 w 68405"/>
                <a:gd name="connsiteY66" fmla="*/ 104087 h 266150"/>
                <a:gd name="connsiteX67" fmla="*/ 18218 w 68405"/>
                <a:gd name="connsiteY67" fmla="*/ 95351 h 266150"/>
                <a:gd name="connsiteX68" fmla="*/ 24722 w 68405"/>
                <a:gd name="connsiteY68" fmla="*/ 95351 h 266150"/>
                <a:gd name="connsiteX69" fmla="*/ 24722 w 68405"/>
                <a:gd name="connsiteY69" fmla="*/ 104087 h 266150"/>
                <a:gd name="connsiteX70" fmla="*/ 54587 w 68405"/>
                <a:gd name="connsiteY70" fmla="*/ 104087 h 266150"/>
                <a:gd name="connsiteX71" fmla="*/ 51024 w 68405"/>
                <a:gd name="connsiteY71" fmla="*/ 90998 h 266150"/>
                <a:gd name="connsiteX72" fmla="*/ 51024 w 68405"/>
                <a:gd name="connsiteY72" fmla="*/ 83193 h 266150"/>
                <a:gd name="connsiteX73" fmla="*/ 58522 w 68405"/>
                <a:gd name="connsiteY73" fmla="*/ 79614 h 266150"/>
                <a:gd name="connsiteX74" fmla="*/ 61061 w 68405"/>
                <a:gd name="connsiteY74" fmla="*/ 70769 h 266150"/>
                <a:gd name="connsiteX75" fmla="*/ 59003 w 68405"/>
                <a:gd name="connsiteY75" fmla="*/ 62451 h 266150"/>
                <a:gd name="connsiteX76" fmla="*/ 53349 w 68405"/>
                <a:gd name="connsiteY76" fmla="*/ 59402 h 266150"/>
                <a:gd name="connsiteX77" fmla="*/ 49229 w 68405"/>
                <a:gd name="connsiteY77" fmla="*/ 60903 h 266150"/>
                <a:gd name="connsiteX78" fmla="*/ 46766 w 68405"/>
                <a:gd name="connsiteY78" fmla="*/ 66791 h 266150"/>
                <a:gd name="connsiteX79" fmla="*/ 44395 w 68405"/>
                <a:gd name="connsiteY79" fmla="*/ 75929 h 266150"/>
                <a:gd name="connsiteX80" fmla="*/ 39485 w 68405"/>
                <a:gd name="connsiteY80" fmla="*/ 86677 h 266150"/>
                <a:gd name="connsiteX81" fmla="*/ 30748 w 68405"/>
                <a:gd name="connsiteY81" fmla="*/ 89697 h 266150"/>
                <a:gd name="connsiteX82" fmla="*/ 20510 w 68405"/>
                <a:gd name="connsiteY82" fmla="*/ 84820 h 266150"/>
                <a:gd name="connsiteX83" fmla="*/ 16729 w 68405"/>
                <a:gd name="connsiteY83" fmla="*/ 71451 h 266150"/>
                <a:gd name="connsiteX84" fmla="*/ 20773 w 68405"/>
                <a:gd name="connsiteY84" fmla="*/ 57650 h 266150"/>
                <a:gd name="connsiteX85" fmla="*/ 31601 w 68405"/>
                <a:gd name="connsiteY85" fmla="*/ 52523 h 266150"/>
                <a:gd name="connsiteX86" fmla="*/ 31785 w 68405"/>
                <a:gd name="connsiteY86" fmla="*/ 52523 h 266150"/>
                <a:gd name="connsiteX87" fmla="*/ 31785 w 68405"/>
                <a:gd name="connsiteY87" fmla="*/ 60423 h 266150"/>
                <a:gd name="connsiteX88" fmla="*/ 25808 w 68405"/>
                <a:gd name="connsiteY88" fmla="*/ 63584 h 266150"/>
                <a:gd name="connsiteX89" fmla="*/ 23701 w 68405"/>
                <a:gd name="connsiteY89" fmla="*/ 71421 h 266150"/>
                <a:gd name="connsiteX90" fmla="*/ 25420 w 68405"/>
                <a:gd name="connsiteY90" fmla="*/ 78949 h 266150"/>
                <a:gd name="connsiteX91" fmla="*/ 30468 w 68405"/>
                <a:gd name="connsiteY91" fmla="*/ 81521 h 266150"/>
                <a:gd name="connsiteX92" fmla="*/ 34173 w 68405"/>
                <a:gd name="connsiteY92" fmla="*/ 79910 h 266150"/>
                <a:gd name="connsiteX93" fmla="*/ 36511 w 68405"/>
                <a:gd name="connsiteY93" fmla="*/ 73884 h 266150"/>
                <a:gd name="connsiteX94" fmla="*/ 38368 w 68405"/>
                <a:gd name="connsiteY94" fmla="*/ 65968 h 266150"/>
                <a:gd name="connsiteX95" fmla="*/ 43466 w 68405"/>
                <a:gd name="connsiteY95" fmla="*/ 54383 h 266150"/>
                <a:gd name="connsiteX96" fmla="*/ 52341 w 68405"/>
                <a:gd name="connsiteY96" fmla="*/ 51222 h 266150"/>
                <a:gd name="connsiteX97" fmla="*/ 64114 w 68405"/>
                <a:gd name="connsiteY97" fmla="*/ 56550 h 266150"/>
                <a:gd name="connsiteX98" fmla="*/ 68313 w 68405"/>
                <a:gd name="connsiteY98" fmla="*/ 71467 h 266150"/>
                <a:gd name="connsiteX99" fmla="*/ 63867 w 68405"/>
                <a:gd name="connsiteY99" fmla="*/ 85841 h 266150"/>
                <a:gd name="connsiteX100" fmla="*/ 51024 w 68405"/>
                <a:gd name="connsiteY100" fmla="*/ 90998 h 266150"/>
                <a:gd name="connsiteX101" fmla="*/ 38105 w 68405"/>
                <a:gd name="connsiteY101" fmla="*/ 35222 h 266150"/>
                <a:gd name="connsiteX102" fmla="*/ 38105 w 68405"/>
                <a:gd name="connsiteY102" fmla="*/ 8552 h 266150"/>
                <a:gd name="connsiteX103" fmla="*/ 27590 w 68405"/>
                <a:gd name="connsiteY103" fmla="*/ 12003 h 266150"/>
                <a:gd name="connsiteX104" fmla="*/ 23885 w 68405"/>
                <a:gd name="connsiteY104" fmla="*/ 21655 h 266150"/>
                <a:gd name="connsiteX105" fmla="*/ 27527 w 68405"/>
                <a:gd name="connsiteY105" fmla="*/ 31165 h 266150"/>
                <a:gd name="connsiteX106" fmla="*/ 38105 w 68405"/>
                <a:gd name="connsiteY106" fmla="*/ 35222 h 266150"/>
                <a:gd name="connsiteX107" fmla="*/ 51116 w 68405"/>
                <a:gd name="connsiteY107" fmla="*/ 8736 h 266150"/>
                <a:gd name="connsiteX108" fmla="*/ 51116 w 68405"/>
                <a:gd name="connsiteY108" fmla="*/ 652 h 266150"/>
                <a:gd name="connsiteX109" fmla="*/ 63772 w 68405"/>
                <a:gd name="connsiteY109" fmla="*/ 7636 h 266150"/>
                <a:gd name="connsiteX110" fmla="*/ 68405 w 68405"/>
                <a:gd name="connsiteY110" fmla="*/ 21934 h 266150"/>
                <a:gd name="connsiteX111" fmla="*/ 61605 w 68405"/>
                <a:gd name="connsiteY111" fmla="*/ 37918 h 266150"/>
                <a:gd name="connsiteX112" fmla="*/ 43048 w 68405"/>
                <a:gd name="connsiteY112" fmla="*/ 43773 h 266150"/>
                <a:gd name="connsiteX113" fmla="*/ 23622 w 68405"/>
                <a:gd name="connsiteY113" fmla="*/ 37965 h 266150"/>
                <a:gd name="connsiteX114" fmla="*/ 16637 w 68405"/>
                <a:gd name="connsiteY114" fmla="*/ 21948 h 266150"/>
                <a:gd name="connsiteX115" fmla="*/ 23082 w 68405"/>
                <a:gd name="connsiteY115" fmla="*/ 5730 h 266150"/>
                <a:gd name="connsiteX116" fmla="*/ 41266 w 68405"/>
                <a:gd name="connsiteY116" fmla="*/ 0 h 266150"/>
                <a:gd name="connsiteX117" fmla="*/ 43483 w 68405"/>
                <a:gd name="connsiteY117" fmla="*/ 16 h 266150"/>
                <a:gd name="connsiteX118" fmla="*/ 44892 w 68405"/>
                <a:gd name="connsiteY118" fmla="*/ 125 h 266150"/>
                <a:gd name="connsiteX119" fmla="*/ 44892 w 68405"/>
                <a:gd name="connsiteY119" fmla="*/ 35175 h 266150"/>
                <a:gd name="connsiteX120" fmla="*/ 56771 w 68405"/>
                <a:gd name="connsiteY120" fmla="*/ 31365 h 266150"/>
                <a:gd name="connsiteX121" fmla="*/ 60969 w 68405"/>
                <a:gd name="connsiteY121" fmla="*/ 21157 h 266150"/>
                <a:gd name="connsiteX122" fmla="*/ 58397 w 68405"/>
                <a:gd name="connsiteY122" fmla="*/ 12935 h 266150"/>
                <a:gd name="connsiteX123" fmla="*/ 51116 w 68405"/>
                <a:gd name="connsiteY123" fmla="*/ 8736 h 2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68405" h="266150">
                  <a:moveTo>
                    <a:pt x="66824" y="266150"/>
                  </a:moveTo>
                  <a:lnTo>
                    <a:pt x="0" y="266150"/>
                  </a:lnTo>
                  <a:lnTo>
                    <a:pt x="0" y="256950"/>
                  </a:lnTo>
                  <a:lnTo>
                    <a:pt x="58368" y="256950"/>
                  </a:lnTo>
                  <a:lnTo>
                    <a:pt x="58368" y="223678"/>
                  </a:lnTo>
                  <a:lnTo>
                    <a:pt x="66824" y="223678"/>
                  </a:lnTo>
                  <a:lnTo>
                    <a:pt x="66824" y="266150"/>
                  </a:lnTo>
                  <a:close/>
                  <a:moveTo>
                    <a:pt x="38105" y="211118"/>
                  </a:moveTo>
                  <a:lnTo>
                    <a:pt x="38105" y="184449"/>
                  </a:lnTo>
                  <a:cubicBezTo>
                    <a:pt x="33567" y="184478"/>
                    <a:pt x="30050" y="185624"/>
                    <a:pt x="27590" y="187900"/>
                  </a:cubicBezTo>
                  <a:cubicBezTo>
                    <a:pt x="25127" y="190162"/>
                    <a:pt x="23885" y="193386"/>
                    <a:pt x="23885" y="197551"/>
                  </a:cubicBezTo>
                  <a:cubicBezTo>
                    <a:pt x="23885" y="201579"/>
                    <a:pt x="25094" y="204737"/>
                    <a:pt x="27527" y="207061"/>
                  </a:cubicBezTo>
                  <a:cubicBezTo>
                    <a:pt x="29945" y="209370"/>
                    <a:pt x="33475" y="210733"/>
                    <a:pt x="38105" y="211118"/>
                  </a:cubicBezTo>
                  <a:close/>
                  <a:moveTo>
                    <a:pt x="51116" y="184633"/>
                  </a:moveTo>
                  <a:lnTo>
                    <a:pt x="51116" y="176549"/>
                  </a:lnTo>
                  <a:cubicBezTo>
                    <a:pt x="56477" y="177431"/>
                    <a:pt x="60689" y="179753"/>
                    <a:pt x="63772" y="183533"/>
                  </a:cubicBezTo>
                  <a:cubicBezTo>
                    <a:pt x="66854" y="187313"/>
                    <a:pt x="68405" y="192082"/>
                    <a:pt x="68405" y="197831"/>
                  </a:cubicBezTo>
                  <a:cubicBezTo>
                    <a:pt x="68405" y="204582"/>
                    <a:pt x="66143" y="209910"/>
                    <a:pt x="61605" y="213815"/>
                  </a:cubicBezTo>
                  <a:cubicBezTo>
                    <a:pt x="57067" y="217717"/>
                    <a:pt x="50869" y="219670"/>
                    <a:pt x="43048" y="219670"/>
                  </a:cubicBezTo>
                  <a:cubicBezTo>
                    <a:pt x="34759" y="219670"/>
                    <a:pt x="28285" y="217734"/>
                    <a:pt x="23622" y="213861"/>
                  </a:cubicBezTo>
                  <a:cubicBezTo>
                    <a:pt x="18962" y="209989"/>
                    <a:pt x="16637" y="204661"/>
                    <a:pt x="16637" y="197844"/>
                  </a:cubicBezTo>
                  <a:cubicBezTo>
                    <a:pt x="16637" y="190860"/>
                    <a:pt x="18791" y="185453"/>
                    <a:pt x="23082" y="181627"/>
                  </a:cubicBezTo>
                  <a:cubicBezTo>
                    <a:pt x="27373" y="177803"/>
                    <a:pt x="33429" y="175897"/>
                    <a:pt x="41266" y="175897"/>
                  </a:cubicBezTo>
                  <a:cubicBezTo>
                    <a:pt x="42258" y="175897"/>
                    <a:pt x="43002" y="175897"/>
                    <a:pt x="43483" y="175913"/>
                  </a:cubicBezTo>
                  <a:cubicBezTo>
                    <a:pt x="43960" y="175930"/>
                    <a:pt x="44441" y="175976"/>
                    <a:pt x="44892" y="176022"/>
                  </a:cubicBezTo>
                  <a:lnTo>
                    <a:pt x="44892" y="211072"/>
                  </a:lnTo>
                  <a:cubicBezTo>
                    <a:pt x="50003" y="210980"/>
                    <a:pt x="53968" y="209709"/>
                    <a:pt x="56771" y="207262"/>
                  </a:cubicBezTo>
                  <a:cubicBezTo>
                    <a:pt x="59576" y="204816"/>
                    <a:pt x="60969" y="201407"/>
                    <a:pt x="60969" y="197054"/>
                  </a:cubicBezTo>
                  <a:cubicBezTo>
                    <a:pt x="60969" y="193741"/>
                    <a:pt x="60116" y="190982"/>
                    <a:pt x="58397" y="188832"/>
                  </a:cubicBezTo>
                  <a:cubicBezTo>
                    <a:pt x="56695" y="186661"/>
                    <a:pt x="54261" y="185269"/>
                    <a:pt x="51116" y="184633"/>
                  </a:cubicBezTo>
                  <a:close/>
                  <a:moveTo>
                    <a:pt x="66824" y="134185"/>
                  </a:moveTo>
                  <a:lnTo>
                    <a:pt x="36913" y="134185"/>
                  </a:lnTo>
                  <a:cubicBezTo>
                    <a:pt x="32111" y="134185"/>
                    <a:pt x="28795" y="134913"/>
                    <a:pt x="26984" y="136385"/>
                  </a:cubicBezTo>
                  <a:cubicBezTo>
                    <a:pt x="25173" y="137856"/>
                    <a:pt x="24257" y="140366"/>
                    <a:pt x="24257" y="143925"/>
                  </a:cubicBezTo>
                  <a:cubicBezTo>
                    <a:pt x="24257" y="148341"/>
                    <a:pt x="25512" y="151842"/>
                    <a:pt x="28008" y="154443"/>
                  </a:cubicBezTo>
                  <a:cubicBezTo>
                    <a:pt x="30501" y="157045"/>
                    <a:pt x="33863" y="158349"/>
                    <a:pt x="38105" y="158349"/>
                  </a:cubicBezTo>
                  <a:lnTo>
                    <a:pt x="66824" y="158349"/>
                  </a:lnTo>
                  <a:lnTo>
                    <a:pt x="66824" y="166525"/>
                  </a:lnTo>
                  <a:lnTo>
                    <a:pt x="0" y="166525"/>
                  </a:lnTo>
                  <a:lnTo>
                    <a:pt x="0" y="158349"/>
                  </a:lnTo>
                  <a:lnTo>
                    <a:pt x="25081" y="158349"/>
                  </a:lnTo>
                  <a:cubicBezTo>
                    <a:pt x="22446" y="156860"/>
                    <a:pt x="20447" y="154832"/>
                    <a:pt x="19071" y="152230"/>
                  </a:cubicBezTo>
                  <a:cubicBezTo>
                    <a:pt x="17691" y="149626"/>
                    <a:pt x="17009" y="146576"/>
                    <a:pt x="17009" y="143105"/>
                  </a:cubicBezTo>
                  <a:cubicBezTo>
                    <a:pt x="17009" y="139450"/>
                    <a:pt x="17566" y="136368"/>
                    <a:pt x="18666" y="133859"/>
                  </a:cubicBezTo>
                  <a:cubicBezTo>
                    <a:pt x="19765" y="131333"/>
                    <a:pt x="21425" y="129397"/>
                    <a:pt x="23622" y="128050"/>
                  </a:cubicBezTo>
                  <a:cubicBezTo>
                    <a:pt x="24817" y="127293"/>
                    <a:pt x="26194" y="126749"/>
                    <a:pt x="27774" y="126410"/>
                  </a:cubicBezTo>
                  <a:cubicBezTo>
                    <a:pt x="29372" y="126084"/>
                    <a:pt x="31881" y="125913"/>
                    <a:pt x="35332" y="125913"/>
                  </a:cubicBezTo>
                  <a:lnTo>
                    <a:pt x="37641" y="125913"/>
                  </a:lnTo>
                  <a:lnTo>
                    <a:pt x="66824" y="125913"/>
                  </a:lnTo>
                  <a:lnTo>
                    <a:pt x="66824" y="134185"/>
                  </a:lnTo>
                  <a:close/>
                  <a:moveTo>
                    <a:pt x="54587" y="104087"/>
                  </a:moveTo>
                  <a:cubicBezTo>
                    <a:pt x="56771" y="104087"/>
                    <a:pt x="58226" y="103778"/>
                    <a:pt x="58957" y="103159"/>
                  </a:cubicBezTo>
                  <a:cubicBezTo>
                    <a:pt x="59685" y="102539"/>
                    <a:pt x="60041" y="101410"/>
                    <a:pt x="60041" y="99737"/>
                  </a:cubicBezTo>
                  <a:cubicBezTo>
                    <a:pt x="60041" y="99256"/>
                    <a:pt x="60024" y="98683"/>
                    <a:pt x="59995" y="98002"/>
                  </a:cubicBezTo>
                  <a:cubicBezTo>
                    <a:pt x="59962" y="97320"/>
                    <a:pt x="59899" y="96438"/>
                    <a:pt x="59807" y="95351"/>
                  </a:cubicBezTo>
                  <a:lnTo>
                    <a:pt x="66745" y="95351"/>
                  </a:lnTo>
                  <a:cubicBezTo>
                    <a:pt x="66996" y="96714"/>
                    <a:pt x="67164" y="97923"/>
                    <a:pt x="67289" y="99006"/>
                  </a:cubicBezTo>
                  <a:cubicBezTo>
                    <a:pt x="67414" y="100076"/>
                    <a:pt x="67477" y="101038"/>
                    <a:pt x="67477" y="101887"/>
                  </a:cubicBezTo>
                  <a:cubicBezTo>
                    <a:pt x="67477" y="105714"/>
                    <a:pt x="66732" y="108411"/>
                    <a:pt x="65260" y="109959"/>
                  </a:cubicBezTo>
                  <a:cubicBezTo>
                    <a:pt x="63772" y="111493"/>
                    <a:pt x="61141" y="112267"/>
                    <a:pt x="57360" y="112267"/>
                  </a:cubicBezTo>
                  <a:lnTo>
                    <a:pt x="24722" y="112267"/>
                  </a:lnTo>
                  <a:lnTo>
                    <a:pt x="24722" y="119531"/>
                  </a:lnTo>
                  <a:lnTo>
                    <a:pt x="18218" y="119531"/>
                  </a:lnTo>
                  <a:lnTo>
                    <a:pt x="18218" y="112267"/>
                  </a:lnTo>
                  <a:lnTo>
                    <a:pt x="4647" y="112267"/>
                  </a:lnTo>
                  <a:lnTo>
                    <a:pt x="4647" y="104087"/>
                  </a:lnTo>
                  <a:lnTo>
                    <a:pt x="18218" y="104087"/>
                  </a:lnTo>
                  <a:lnTo>
                    <a:pt x="18218" y="95351"/>
                  </a:lnTo>
                  <a:lnTo>
                    <a:pt x="24722" y="95351"/>
                  </a:lnTo>
                  <a:lnTo>
                    <a:pt x="24722" y="104087"/>
                  </a:lnTo>
                  <a:lnTo>
                    <a:pt x="54587" y="104087"/>
                  </a:lnTo>
                  <a:close/>
                  <a:moveTo>
                    <a:pt x="51024" y="90998"/>
                  </a:moveTo>
                  <a:lnTo>
                    <a:pt x="51024" y="83193"/>
                  </a:lnTo>
                  <a:cubicBezTo>
                    <a:pt x="54324" y="82884"/>
                    <a:pt x="56817" y="81705"/>
                    <a:pt x="58522" y="79614"/>
                  </a:cubicBezTo>
                  <a:cubicBezTo>
                    <a:pt x="60212" y="77539"/>
                    <a:pt x="61061" y="74595"/>
                    <a:pt x="61061" y="70769"/>
                  </a:cubicBezTo>
                  <a:cubicBezTo>
                    <a:pt x="61061" y="67255"/>
                    <a:pt x="60380" y="64483"/>
                    <a:pt x="59003" y="62451"/>
                  </a:cubicBezTo>
                  <a:cubicBezTo>
                    <a:pt x="57623" y="60423"/>
                    <a:pt x="55733" y="59402"/>
                    <a:pt x="53349" y="59402"/>
                  </a:cubicBezTo>
                  <a:cubicBezTo>
                    <a:pt x="51551" y="59402"/>
                    <a:pt x="50188" y="59896"/>
                    <a:pt x="49229" y="60903"/>
                  </a:cubicBezTo>
                  <a:cubicBezTo>
                    <a:pt x="48284" y="61911"/>
                    <a:pt x="47461" y="63877"/>
                    <a:pt x="46766" y="66791"/>
                  </a:cubicBezTo>
                  <a:lnTo>
                    <a:pt x="44395" y="75929"/>
                  </a:lnTo>
                  <a:cubicBezTo>
                    <a:pt x="43157" y="81069"/>
                    <a:pt x="41513" y="84665"/>
                    <a:pt x="39485" y="86677"/>
                  </a:cubicBezTo>
                  <a:cubicBezTo>
                    <a:pt x="37440" y="88689"/>
                    <a:pt x="34529" y="89697"/>
                    <a:pt x="30748" y="89697"/>
                  </a:cubicBezTo>
                  <a:cubicBezTo>
                    <a:pt x="26457" y="89697"/>
                    <a:pt x="23036" y="88070"/>
                    <a:pt x="20510" y="84820"/>
                  </a:cubicBezTo>
                  <a:cubicBezTo>
                    <a:pt x="17984" y="81567"/>
                    <a:pt x="16729" y="77105"/>
                    <a:pt x="16729" y="71451"/>
                  </a:cubicBezTo>
                  <a:cubicBezTo>
                    <a:pt x="16729" y="65675"/>
                    <a:pt x="18079" y="61075"/>
                    <a:pt x="20773" y="57650"/>
                  </a:cubicBezTo>
                  <a:cubicBezTo>
                    <a:pt x="23454" y="54228"/>
                    <a:pt x="27076" y="52523"/>
                    <a:pt x="31601" y="52523"/>
                  </a:cubicBezTo>
                  <a:lnTo>
                    <a:pt x="31785" y="52523"/>
                  </a:lnTo>
                  <a:lnTo>
                    <a:pt x="31785" y="60423"/>
                  </a:lnTo>
                  <a:cubicBezTo>
                    <a:pt x="29213" y="60610"/>
                    <a:pt x="27218" y="61664"/>
                    <a:pt x="25808" y="63584"/>
                  </a:cubicBezTo>
                  <a:cubicBezTo>
                    <a:pt x="24399" y="65504"/>
                    <a:pt x="23701" y="68121"/>
                    <a:pt x="23701" y="71421"/>
                  </a:cubicBezTo>
                  <a:cubicBezTo>
                    <a:pt x="23701" y="74734"/>
                    <a:pt x="24274" y="77243"/>
                    <a:pt x="25420" y="78949"/>
                  </a:cubicBezTo>
                  <a:cubicBezTo>
                    <a:pt x="26582" y="80668"/>
                    <a:pt x="28255" y="81521"/>
                    <a:pt x="30468" y="81521"/>
                  </a:cubicBezTo>
                  <a:cubicBezTo>
                    <a:pt x="32036" y="81521"/>
                    <a:pt x="33274" y="80977"/>
                    <a:pt x="34173" y="79910"/>
                  </a:cubicBezTo>
                  <a:cubicBezTo>
                    <a:pt x="35056" y="78824"/>
                    <a:pt x="35846" y="76825"/>
                    <a:pt x="36511" y="73884"/>
                  </a:cubicBezTo>
                  <a:lnTo>
                    <a:pt x="38368" y="65968"/>
                  </a:lnTo>
                  <a:cubicBezTo>
                    <a:pt x="39702" y="60360"/>
                    <a:pt x="41405" y="56504"/>
                    <a:pt x="43466" y="54383"/>
                  </a:cubicBezTo>
                  <a:cubicBezTo>
                    <a:pt x="45541" y="52276"/>
                    <a:pt x="48501" y="51222"/>
                    <a:pt x="52341" y="51222"/>
                  </a:cubicBezTo>
                  <a:cubicBezTo>
                    <a:pt x="57390" y="51222"/>
                    <a:pt x="61308" y="53003"/>
                    <a:pt x="64114" y="56550"/>
                  </a:cubicBezTo>
                  <a:cubicBezTo>
                    <a:pt x="66917" y="60113"/>
                    <a:pt x="68313" y="65085"/>
                    <a:pt x="68313" y="71467"/>
                  </a:cubicBezTo>
                  <a:cubicBezTo>
                    <a:pt x="68313" y="77711"/>
                    <a:pt x="66824" y="82495"/>
                    <a:pt x="63867" y="85841"/>
                  </a:cubicBezTo>
                  <a:cubicBezTo>
                    <a:pt x="60907" y="89187"/>
                    <a:pt x="56616" y="90905"/>
                    <a:pt x="51024" y="90998"/>
                  </a:cubicBezTo>
                  <a:close/>
                  <a:moveTo>
                    <a:pt x="38105" y="35222"/>
                  </a:moveTo>
                  <a:lnTo>
                    <a:pt x="38105" y="8552"/>
                  </a:lnTo>
                  <a:cubicBezTo>
                    <a:pt x="33567" y="8581"/>
                    <a:pt x="30050" y="9727"/>
                    <a:pt x="27590" y="12003"/>
                  </a:cubicBezTo>
                  <a:cubicBezTo>
                    <a:pt x="25127" y="14265"/>
                    <a:pt x="23885" y="17489"/>
                    <a:pt x="23885" y="21655"/>
                  </a:cubicBezTo>
                  <a:cubicBezTo>
                    <a:pt x="23885" y="25682"/>
                    <a:pt x="25094" y="28840"/>
                    <a:pt x="27527" y="31165"/>
                  </a:cubicBezTo>
                  <a:cubicBezTo>
                    <a:pt x="29945" y="33473"/>
                    <a:pt x="33475" y="34836"/>
                    <a:pt x="38105" y="35222"/>
                  </a:cubicBezTo>
                  <a:close/>
                  <a:moveTo>
                    <a:pt x="51116" y="8736"/>
                  </a:moveTo>
                  <a:lnTo>
                    <a:pt x="51116" y="652"/>
                  </a:lnTo>
                  <a:cubicBezTo>
                    <a:pt x="56477" y="1535"/>
                    <a:pt x="60689" y="3856"/>
                    <a:pt x="63772" y="7636"/>
                  </a:cubicBezTo>
                  <a:cubicBezTo>
                    <a:pt x="66854" y="11417"/>
                    <a:pt x="68405" y="16185"/>
                    <a:pt x="68405" y="21934"/>
                  </a:cubicBezTo>
                  <a:cubicBezTo>
                    <a:pt x="68405" y="28685"/>
                    <a:pt x="66143" y="34013"/>
                    <a:pt x="61605" y="37918"/>
                  </a:cubicBezTo>
                  <a:cubicBezTo>
                    <a:pt x="57067" y="41821"/>
                    <a:pt x="50869" y="43773"/>
                    <a:pt x="43048" y="43773"/>
                  </a:cubicBezTo>
                  <a:cubicBezTo>
                    <a:pt x="34759" y="43773"/>
                    <a:pt x="28285" y="41837"/>
                    <a:pt x="23622" y="37965"/>
                  </a:cubicBezTo>
                  <a:cubicBezTo>
                    <a:pt x="18962" y="34092"/>
                    <a:pt x="16637" y="28764"/>
                    <a:pt x="16637" y="21948"/>
                  </a:cubicBezTo>
                  <a:cubicBezTo>
                    <a:pt x="16637" y="14963"/>
                    <a:pt x="18791" y="9556"/>
                    <a:pt x="23082" y="5730"/>
                  </a:cubicBezTo>
                  <a:cubicBezTo>
                    <a:pt x="27373" y="1907"/>
                    <a:pt x="33429" y="0"/>
                    <a:pt x="41266" y="0"/>
                  </a:cubicBezTo>
                  <a:cubicBezTo>
                    <a:pt x="42258" y="0"/>
                    <a:pt x="43002" y="0"/>
                    <a:pt x="43483" y="16"/>
                  </a:cubicBezTo>
                  <a:cubicBezTo>
                    <a:pt x="43960" y="33"/>
                    <a:pt x="44441" y="79"/>
                    <a:pt x="44892" y="125"/>
                  </a:cubicBezTo>
                  <a:lnTo>
                    <a:pt x="44892" y="35175"/>
                  </a:lnTo>
                  <a:cubicBezTo>
                    <a:pt x="50003" y="35083"/>
                    <a:pt x="53968" y="33812"/>
                    <a:pt x="56771" y="31365"/>
                  </a:cubicBezTo>
                  <a:cubicBezTo>
                    <a:pt x="59576" y="28919"/>
                    <a:pt x="60969" y="25511"/>
                    <a:pt x="60969" y="21157"/>
                  </a:cubicBezTo>
                  <a:cubicBezTo>
                    <a:pt x="60969" y="17845"/>
                    <a:pt x="60116" y="15085"/>
                    <a:pt x="58397" y="12935"/>
                  </a:cubicBezTo>
                  <a:cubicBezTo>
                    <a:pt x="56695" y="10765"/>
                    <a:pt x="54261" y="9372"/>
                    <a:pt x="51116" y="8736"/>
                  </a:cubicBez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C400394D-F1D7-4C64-A304-980E8F29089A}"/>
                </a:ext>
              </a:extLst>
            </p:cNvPr>
            <p:cNvSpPr/>
            <p:nvPr/>
          </p:nvSpPr>
          <p:spPr>
            <a:xfrm>
              <a:off x="9152791" y="1221435"/>
              <a:ext cx="65758" cy="299721"/>
            </a:xfrm>
            <a:custGeom>
              <a:avLst/>
              <a:gdLst>
                <a:gd name="connsiteX0" fmla="*/ 66824 w 68312"/>
                <a:gd name="connsiteY0" fmla="*/ 311363 h 311362"/>
                <a:gd name="connsiteX1" fmla="*/ 0 w 68312"/>
                <a:gd name="connsiteY1" fmla="*/ 311363 h 311362"/>
                <a:gd name="connsiteX2" fmla="*/ 0 w 68312"/>
                <a:gd name="connsiteY2" fmla="*/ 302346 h 311362"/>
                <a:gd name="connsiteX3" fmla="*/ 32250 w 68312"/>
                <a:gd name="connsiteY3" fmla="*/ 302346 h 311362"/>
                <a:gd name="connsiteX4" fmla="*/ 0 w 68312"/>
                <a:gd name="connsiteY4" fmla="*/ 270178 h 311362"/>
                <a:gd name="connsiteX5" fmla="*/ 0 w 68312"/>
                <a:gd name="connsiteY5" fmla="*/ 258112 h 311362"/>
                <a:gd name="connsiteX6" fmla="*/ 26767 w 68312"/>
                <a:gd name="connsiteY6" fmla="*/ 285417 h 311362"/>
                <a:gd name="connsiteX7" fmla="*/ 66824 w 68312"/>
                <a:gd name="connsiteY7" fmla="*/ 257368 h 311362"/>
                <a:gd name="connsiteX8" fmla="*/ 66824 w 68312"/>
                <a:gd name="connsiteY8" fmla="*/ 268613 h 311362"/>
                <a:gd name="connsiteX9" fmla="*/ 33304 w 68312"/>
                <a:gd name="connsiteY9" fmla="*/ 292000 h 311362"/>
                <a:gd name="connsiteX10" fmla="*/ 43420 w 68312"/>
                <a:gd name="connsiteY10" fmla="*/ 302346 h 311362"/>
                <a:gd name="connsiteX11" fmla="*/ 66824 w 68312"/>
                <a:gd name="connsiteY11" fmla="*/ 302346 h 311362"/>
                <a:gd name="connsiteX12" fmla="*/ 66824 w 68312"/>
                <a:gd name="connsiteY12" fmla="*/ 311363 h 311362"/>
                <a:gd name="connsiteX13" fmla="*/ 60334 w 68312"/>
                <a:gd name="connsiteY13" fmla="*/ 222937 h 311362"/>
                <a:gd name="connsiteX14" fmla="*/ 66314 w 68312"/>
                <a:gd name="connsiteY14" fmla="*/ 231054 h 311362"/>
                <a:gd name="connsiteX15" fmla="*/ 68313 w 68312"/>
                <a:gd name="connsiteY15" fmla="*/ 240159 h 311362"/>
                <a:gd name="connsiteX16" fmla="*/ 64440 w 68312"/>
                <a:gd name="connsiteY16" fmla="*/ 251776 h 311362"/>
                <a:gd name="connsiteX17" fmla="*/ 53721 w 68312"/>
                <a:gd name="connsiteY17" fmla="*/ 255959 h 311362"/>
                <a:gd name="connsiteX18" fmla="*/ 43328 w 68312"/>
                <a:gd name="connsiteY18" fmla="*/ 251855 h 311362"/>
                <a:gd name="connsiteX19" fmla="*/ 38477 w 68312"/>
                <a:gd name="connsiteY19" fmla="*/ 239339 h 311362"/>
                <a:gd name="connsiteX20" fmla="*/ 37842 w 68312"/>
                <a:gd name="connsiteY20" fmla="*/ 233563 h 311362"/>
                <a:gd name="connsiteX21" fmla="*/ 36620 w 68312"/>
                <a:gd name="connsiteY21" fmla="*/ 225943 h 311362"/>
                <a:gd name="connsiteX22" fmla="*/ 35177 w 68312"/>
                <a:gd name="connsiteY22" fmla="*/ 224083 h 311362"/>
                <a:gd name="connsiteX23" fmla="*/ 31338 w 68312"/>
                <a:gd name="connsiteY23" fmla="*/ 223618 h 311362"/>
                <a:gd name="connsiteX24" fmla="*/ 25746 w 68312"/>
                <a:gd name="connsiteY24" fmla="*/ 226345 h 311362"/>
                <a:gd name="connsiteX25" fmla="*/ 23885 w 68312"/>
                <a:gd name="connsiteY25" fmla="*/ 234567 h 311362"/>
                <a:gd name="connsiteX26" fmla="*/ 26164 w 68312"/>
                <a:gd name="connsiteY26" fmla="*/ 243136 h 311362"/>
                <a:gd name="connsiteX27" fmla="*/ 32902 w 68312"/>
                <a:gd name="connsiteY27" fmla="*/ 246014 h 311362"/>
                <a:gd name="connsiteX28" fmla="*/ 32902 w 68312"/>
                <a:gd name="connsiteY28" fmla="*/ 253729 h 311362"/>
                <a:gd name="connsiteX29" fmla="*/ 32530 w 68312"/>
                <a:gd name="connsiteY29" fmla="*/ 253729 h 311362"/>
                <a:gd name="connsiteX30" fmla="*/ 20911 w 68312"/>
                <a:gd name="connsiteY30" fmla="*/ 248556 h 311362"/>
                <a:gd name="connsiteX31" fmla="*/ 16637 w 68312"/>
                <a:gd name="connsiteY31" fmla="*/ 234307 h 311362"/>
                <a:gd name="connsiteX32" fmla="*/ 20292 w 68312"/>
                <a:gd name="connsiteY32" fmla="*/ 219947 h 311362"/>
                <a:gd name="connsiteX33" fmla="*/ 31723 w 68312"/>
                <a:gd name="connsiteY33" fmla="*/ 215346 h 311362"/>
                <a:gd name="connsiteX34" fmla="*/ 56030 w 68312"/>
                <a:gd name="connsiteY34" fmla="*/ 215346 h 311362"/>
                <a:gd name="connsiteX35" fmla="*/ 60054 w 68312"/>
                <a:gd name="connsiteY35" fmla="*/ 214665 h 311362"/>
                <a:gd name="connsiteX36" fmla="*/ 60969 w 68312"/>
                <a:gd name="connsiteY36" fmla="*/ 212202 h 311362"/>
                <a:gd name="connsiteX37" fmla="*/ 60907 w 68312"/>
                <a:gd name="connsiteY37" fmla="*/ 211306 h 311362"/>
                <a:gd name="connsiteX38" fmla="*/ 60689 w 68312"/>
                <a:gd name="connsiteY38" fmla="*/ 210051 h 311362"/>
                <a:gd name="connsiteX39" fmla="*/ 67009 w 68312"/>
                <a:gd name="connsiteY39" fmla="*/ 210051 h 311362"/>
                <a:gd name="connsiteX40" fmla="*/ 67582 w 68312"/>
                <a:gd name="connsiteY40" fmla="*/ 212666 h 311362"/>
                <a:gd name="connsiteX41" fmla="*/ 67753 w 68312"/>
                <a:gd name="connsiteY41" fmla="*/ 214773 h 311362"/>
                <a:gd name="connsiteX42" fmla="*/ 65972 w 68312"/>
                <a:gd name="connsiteY42" fmla="*/ 220892 h 311362"/>
                <a:gd name="connsiteX43" fmla="*/ 60614 w 68312"/>
                <a:gd name="connsiteY43" fmla="*/ 222937 h 311362"/>
                <a:gd name="connsiteX44" fmla="*/ 60334 w 68312"/>
                <a:gd name="connsiteY44" fmla="*/ 222937 h 311362"/>
                <a:gd name="connsiteX45" fmla="*/ 42103 w 68312"/>
                <a:gd name="connsiteY45" fmla="*/ 223711 h 311362"/>
                <a:gd name="connsiteX46" fmla="*/ 44859 w 68312"/>
                <a:gd name="connsiteY46" fmla="*/ 234926 h 311362"/>
                <a:gd name="connsiteX47" fmla="*/ 45449 w 68312"/>
                <a:gd name="connsiteY47" fmla="*/ 239155 h 311362"/>
                <a:gd name="connsiteX48" fmla="*/ 48083 w 68312"/>
                <a:gd name="connsiteY48" fmla="*/ 245549 h 311362"/>
                <a:gd name="connsiteX49" fmla="*/ 53626 w 68312"/>
                <a:gd name="connsiteY49" fmla="*/ 247502 h 311362"/>
                <a:gd name="connsiteX50" fmla="*/ 59204 w 68312"/>
                <a:gd name="connsiteY50" fmla="*/ 245227 h 311362"/>
                <a:gd name="connsiteX51" fmla="*/ 61154 w 68312"/>
                <a:gd name="connsiteY51" fmla="*/ 238736 h 311362"/>
                <a:gd name="connsiteX52" fmla="*/ 57841 w 68312"/>
                <a:gd name="connsiteY52" fmla="*/ 227939 h 311362"/>
                <a:gd name="connsiteX53" fmla="*/ 49351 w 68312"/>
                <a:gd name="connsiteY53" fmla="*/ 223711 h 311362"/>
                <a:gd name="connsiteX54" fmla="*/ 42103 w 68312"/>
                <a:gd name="connsiteY54" fmla="*/ 223711 h 311362"/>
                <a:gd name="connsiteX55" fmla="*/ 42179 w 68312"/>
                <a:gd name="connsiteY55" fmla="*/ 167671 h 311362"/>
                <a:gd name="connsiteX56" fmla="*/ 28565 w 68312"/>
                <a:gd name="connsiteY56" fmla="*/ 171326 h 311362"/>
                <a:gd name="connsiteX57" fmla="*/ 23981 w 68312"/>
                <a:gd name="connsiteY57" fmla="*/ 182137 h 311362"/>
                <a:gd name="connsiteX58" fmla="*/ 28999 w 68312"/>
                <a:gd name="connsiteY58" fmla="*/ 192809 h 311362"/>
                <a:gd name="connsiteX59" fmla="*/ 43219 w 68312"/>
                <a:gd name="connsiteY59" fmla="*/ 196573 h 311362"/>
                <a:gd name="connsiteX60" fmla="*/ 56293 w 68312"/>
                <a:gd name="connsiteY60" fmla="*/ 192701 h 311362"/>
                <a:gd name="connsiteX61" fmla="*/ 61061 w 68312"/>
                <a:gd name="connsiteY61" fmla="*/ 182061 h 311362"/>
                <a:gd name="connsiteX62" fmla="*/ 56168 w 68312"/>
                <a:gd name="connsiteY62" fmla="*/ 171435 h 311362"/>
                <a:gd name="connsiteX63" fmla="*/ 42179 w 68312"/>
                <a:gd name="connsiteY63" fmla="*/ 167671 h 311362"/>
                <a:gd name="connsiteX64" fmla="*/ 0 w 68312"/>
                <a:gd name="connsiteY64" fmla="*/ 160051 h 311362"/>
                <a:gd name="connsiteX65" fmla="*/ 66824 w 68312"/>
                <a:gd name="connsiteY65" fmla="*/ 160051 h 311362"/>
                <a:gd name="connsiteX66" fmla="*/ 66824 w 68312"/>
                <a:gd name="connsiteY66" fmla="*/ 167951 h 311362"/>
                <a:gd name="connsiteX67" fmla="*/ 60706 w 68312"/>
                <a:gd name="connsiteY67" fmla="*/ 167951 h 311362"/>
                <a:gd name="connsiteX68" fmla="*/ 66406 w 68312"/>
                <a:gd name="connsiteY68" fmla="*/ 175027 h 311362"/>
                <a:gd name="connsiteX69" fmla="*/ 68313 w 68312"/>
                <a:gd name="connsiteY69" fmla="*/ 183734 h 311362"/>
                <a:gd name="connsiteX70" fmla="*/ 61341 w 68312"/>
                <a:gd name="connsiteY70" fmla="*/ 199237 h 311362"/>
                <a:gd name="connsiteX71" fmla="*/ 42676 w 68312"/>
                <a:gd name="connsiteY71" fmla="*/ 205030 h 311362"/>
                <a:gd name="connsiteX72" fmla="*/ 23684 w 68312"/>
                <a:gd name="connsiteY72" fmla="*/ 199221 h 311362"/>
                <a:gd name="connsiteX73" fmla="*/ 16637 w 68312"/>
                <a:gd name="connsiteY73" fmla="*/ 183734 h 311362"/>
                <a:gd name="connsiteX74" fmla="*/ 18511 w 68312"/>
                <a:gd name="connsiteY74" fmla="*/ 174734 h 311362"/>
                <a:gd name="connsiteX75" fmla="*/ 24165 w 68312"/>
                <a:gd name="connsiteY75" fmla="*/ 167951 h 311362"/>
                <a:gd name="connsiteX76" fmla="*/ 0 w 68312"/>
                <a:gd name="connsiteY76" fmla="*/ 167951 h 311362"/>
                <a:gd name="connsiteX77" fmla="*/ 0 w 68312"/>
                <a:gd name="connsiteY77" fmla="*/ 160051 h 311362"/>
                <a:gd name="connsiteX78" fmla="*/ 66824 w 68312"/>
                <a:gd name="connsiteY78" fmla="*/ 147301 h 311362"/>
                <a:gd name="connsiteX79" fmla="*/ 18218 w 68312"/>
                <a:gd name="connsiteY79" fmla="*/ 147301 h 311362"/>
                <a:gd name="connsiteX80" fmla="*/ 18218 w 68312"/>
                <a:gd name="connsiteY80" fmla="*/ 139401 h 311362"/>
                <a:gd name="connsiteX81" fmla="*/ 26921 w 68312"/>
                <a:gd name="connsiteY81" fmla="*/ 139401 h 311362"/>
                <a:gd name="connsiteX82" fmla="*/ 19611 w 68312"/>
                <a:gd name="connsiteY82" fmla="*/ 134106 h 311362"/>
                <a:gd name="connsiteX83" fmla="*/ 17194 w 68312"/>
                <a:gd name="connsiteY83" fmla="*/ 125926 h 311362"/>
                <a:gd name="connsiteX84" fmla="*/ 17210 w 68312"/>
                <a:gd name="connsiteY84" fmla="*/ 124609 h 311362"/>
                <a:gd name="connsiteX85" fmla="*/ 17335 w 68312"/>
                <a:gd name="connsiteY85" fmla="*/ 123789 h 311362"/>
                <a:gd name="connsiteX86" fmla="*/ 25930 w 68312"/>
                <a:gd name="connsiteY86" fmla="*/ 123789 h 311362"/>
                <a:gd name="connsiteX87" fmla="*/ 25854 w 68312"/>
                <a:gd name="connsiteY87" fmla="*/ 124517 h 311362"/>
                <a:gd name="connsiteX88" fmla="*/ 25838 w 68312"/>
                <a:gd name="connsiteY88" fmla="*/ 125742 h 311362"/>
                <a:gd name="connsiteX89" fmla="*/ 29401 w 68312"/>
                <a:gd name="connsiteY89" fmla="*/ 135700 h 311362"/>
                <a:gd name="connsiteX90" fmla="*/ 39778 w 68312"/>
                <a:gd name="connsiteY90" fmla="*/ 139124 h 311362"/>
                <a:gd name="connsiteX91" fmla="*/ 66824 w 68312"/>
                <a:gd name="connsiteY91" fmla="*/ 139124 h 311362"/>
                <a:gd name="connsiteX92" fmla="*/ 66824 w 68312"/>
                <a:gd name="connsiteY92" fmla="*/ 147301 h 311362"/>
                <a:gd name="connsiteX93" fmla="*/ 9297 w 68312"/>
                <a:gd name="connsiteY93" fmla="*/ 116446 h 311362"/>
                <a:gd name="connsiteX94" fmla="*/ 0 w 68312"/>
                <a:gd name="connsiteY94" fmla="*/ 116446 h 311362"/>
                <a:gd name="connsiteX95" fmla="*/ 0 w 68312"/>
                <a:gd name="connsiteY95" fmla="*/ 108269 h 311362"/>
                <a:gd name="connsiteX96" fmla="*/ 9297 w 68312"/>
                <a:gd name="connsiteY96" fmla="*/ 108269 h 311362"/>
                <a:gd name="connsiteX97" fmla="*/ 9297 w 68312"/>
                <a:gd name="connsiteY97" fmla="*/ 116446 h 311362"/>
                <a:gd name="connsiteX98" fmla="*/ 66824 w 68312"/>
                <a:gd name="connsiteY98" fmla="*/ 116446 h 311362"/>
                <a:gd name="connsiteX99" fmla="*/ 18218 w 68312"/>
                <a:gd name="connsiteY99" fmla="*/ 116446 h 311362"/>
                <a:gd name="connsiteX100" fmla="*/ 18218 w 68312"/>
                <a:gd name="connsiteY100" fmla="*/ 108269 h 311362"/>
                <a:gd name="connsiteX101" fmla="*/ 66824 w 68312"/>
                <a:gd name="connsiteY101" fmla="*/ 108269 h 311362"/>
                <a:gd name="connsiteX102" fmla="*/ 66824 w 68312"/>
                <a:gd name="connsiteY102" fmla="*/ 116446 h 311362"/>
                <a:gd name="connsiteX103" fmla="*/ 66824 w 68312"/>
                <a:gd name="connsiteY103" fmla="*/ 63459 h 311362"/>
                <a:gd name="connsiteX104" fmla="*/ 36913 w 68312"/>
                <a:gd name="connsiteY104" fmla="*/ 63459 h 311362"/>
                <a:gd name="connsiteX105" fmla="*/ 27000 w 68312"/>
                <a:gd name="connsiteY105" fmla="*/ 65658 h 311362"/>
                <a:gd name="connsiteX106" fmla="*/ 24257 w 68312"/>
                <a:gd name="connsiteY106" fmla="*/ 73199 h 311362"/>
                <a:gd name="connsiteX107" fmla="*/ 28130 w 68312"/>
                <a:gd name="connsiteY107" fmla="*/ 83842 h 311362"/>
                <a:gd name="connsiteX108" fmla="*/ 39146 w 68312"/>
                <a:gd name="connsiteY108" fmla="*/ 87622 h 311362"/>
                <a:gd name="connsiteX109" fmla="*/ 66824 w 68312"/>
                <a:gd name="connsiteY109" fmla="*/ 87622 h 311362"/>
                <a:gd name="connsiteX110" fmla="*/ 66824 w 68312"/>
                <a:gd name="connsiteY110" fmla="*/ 95799 h 311362"/>
                <a:gd name="connsiteX111" fmla="*/ 18218 w 68312"/>
                <a:gd name="connsiteY111" fmla="*/ 95799 h 311362"/>
                <a:gd name="connsiteX112" fmla="*/ 18218 w 68312"/>
                <a:gd name="connsiteY112" fmla="*/ 87978 h 311362"/>
                <a:gd name="connsiteX113" fmla="*/ 25295 w 68312"/>
                <a:gd name="connsiteY113" fmla="*/ 87978 h 311362"/>
                <a:gd name="connsiteX114" fmla="*/ 19054 w 68312"/>
                <a:gd name="connsiteY114" fmla="*/ 81316 h 311362"/>
                <a:gd name="connsiteX115" fmla="*/ 17009 w 68312"/>
                <a:gd name="connsiteY115" fmla="*/ 72379 h 311362"/>
                <a:gd name="connsiteX116" fmla="*/ 18666 w 68312"/>
                <a:gd name="connsiteY116" fmla="*/ 63133 h 311362"/>
                <a:gd name="connsiteX117" fmla="*/ 23622 w 68312"/>
                <a:gd name="connsiteY117" fmla="*/ 57324 h 311362"/>
                <a:gd name="connsiteX118" fmla="*/ 27774 w 68312"/>
                <a:gd name="connsiteY118" fmla="*/ 55684 h 311362"/>
                <a:gd name="connsiteX119" fmla="*/ 35332 w 68312"/>
                <a:gd name="connsiteY119" fmla="*/ 55187 h 311362"/>
                <a:gd name="connsiteX120" fmla="*/ 37641 w 68312"/>
                <a:gd name="connsiteY120" fmla="*/ 55187 h 311362"/>
                <a:gd name="connsiteX121" fmla="*/ 66824 w 68312"/>
                <a:gd name="connsiteY121" fmla="*/ 55187 h 311362"/>
                <a:gd name="connsiteX122" fmla="*/ 66824 w 68312"/>
                <a:gd name="connsiteY122" fmla="*/ 63459 h 311362"/>
                <a:gd name="connsiteX123" fmla="*/ 60334 w 68312"/>
                <a:gd name="connsiteY123" fmla="*/ 12885 h 311362"/>
                <a:gd name="connsiteX124" fmla="*/ 66314 w 68312"/>
                <a:gd name="connsiteY124" fmla="*/ 21003 h 311362"/>
                <a:gd name="connsiteX125" fmla="*/ 68313 w 68312"/>
                <a:gd name="connsiteY125" fmla="*/ 30108 h 311362"/>
                <a:gd name="connsiteX126" fmla="*/ 64440 w 68312"/>
                <a:gd name="connsiteY126" fmla="*/ 41725 h 311362"/>
                <a:gd name="connsiteX127" fmla="*/ 53721 w 68312"/>
                <a:gd name="connsiteY127" fmla="*/ 45907 h 311362"/>
                <a:gd name="connsiteX128" fmla="*/ 43328 w 68312"/>
                <a:gd name="connsiteY128" fmla="*/ 41804 h 311362"/>
                <a:gd name="connsiteX129" fmla="*/ 38477 w 68312"/>
                <a:gd name="connsiteY129" fmla="*/ 29288 h 311362"/>
                <a:gd name="connsiteX130" fmla="*/ 37842 w 68312"/>
                <a:gd name="connsiteY130" fmla="*/ 23512 h 311362"/>
                <a:gd name="connsiteX131" fmla="*/ 36620 w 68312"/>
                <a:gd name="connsiteY131" fmla="*/ 15892 h 311362"/>
                <a:gd name="connsiteX132" fmla="*/ 35177 w 68312"/>
                <a:gd name="connsiteY132" fmla="*/ 14031 h 311362"/>
                <a:gd name="connsiteX133" fmla="*/ 31338 w 68312"/>
                <a:gd name="connsiteY133" fmla="*/ 13567 h 311362"/>
                <a:gd name="connsiteX134" fmla="*/ 25746 w 68312"/>
                <a:gd name="connsiteY134" fmla="*/ 16294 h 311362"/>
                <a:gd name="connsiteX135" fmla="*/ 23885 w 68312"/>
                <a:gd name="connsiteY135" fmla="*/ 24516 h 311362"/>
                <a:gd name="connsiteX136" fmla="*/ 26164 w 68312"/>
                <a:gd name="connsiteY136" fmla="*/ 33084 h 311362"/>
                <a:gd name="connsiteX137" fmla="*/ 32902 w 68312"/>
                <a:gd name="connsiteY137" fmla="*/ 35962 h 311362"/>
                <a:gd name="connsiteX138" fmla="*/ 32902 w 68312"/>
                <a:gd name="connsiteY138" fmla="*/ 43678 h 311362"/>
                <a:gd name="connsiteX139" fmla="*/ 32530 w 68312"/>
                <a:gd name="connsiteY139" fmla="*/ 43678 h 311362"/>
                <a:gd name="connsiteX140" fmla="*/ 20911 w 68312"/>
                <a:gd name="connsiteY140" fmla="*/ 38505 h 311362"/>
                <a:gd name="connsiteX141" fmla="*/ 16637 w 68312"/>
                <a:gd name="connsiteY141" fmla="*/ 24256 h 311362"/>
                <a:gd name="connsiteX142" fmla="*/ 20292 w 68312"/>
                <a:gd name="connsiteY142" fmla="*/ 9895 h 311362"/>
                <a:gd name="connsiteX143" fmla="*/ 31723 w 68312"/>
                <a:gd name="connsiteY143" fmla="*/ 5295 h 311362"/>
                <a:gd name="connsiteX144" fmla="*/ 56030 w 68312"/>
                <a:gd name="connsiteY144" fmla="*/ 5295 h 311362"/>
                <a:gd name="connsiteX145" fmla="*/ 60054 w 68312"/>
                <a:gd name="connsiteY145" fmla="*/ 4613 h 311362"/>
                <a:gd name="connsiteX146" fmla="*/ 60969 w 68312"/>
                <a:gd name="connsiteY146" fmla="*/ 2150 h 311362"/>
                <a:gd name="connsiteX147" fmla="*/ 60907 w 68312"/>
                <a:gd name="connsiteY147" fmla="*/ 1255 h 311362"/>
                <a:gd name="connsiteX148" fmla="*/ 60689 w 68312"/>
                <a:gd name="connsiteY148" fmla="*/ 0 h 311362"/>
                <a:gd name="connsiteX149" fmla="*/ 67009 w 68312"/>
                <a:gd name="connsiteY149" fmla="*/ 0 h 311362"/>
                <a:gd name="connsiteX150" fmla="*/ 67582 w 68312"/>
                <a:gd name="connsiteY150" fmla="*/ 2615 h 311362"/>
                <a:gd name="connsiteX151" fmla="*/ 67753 w 68312"/>
                <a:gd name="connsiteY151" fmla="*/ 4722 h 311362"/>
                <a:gd name="connsiteX152" fmla="*/ 65972 w 68312"/>
                <a:gd name="connsiteY152" fmla="*/ 10840 h 311362"/>
                <a:gd name="connsiteX153" fmla="*/ 60614 w 68312"/>
                <a:gd name="connsiteY153" fmla="*/ 12885 h 311362"/>
                <a:gd name="connsiteX154" fmla="*/ 60334 w 68312"/>
                <a:gd name="connsiteY154" fmla="*/ 12885 h 311362"/>
                <a:gd name="connsiteX155" fmla="*/ 42103 w 68312"/>
                <a:gd name="connsiteY155" fmla="*/ 13659 h 311362"/>
                <a:gd name="connsiteX156" fmla="*/ 44859 w 68312"/>
                <a:gd name="connsiteY156" fmla="*/ 24875 h 311362"/>
                <a:gd name="connsiteX157" fmla="*/ 45449 w 68312"/>
                <a:gd name="connsiteY157" fmla="*/ 29103 h 311362"/>
                <a:gd name="connsiteX158" fmla="*/ 48083 w 68312"/>
                <a:gd name="connsiteY158" fmla="*/ 35498 h 311362"/>
                <a:gd name="connsiteX159" fmla="*/ 53626 w 68312"/>
                <a:gd name="connsiteY159" fmla="*/ 37451 h 311362"/>
                <a:gd name="connsiteX160" fmla="*/ 59204 w 68312"/>
                <a:gd name="connsiteY160" fmla="*/ 35175 h 311362"/>
                <a:gd name="connsiteX161" fmla="*/ 61154 w 68312"/>
                <a:gd name="connsiteY161" fmla="*/ 28685 h 311362"/>
                <a:gd name="connsiteX162" fmla="*/ 57841 w 68312"/>
                <a:gd name="connsiteY162" fmla="*/ 17887 h 311362"/>
                <a:gd name="connsiteX163" fmla="*/ 49351 w 68312"/>
                <a:gd name="connsiteY163" fmla="*/ 13659 h 311362"/>
                <a:gd name="connsiteX164" fmla="*/ 42103 w 68312"/>
                <a:gd name="connsiteY164" fmla="*/ 13659 h 31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68312" h="311362">
                  <a:moveTo>
                    <a:pt x="66824" y="311363"/>
                  </a:moveTo>
                  <a:lnTo>
                    <a:pt x="0" y="311363"/>
                  </a:lnTo>
                  <a:lnTo>
                    <a:pt x="0" y="302346"/>
                  </a:lnTo>
                  <a:lnTo>
                    <a:pt x="32250" y="302346"/>
                  </a:lnTo>
                  <a:lnTo>
                    <a:pt x="0" y="270178"/>
                  </a:lnTo>
                  <a:lnTo>
                    <a:pt x="0" y="258112"/>
                  </a:lnTo>
                  <a:lnTo>
                    <a:pt x="26767" y="285417"/>
                  </a:lnTo>
                  <a:lnTo>
                    <a:pt x="66824" y="257368"/>
                  </a:lnTo>
                  <a:lnTo>
                    <a:pt x="66824" y="268613"/>
                  </a:lnTo>
                  <a:lnTo>
                    <a:pt x="33304" y="292000"/>
                  </a:lnTo>
                  <a:lnTo>
                    <a:pt x="43420" y="302346"/>
                  </a:lnTo>
                  <a:lnTo>
                    <a:pt x="66824" y="302346"/>
                  </a:lnTo>
                  <a:lnTo>
                    <a:pt x="66824" y="311363"/>
                  </a:lnTo>
                  <a:close/>
                  <a:moveTo>
                    <a:pt x="60334" y="222937"/>
                  </a:moveTo>
                  <a:cubicBezTo>
                    <a:pt x="62998" y="225492"/>
                    <a:pt x="64980" y="228189"/>
                    <a:pt x="66314" y="231054"/>
                  </a:cubicBezTo>
                  <a:cubicBezTo>
                    <a:pt x="67644" y="233902"/>
                    <a:pt x="68313" y="236938"/>
                    <a:pt x="68313" y="240159"/>
                  </a:cubicBezTo>
                  <a:cubicBezTo>
                    <a:pt x="68313" y="245118"/>
                    <a:pt x="67025" y="248991"/>
                    <a:pt x="64440" y="251776"/>
                  </a:cubicBezTo>
                  <a:cubicBezTo>
                    <a:pt x="61852" y="254566"/>
                    <a:pt x="58275" y="255959"/>
                    <a:pt x="53721" y="255959"/>
                  </a:cubicBezTo>
                  <a:cubicBezTo>
                    <a:pt x="49305" y="255959"/>
                    <a:pt x="45837" y="254595"/>
                    <a:pt x="43328" y="251855"/>
                  </a:cubicBezTo>
                  <a:cubicBezTo>
                    <a:pt x="40819" y="249112"/>
                    <a:pt x="39205" y="244930"/>
                    <a:pt x="38477" y="239339"/>
                  </a:cubicBezTo>
                  <a:cubicBezTo>
                    <a:pt x="38322" y="237913"/>
                    <a:pt x="38105" y="235993"/>
                    <a:pt x="37842" y="233563"/>
                  </a:cubicBezTo>
                  <a:cubicBezTo>
                    <a:pt x="37423" y="229427"/>
                    <a:pt x="37005" y="226872"/>
                    <a:pt x="36620" y="225943"/>
                  </a:cubicBezTo>
                  <a:cubicBezTo>
                    <a:pt x="36248" y="224998"/>
                    <a:pt x="35767" y="224376"/>
                    <a:pt x="35177" y="224083"/>
                  </a:cubicBezTo>
                  <a:cubicBezTo>
                    <a:pt x="34591" y="223773"/>
                    <a:pt x="33304" y="223618"/>
                    <a:pt x="31338" y="223618"/>
                  </a:cubicBezTo>
                  <a:cubicBezTo>
                    <a:pt x="28858" y="223618"/>
                    <a:pt x="27000" y="224531"/>
                    <a:pt x="25746" y="226345"/>
                  </a:cubicBezTo>
                  <a:cubicBezTo>
                    <a:pt x="24508" y="228156"/>
                    <a:pt x="23885" y="230899"/>
                    <a:pt x="23885" y="234567"/>
                  </a:cubicBezTo>
                  <a:cubicBezTo>
                    <a:pt x="23885" y="238348"/>
                    <a:pt x="24646" y="241213"/>
                    <a:pt x="26164" y="243136"/>
                  </a:cubicBezTo>
                  <a:cubicBezTo>
                    <a:pt x="27682" y="245056"/>
                    <a:pt x="29928" y="246014"/>
                    <a:pt x="32902" y="246014"/>
                  </a:cubicBezTo>
                  <a:lnTo>
                    <a:pt x="32902" y="253729"/>
                  </a:lnTo>
                  <a:lnTo>
                    <a:pt x="32530" y="253729"/>
                  </a:lnTo>
                  <a:cubicBezTo>
                    <a:pt x="27636" y="253729"/>
                    <a:pt x="23747" y="252010"/>
                    <a:pt x="20911" y="248556"/>
                  </a:cubicBezTo>
                  <a:cubicBezTo>
                    <a:pt x="18063" y="245102"/>
                    <a:pt x="16637" y="240363"/>
                    <a:pt x="16637" y="234307"/>
                  </a:cubicBezTo>
                  <a:cubicBezTo>
                    <a:pt x="16637" y="227800"/>
                    <a:pt x="17862" y="223016"/>
                    <a:pt x="20292" y="219947"/>
                  </a:cubicBezTo>
                  <a:cubicBezTo>
                    <a:pt x="22726" y="216881"/>
                    <a:pt x="26536" y="215346"/>
                    <a:pt x="31723" y="215346"/>
                  </a:cubicBezTo>
                  <a:lnTo>
                    <a:pt x="56030" y="215346"/>
                  </a:lnTo>
                  <a:cubicBezTo>
                    <a:pt x="58104" y="215346"/>
                    <a:pt x="59451" y="215116"/>
                    <a:pt x="60054" y="214665"/>
                  </a:cubicBezTo>
                  <a:cubicBezTo>
                    <a:pt x="60660" y="214200"/>
                    <a:pt x="60969" y="213381"/>
                    <a:pt x="60969" y="212202"/>
                  </a:cubicBezTo>
                  <a:cubicBezTo>
                    <a:pt x="60969" y="211955"/>
                    <a:pt x="60953" y="211662"/>
                    <a:pt x="60907" y="211306"/>
                  </a:cubicBezTo>
                  <a:cubicBezTo>
                    <a:pt x="60861" y="210947"/>
                    <a:pt x="60785" y="210529"/>
                    <a:pt x="60689" y="210051"/>
                  </a:cubicBezTo>
                  <a:lnTo>
                    <a:pt x="67009" y="210051"/>
                  </a:lnTo>
                  <a:cubicBezTo>
                    <a:pt x="67289" y="211043"/>
                    <a:pt x="67477" y="211925"/>
                    <a:pt x="67582" y="212666"/>
                  </a:cubicBezTo>
                  <a:cubicBezTo>
                    <a:pt x="67691" y="213397"/>
                    <a:pt x="67753" y="214108"/>
                    <a:pt x="67753" y="214773"/>
                  </a:cubicBezTo>
                  <a:cubicBezTo>
                    <a:pt x="67753" y="217500"/>
                    <a:pt x="67164" y="219545"/>
                    <a:pt x="65972" y="220892"/>
                  </a:cubicBezTo>
                  <a:cubicBezTo>
                    <a:pt x="64796" y="222255"/>
                    <a:pt x="62998" y="222937"/>
                    <a:pt x="60614" y="222937"/>
                  </a:cubicBezTo>
                  <a:lnTo>
                    <a:pt x="60334" y="222937"/>
                  </a:lnTo>
                  <a:close/>
                  <a:moveTo>
                    <a:pt x="42103" y="223711"/>
                  </a:moveTo>
                  <a:cubicBezTo>
                    <a:pt x="43279" y="225894"/>
                    <a:pt x="44194" y="229628"/>
                    <a:pt x="44859" y="234926"/>
                  </a:cubicBezTo>
                  <a:cubicBezTo>
                    <a:pt x="45106" y="236800"/>
                    <a:pt x="45294" y="238209"/>
                    <a:pt x="45449" y="239155"/>
                  </a:cubicBezTo>
                  <a:cubicBezTo>
                    <a:pt x="45929" y="242112"/>
                    <a:pt x="46812" y="244249"/>
                    <a:pt x="48083" y="245549"/>
                  </a:cubicBezTo>
                  <a:cubicBezTo>
                    <a:pt x="49351" y="246850"/>
                    <a:pt x="51195" y="247502"/>
                    <a:pt x="53626" y="247502"/>
                  </a:cubicBezTo>
                  <a:cubicBezTo>
                    <a:pt x="56043" y="247502"/>
                    <a:pt x="57903" y="246745"/>
                    <a:pt x="59204" y="245227"/>
                  </a:cubicBezTo>
                  <a:cubicBezTo>
                    <a:pt x="60505" y="243722"/>
                    <a:pt x="61154" y="241555"/>
                    <a:pt x="61154" y="238736"/>
                  </a:cubicBezTo>
                  <a:cubicBezTo>
                    <a:pt x="61154" y="234353"/>
                    <a:pt x="60054" y="230744"/>
                    <a:pt x="57841" y="227939"/>
                  </a:cubicBezTo>
                  <a:cubicBezTo>
                    <a:pt x="55624" y="225120"/>
                    <a:pt x="52806" y="223711"/>
                    <a:pt x="49351" y="223711"/>
                  </a:cubicBezTo>
                  <a:lnTo>
                    <a:pt x="42103" y="223711"/>
                  </a:lnTo>
                  <a:close/>
                  <a:moveTo>
                    <a:pt x="42179" y="167671"/>
                  </a:moveTo>
                  <a:cubicBezTo>
                    <a:pt x="36155" y="167671"/>
                    <a:pt x="31617" y="168893"/>
                    <a:pt x="28565" y="171326"/>
                  </a:cubicBezTo>
                  <a:cubicBezTo>
                    <a:pt x="25512" y="173756"/>
                    <a:pt x="23981" y="177365"/>
                    <a:pt x="23981" y="182137"/>
                  </a:cubicBezTo>
                  <a:cubicBezTo>
                    <a:pt x="23981" y="186737"/>
                    <a:pt x="25654" y="190300"/>
                    <a:pt x="28999" y="192809"/>
                  </a:cubicBezTo>
                  <a:cubicBezTo>
                    <a:pt x="32345" y="195319"/>
                    <a:pt x="37084" y="196573"/>
                    <a:pt x="43219" y="196573"/>
                  </a:cubicBezTo>
                  <a:cubicBezTo>
                    <a:pt x="48765" y="196573"/>
                    <a:pt x="53115" y="195289"/>
                    <a:pt x="56293" y="192701"/>
                  </a:cubicBezTo>
                  <a:cubicBezTo>
                    <a:pt x="59468" y="190112"/>
                    <a:pt x="61061" y="186566"/>
                    <a:pt x="61061" y="182061"/>
                  </a:cubicBezTo>
                  <a:cubicBezTo>
                    <a:pt x="61061" y="177491"/>
                    <a:pt x="59435" y="173944"/>
                    <a:pt x="56168" y="171435"/>
                  </a:cubicBezTo>
                  <a:cubicBezTo>
                    <a:pt x="52898" y="168926"/>
                    <a:pt x="48238" y="167671"/>
                    <a:pt x="42179" y="167671"/>
                  </a:cubicBezTo>
                  <a:close/>
                  <a:moveTo>
                    <a:pt x="0" y="160051"/>
                  </a:moveTo>
                  <a:lnTo>
                    <a:pt x="66824" y="160051"/>
                  </a:lnTo>
                  <a:lnTo>
                    <a:pt x="66824" y="167951"/>
                  </a:lnTo>
                  <a:lnTo>
                    <a:pt x="60706" y="167951"/>
                  </a:lnTo>
                  <a:cubicBezTo>
                    <a:pt x="63232" y="170025"/>
                    <a:pt x="65135" y="172393"/>
                    <a:pt x="66406" y="175027"/>
                  </a:cubicBezTo>
                  <a:cubicBezTo>
                    <a:pt x="67677" y="177662"/>
                    <a:pt x="68313" y="180556"/>
                    <a:pt x="68313" y="183734"/>
                  </a:cubicBezTo>
                  <a:cubicBezTo>
                    <a:pt x="68313" y="190221"/>
                    <a:pt x="65988" y="195381"/>
                    <a:pt x="61341" y="199237"/>
                  </a:cubicBezTo>
                  <a:cubicBezTo>
                    <a:pt x="56711" y="203093"/>
                    <a:pt x="50484" y="205030"/>
                    <a:pt x="42676" y="205030"/>
                  </a:cubicBezTo>
                  <a:cubicBezTo>
                    <a:pt x="34729" y="205030"/>
                    <a:pt x="28393" y="203093"/>
                    <a:pt x="23684" y="199221"/>
                  </a:cubicBezTo>
                  <a:cubicBezTo>
                    <a:pt x="18992" y="195348"/>
                    <a:pt x="16637" y="190192"/>
                    <a:pt x="16637" y="183734"/>
                  </a:cubicBezTo>
                  <a:cubicBezTo>
                    <a:pt x="16637" y="180355"/>
                    <a:pt x="17256" y="177352"/>
                    <a:pt x="18511" y="174734"/>
                  </a:cubicBezTo>
                  <a:cubicBezTo>
                    <a:pt x="19765" y="172116"/>
                    <a:pt x="21656" y="169854"/>
                    <a:pt x="24165" y="167951"/>
                  </a:cubicBezTo>
                  <a:lnTo>
                    <a:pt x="0" y="167951"/>
                  </a:lnTo>
                  <a:lnTo>
                    <a:pt x="0" y="160051"/>
                  </a:lnTo>
                  <a:close/>
                  <a:moveTo>
                    <a:pt x="66824" y="147301"/>
                  </a:moveTo>
                  <a:lnTo>
                    <a:pt x="18218" y="147301"/>
                  </a:lnTo>
                  <a:lnTo>
                    <a:pt x="18218" y="139401"/>
                  </a:lnTo>
                  <a:lnTo>
                    <a:pt x="26921" y="139401"/>
                  </a:lnTo>
                  <a:cubicBezTo>
                    <a:pt x="23671" y="138100"/>
                    <a:pt x="21237" y="136335"/>
                    <a:pt x="19611" y="134106"/>
                  </a:cubicBezTo>
                  <a:cubicBezTo>
                    <a:pt x="18000" y="131890"/>
                    <a:pt x="17194" y="129163"/>
                    <a:pt x="17194" y="125926"/>
                  </a:cubicBezTo>
                  <a:cubicBezTo>
                    <a:pt x="17194" y="125323"/>
                    <a:pt x="17194" y="124872"/>
                    <a:pt x="17210" y="124609"/>
                  </a:cubicBezTo>
                  <a:cubicBezTo>
                    <a:pt x="17226" y="124332"/>
                    <a:pt x="17273" y="124069"/>
                    <a:pt x="17335" y="123789"/>
                  </a:cubicBezTo>
                  <a:lnTo>
                    <a:pt x="25930" y="123789"/>
                  </a:lnTo>
                  <a:cubicBezTo>
                    <a:pt x="25901" y="124006"/>
                    <a:pt x="25871" y="124237"/>
                    <a:pt x="25854" y="124517"/>
                  </a:cubicBezTo>
                  <a:cubicBezTo>
                    <a:pt x="25838" y="124780"/>
                    <a:pt x="25838" y="125198"/>
                    <a:pt x="25838" y="125742"/>
                  </a:cubicBezTo>
                  <a:cubicBezTo>
                    <a:pt x="25838" y="130092"/>
                    <a:pt x="27030" y="133408"/>
                    <a:pt x="29401" y="135700"/>
                  </a:cubicBezTo>
                  <a:cubicBezTo>
                    <a:pt x="31772" y="137978"/>
                    <a:pt x="35240" y="139124"/>
                    <a:pt x="39778" y="139124"/>
                  </a:cubicBezTo>
                  <a:lnTo>
                    <a:pt x="66824" y="139124"/>
                  </a:lnTo>
                  <a:lnTo>
                    <a:pt x="66824" y="147301"/>
                  </a:lnTo>
                  <a:close/>
                  <a:moveTo>
                    <a:pt x="9297" y="116446"/>
                  </a:moveTo>
                  <a:lnTo>
                    <a:pt x="0" y="116446"/>
                  </a:lnTo>
                  <a:lnTo>
                    <a:pt x="0" y="108269"/>
                  </a:lnTo>
                  <a:lnTo>
                    <a:pt x="9297" y="108269"/>
                  </a:lnTo>
                  <a:lnTo>
                    <a:pt x="9297" y="116446"/>
                  </a:lnTo>
                  <a:close/>
                  <a:moveTo>
                    <a:pt x="66824" y="116446"/>
                  </a:moveTo>
                  <a:lnTo>
                    <a:pt x="18218" y="116446"/>
                  </a:lnTo>
                  <a:lnTo>
                    <a:pt x="18218" y="108269"/>
                  </a:lnTo>
                  <a:lnTo>
                    <a:pt x="66824" y="108269"/>
                  </a:lnTo>
                  <a:lnTo>
                    <a:pt x="66824" y="116446"/>
                  </a:lnTo>
                  <a:close/>
                  <a:moveTo>
                    <a:pt x="66824" y="63459"/>
                  </a:moveTo>
                  <a:lnTo>
                    <a:pt x="36913" y="63459"/>
                  </a:lnTo>
                  <a:cubicBezTo>
                    <a:pt x="32141" y="63459"/>
                    <a:pt x="28828" y="64186"/>
                    <a:pt x="27000" y="65658"/>
                  </a:cubicBezTo>
                  <a:cubicBezTo>
                    <a:pt x="25173" y="67130"/>
                    <a:pt x="24257" y="69640"/>
                    <a:pt x="24257" y="73199"/>
                  </a:cubicBezTo>
                  <a:cubicBezTo>
                    <a:pt x="24257" y="77770"/>
                    <a:pt x="25545" y="81316"/>
                    <a:pt x="28130" y="83842"/>
                  </a:cubicBezTo>
                  <a:cubicBezTo>
                    <a:pt x="30718" y="86368"/>
                    <a:pt x="34390" y="87622"/>
                    <a:pt x="39146" y="87622"/>
                  </a:cubicBezTo>
                  <a:lnTo>
                    <a:pt x="66824" y="87622"/>
                  </a:lnTo>
                  <a:lnTo>
                    <a:pt x="66824" y="95799"/>
                  </a:lnTo>
                  <a:lnTo>
                    <a:pt x="18218" y="95799"/>
                  </a:lnTo>
                  <a:lnTo>
                    <a:pt x="18218" y="87978"/>
                  </a:lnTo>
                  <a:lnTo>
                    <a:pt x="25295" y="87978"/>
                  </a:lnTo>
                  <a:cubicBezTo>
                    <a:pt x="22492" y="86104"/>
                    <a:pt x="20401" y="83888"/>
                    <a:pt x="19054" y="81316"/>
                  </a:cubicBezTo>
                  <a:cubicBezTo>
                    <a:pt x="17691" y="78745"/>
                    <a:pt x="17009" y="75771"/>
                    <a:pt x="17009" y="72379"/>
                  </a:cubicBezTo>
                  <a:cubicBezTo>
                    <a:pt x="17009" y="68724"/>
                    <a:pt x="17566" y="65642"/>
                    <a:pt x="18666" y="63133"/>
                  </a:cubicBezTo>
                  <a:cubicBezTo>
                    <a:pt x="19765" y="60607"/>
                    <a:pt x="21425" y="58671"/>
                    <a:pt x="23622" y="57324"/>
                  </a:cubicBezTo>
                  <a:cubicBezTo>
                    <a:pt x="24817" y="56566"/>
                    <a:pt x="26194" y="56023"/>
                    <a:pt x="27774" y="55684"/>
                  </a:cubicBezTo>
                  <a:cubicBezTo>
                    <a:pt x="29372" y="55358"/>
                    <a:pt x="31881" y="55187"/>
                    <a:pt x="35332" y="55187"/>
                  </a:cubicBezTo>
                  <a:lnTo>
                    <a:pt x="37641" y="55187"/>
                  </a:lnTo>
                  <a:lnTo>
                    <a:pt x="66824" y="55187"/>
                  </a:lnTo>
                  <a:lnTo>
                    <a:pt x="66824" y="63459"/>
                  </a:lnTo>
                  <a:close/>
                  <a:moveTo>
                    <a:pt x="60334" y="12885"/>
                  </a:moveTo>
                  <a:cubicBezTo>
                    <a:pt x="62998" y="15441"/>
                    <a:pt x="64980" y="18138"/>
                    <a:pt x="66314" y="21003"/>
                  </a:cubicBezTo>
                  <a:cubicBezTo>
                    <a:pt x="67644" y="23851"/>
                    <a:pt x="68313" y="26887"/>
                    <a:pt x="68313" y="30108"/>
                  </a:cubicBezTo>
                  <a:cubicBezTo>
                    <a:pt x="68313" y="35067"/>
                    <a:pt x="67025" y="38939"/>
                    <a:pt x="64440" y="41725"/>
                  </a:cubicBezTo>
                  <a:cubicBezTo>
                    <a:pt x="61852" y="44514"/>
                    <a:pt x="58275" y="45907"/>
                    <a:pt x="53721" y="45907"/>
                  </a:cubicBezTo>
                  <a:cubicBezTo>
                    <a:pt x="49305" y="45907"/>
                    <a:pt x="45837" y="44544"/>
                    <a:pt x="43328" y="41804"/>
                  </a:cubicBezTo>
                  <a:cubicBezTo>
                    <a:pt x="40819" y="39061"/>
                    <a:pt x="39205" y="34879"/>
                    <a:pt x="38477" y="29288"/>
                  </a:cubicBezTo>
                  <a:cubicBezTo>
                    <a:pt x="38322" y="27862"/>
                    <a:pt x="38105" y="25942"/>
                    <a:pt x="37842" y="23512"/>
                  </a:cubicBezTo>
                  <a:cubicBezTo>
                    <a:pt x="37423" y="19376"/>
                    <a:pt x="37005" y="16820"/>
                    <a:pt x="36620" y="15892"/>
                  </a:cubicBezTo>
                  <a:cubicBezTo>
                    <a:pt x="36248" y="14947"/>
                    <a:pt x="35767" y="14324"/>
                    <a:pt x="35177" y="14031"/>
                  </a:cubicBezTo>
                  <a:cubicBezTo>
                    <a:pt x="34591" y="13722"/>
                    <a:pt x="33304" y="13567"/>
                    <a:pt x="31338" y="13567"/>
                  </a:cubicBezTo>
                  <a:cubicBezTo>
                    <a:pt x="28858" y="13567"/>
                    <a:pt x="27000" y="14479"/>
                    <a:pt x="25746" y="16294"/>
                  </a:cubicBezTo>
                  <a:cubicBezTo>
                    <a:pt x="24508" y="18105"/>
                    <a:pt x="23885" y="20848"/>
                    <a:pt x="23885" y="24516"/>
                  </a:cubicBezTo>
                  <a:cubicBezTo>
                    <a:pt x="23885" y="28296"/>
                    <a:pt x="24646" y="31161"/>
                    <a:pt x="26164" y="33084"/>
                  </a:cubicBezTo>
                  <a:cubicBezTo>
                    <a:pt x="27682" y="35004"/>
                    <a:pt x="29928" y="35962"/>
                    <a:pt x="32902" y="35962"/>
                  </a:cubicBezTo>
                  <a:lnTo>
                    <a:pt x="32902" y="43678"/>
                  </a:lnTo>
                  <a:lnTo>
                    <a:pt x="32530" y="43678"/>
                  </a:lnTo>
                  <a:cubicBezTo>
                    <a:pt x="27636" y="43678"/>
                    <a:pt x="23747" y="41959"/>
                    <a:pt x="20911" y="38505"/>
                  </a:cubicBezTo>
                  <a:cubicBezTo>
                    <a:pt x="18063" y="35050"/>
                    <a:pt x="16637" y="30312"/>
                    <a:pt x="16637" y="24256"/>
                  </a:cubicBezTo>
                  <a:cubicBezTo>
                    <a:pt x="16637" y="17749"/>
                    <a:pt x="17862" y="12964"/>
                    <a:pt x="20292" y="9895"/>
                  </a:cubicBezTo>
                  <a:cubicBezTo>
                    <a:pt x="22726" y="6830"/>
                    <a:pt x="26536" y="5295"/>
                    <a:pt x="31723" y="5295"/>
                  </a:cubicBezTo>
                  <a:lnTo>
                    <a:pt x="56030" y="5295"/>
                  </a:lnTo>
                  <a:cubicBezTo>
                    <a:pt x="58104" y="5295"/>
                    <a:pt x="59451" y="5065"/>
                    <a:pt x="60054" y="4613"/>
                  </a:cubicBezTo>
                  <a:cubicBezTo>
                    <a:pt x="60660" y="4149"/>
                    <a:pt x="60969" y="3329"/>
                    <a:pt x="60969" y="2150"/>
                  </a:cubicBezTo>
                  <a:cubicBezTo>
                    <a:pt x="60969" y="1903"/>
                    <a:pt x="60953" y="1610"/>
                    <a:pt x="60907" y="1255"/>
                  </a:cubicBezTo>
                  <a:cubicBezTo>
                    <a:pt x="60861" y="896"/>
                    <a:pt x="60785" y="477"/>
                    <a:pt x="60689" y="0"/>
                  </a:cubicBezTo>
                  <a:lnTo>
                    <a:pt x="67009" y="0"/>
                  </a:lnTo>
                  <a:cubicBezTo>
                    <a:pt x="67289" y="991"/>
                    <a:pt x="67477" y="1874"/>
                    <a:pt x="67582" y="2615"/>
                  </a:cubicBezTo>
                  <a:cubicBezTo>
                    <a:pt x="67691" y="3346"/>
                    <a:pt x="67753" y="4057"/>
                    <a:pt x="67753" y="4722"/>
                  </a:cubicBezTo>
                  <a:cubicBezTo>
                    <a:pt x="67753" y="7449"/>
                    <a:pt x="67164" y="9494"/>
                    <a:pt x="65972" y="10840"/>
                  </a:cubicBezTo>
                  <a:cubicBezTo>
                    <a:pt x="64796" y="12204"/>
                    <a:pt x="62998" y="12885"/>
                    <a:pt x="60614" y="12885"/>
                  </a:cubicBezTo>
                  <a:lnTo>
                    <a:pt x="60334" y="12885"/>
                  </a:lnTo>
                  <a:close/>
                  <a:moveTo>
                    <a:pt x="42103" y="13659"/>
                  </a:moveTo>
                  <a:cubicBezTo>
                    <a:pt x="43279" y="15842"/>
                    <a:pt x="44194" y="19577"/>
                    <a:pt x="44859" y="24875"/>
                  </a:cubicBezTo>
                  <a:cubicBezTo>
                    <a:pt x="45106" y="26749"/>
                    <a:pt x="45294" y="28158"/>
                    <a:pt x="45449" y="29103"/>
                  </a:cubicBezTo>
                  <a:cubicBezTo>
                    <a:pt x="45929" y="32060"/>
                    <a:pt x="46812" y="34197"/>
                    <a:pt x="48083" y="35498"/>
                  </a:cubicBezTo>
                  <a:cubicBezTo>
                    <a:pt x="49351" y="36799"/>
                    <a:pt x="51195" y="37451"/>
                    <a:pt x="53626" y="37451"/>
                  </a:cubicBezTo>
                  <a:cubicBezTo>
                    <a:pt x="56043" y="37451"/>
                    <a:pt x="57903" y="36693"/>
                    <a:pt x="59204" y="35175"/>
                  </a:cubicBezTo>
                  <a:cubicBezTo>
                    <a:pt x="60505" y="33671"/>
                    <a:pt x="61154" y="31504"/>
                    <a:pt x="61154" y="28685"/>
                  </a:cubicBezTo>
                  <a:cubicBezTo>
                    <a:pt x="61154" y="24302"/>
                    <a:pt x="60054" y="20693"/>
                    <a:pt x="57841" y="17887"/>
                  </a:cubicBezTo>
                  <a:cubicBezTo>
                    <a:pt x="55624" y="15069"/>
                    <a:pt x="52806" y="13659"/>
                    <a:pt x="49351" y="13659"/>
                  </a:cubicBezTo>
                  <a:lnTo>
                    <a:pt x="42103" y="1365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B24092D6-5DB3-4506-8265-1E2ABD25163D}"/>
                </a:ext>
              </a:extLst>
            </p:cNvPr>
            <p:cNvSpPr/>
            <p:nvPr/>
          </p:nvSpPr>
          <p:spPr>
            <a:xfrm>
              <a:off x="10305268" y="1260875"/>
              <a:ext cx="66293" cy="202984"/>
            </a:xfrm>
            <a:custGeom>
              <a:avLst/>
              <a:gdLst>
                <a:gd name="connsiteX0" fmla="*/ 31133 w 68869"/>
                <a:gd name="connsiteY0" fmla="*/ 201760 h 210868"/>
                <a:gd name="connsiteX1" fmla="*/ 31133 w 68869"/>
                <a:gd name="connsiteY1" fmla="*/ 186533 h 210868"/>
                <a:gd name="connsiteX2" fmla="*/ 28594 w 68869"/>
                <a:gd name="connsiteY2" fmla="*/ 175446 h 210868"/>
                <a:gd name="connsiteX3" fmla="*/ 19874 w 68869"/>
                <a:gd name="connsiteY3" fmla="*/ 172301 h 210868"/>
                <a:gd name="connsiteX4" fmla="*/ 11322 w 68869"/>
                <a:gd name="connsiteY4" fmla="*/ 175429 h 210868"/>
                <a:gd name="connsiteX5" fmla="*/ 8737 w 68869"/>
                <a:gd name="connsiteY5" fmla="*/ 185851 h 210868"/>
                <a:gd name="connsiteX6" fmla="*/ 8737 w 68869"/>
                <a:gd name="connsiteY6" fmla="*/ 201760 h 210868"/>
                <a:gd name="connsiteX7" fmla="*/ 31133 w 68869"/>
                <a:gd name="connsiteY7" fmla="*/ 201760 h 210868"/>
                <a:gd name="connsiteX8" fmla="*/ 67381 w 68869"/>
                <a:gd name="connsiteY8" fmla="*/ 210868 h 210868"/>
                <a:gd name="connsiteX9" fmla="*/ 557 w 68869"/>
                <a:gd name="connsiteY9" fmla="*/ 210868 h 210868"/>
                <a:gd name="connsiteX10" fmla="*/ 557 w 68869"/>
                <a:gd name="connsiteY10" fmla="*/ 186256 h 210868"/>
                <a:gd name="connsiteX11" fmla="*/ 1146 w 68869"/>
                <a:gd name="connsiteY11" fmla="*/ 177132 h 210868"/>
                <a:gd name="connsiteX12" fmla="*/ 3099 w 68869"/>
                <a:gd name="connsiteY12" fmla="*/ 171540 h 210868"/>
                <a:gd name="connsiteX13" fmla="*/ 9682 w 68869"/>
                <a:gd name="connsiteY13" fmla="*/ 165284 h 210868"/>
                <a:gd name="connsiteX14" fmla="*/ 19891 w 68869"/>
                <a:gd name="connsiteY14" fmla="*/ 163100 h 210868"/>
                <a:gd name="connsiteX15" fmla="*/ 29740 w 68869"/>
                <a:gd name="connsiteY15" fmla="*/ 165284 h 210868"/>
                <a:gd name="connsiteX16" fmla="*/ 36541 w 68869"/>
                <a:gd name="connsiteY16" fmla="*/ 171636 h 210868"/>
                <a:gd name="connsiteX17" fmla="*/ 38602 w 68869"/>
                <a:gd name="connsiteY17" fmla="*/ 177286 h 210868"/>
                <a:gd name="connsiteX18" fmla="*/ 39221 w 68869"/>
                <a:gd name="connsiteY18" fmla="*/ 187975 h 210868"/>
                <a:gd name="connsiteX19" fmla="*/ 39221 w 68869"/>
                <a:gd name="connsiteY19" fmla="*/ 201760 h 210868"/>
                <a:gd name="connsiteX20" fmla="*/ 67381 w 68869"/>
                <a:gd name="connsiteY20" fmla="*/ 201760 h 210868"/>
                <a:gd name="connsiteX21" fmla="*/ 67381 w 68869"/>
                <a:gd name="connsiteY21" fmla="*/ 210868 h 210868"/>
                <a:gd name="connsiteX22" fmla="*/ 18774 w 68869"/>
                <a:gd name="connsiteY22" fmla="*/ 145180 h 210868"/>
                <a:gd name="connsiteX23" fmla="*/ 48590 w 68869"/>
                <a:gd name="connsiteY23" fmla="*/ 145180 h 210868"/>
                <a:gd name="connsiteX24" fmla="*/ 58552 w 68869"/>
                <a:gd name="connsiteY24" fmla="*/ 142934 h 210868"/>
                <a:gd name="connsiteX25" fmla="*/ 61341 w 68869"/>
                <a:gd name="connsiteY25" fmla="*/ 135344 h 210868"/>
                <a:gd name="connsiteX26" fmla="*/ 57189 w 68869"/>
                <a:gd name="connsiteY26" fmla="*/ 124642 h 210868"/>
                <a:gd name="connsiteX27" fmla="*/ 44951 w 68869"/>
                <a:gd name="connsiteY27" fmla="*/ 121016 h 210868"/>
                <a:gd name="connsiteX28" fmla="*/ 18774 w 68869"/>
                <a:gd name="connsiteY28" fmla="*/ 121016 h 210868"/>
                <a:gd name="connsiteX29" fmla="*/ 18774 w 68869"/>
                <a:gd name="connsiteY29" fmla="*/ 112840 h 210868"/>
                <a:gd name="connsiteX30" fmla="*/ 67381 w 68869"/>
                <a:gd name="connsiteY30" fmla="*/ 112840 h 210868"/>
                <a:gd name="connsiteX31" fmla="*/ 67381 w 68869"/>
                <a:gd name="connsiteY31" fmla="*/ 120661 h 210868"/>
                <a:gd name="connsiteX32" fmla="*/ 60116 w 68869"/>
                <a:gd name="connsiteY32" fmla="*/ 120661 h 210868"/>
                <a:gd name="connsiteX33" fmla="*/ 66452 w 68869"/>
                <a:gd name="connsiteY33" fmla="*/ 127227 h 210868"/>
                <a:gd name="connsiteX34" fmla="*/ 68590 w 68869"/>
                <a:gd name="connsiteY34" fmla="*/ 136707 h 210868"/>
                <a:gd name="connsiteX35" fmla="*/ 66871 w 68869"/>
                <a:gd name="connsiteY35" fmla="*/ 145552 h 210868"/>
                <a:gd name="connsiteX36" fmla="*/ 61961 w 68869"/>
                <a:gd name="connsiteY36" fmla="*/ 151312 h 210868"/>
                <a:gd name="connsiteX37" fmla="*/ 57824 w 68869"/>
                <a:gd name="connsiteY37" fmla="*/ 152955 h 210868"/>
                <a:gd name="connsiteX38" fmla="*/ 50263 w 68869"/>
                <a:gd name="connsiteY38" fmla="*/ 153452 h 210868"/>
                <a:gd name="connsiteX39" fmla="*/ 47958 w 68869"/>
                <a:gd name="connsiteY39" fmla="*/ 153452 h 210868"/>
                <a:gd name="connsiteX40" fmla="*/ 18774 w 68869"/>
                <a:gd name="connsiteY40" fmla="*/ 153452 h 210868"/>
                <a:gd name="connsiteX41" fmla="*/ 18774 w 68869"/>
                <a:gd name="connsiteY41" fmla="*/ 145180 h 210868"/>
                <a:gd name="connsiteX42" fmla="*/ 9573 w 68869"/>
                <a:gd name="connsiteY42" fmla="*/ 129660 h 210868"/>
                <a:gd name="connsiteX43" fmla="*/ 0 w 68869"/>
                <a:gd name="connsiteY43" fmla="*/ 129660 h 210868"/>
                <a:gd name="connsiteX44" fmla="*/ 0 w 68869"/>
                <a:gd name="connsiteY44" fmla="*/ 121388 h 210868"/>
                <a:gd name="connsiteX45" fmla="*/ 9573 w 68869"/>
                <a:gd name="connsiteY45" fmla="*/ 121388 h 210868"/>
                <a:gd name="connsiteX46" fmla="*/ 9573 w 68869"/>
                <a:gd name="connsiteY46" fmla="*/ 129660 h 210868"/>
                <a:gd name="connsiteX47" fmla="*/ 9573 w 68869"/>
                <a:gd name="connsiteY47" fmla="*/ 144620 h 210868"/>
                <a:gd name="connsiteX48" fmla="*/ 0 w 68869"/>
                <a:gd name="connsiteY48" fmla="*/ 144620 h 210868"/>
                <a:gd name="connsiteX49" fmla="*/ 0 w 68869"/>
                <a:gd name="connsiteY49" fmla="*/ 136352 h 210868"/>
                <a:gd name="connsiteX50" fmla="*/ 9573 w 68869"/>
                <a:gd name="connsiteY50" fmla="*/ 136352 h 210868"/>
                <a:gd name="connsiteX51" fmla="*/ 9573 w 68869"/>
                <a:gd name="connsiteY51" fmla="*/ 144620 h 210868"/>
                <a:gd name="connsiteX52" fmla="*/ 51581 w 68869"/>
                <a:gd name="connsiteY52" fmla="*/ 103837 h 210868"/>
                <a:gd name="connsiteX53" fmla="*/ 51581 w 68869"/>
                <a:gd name="connsiteY53" fmla="*/ 96033 h 210868"/>
                <a:gd name="connsiteX54" fmla="*/ 59079 w 68869"/>
                <a:gd name="connsiteY54" fmla="*/ 92453 h 210868"/>
                <a:gd name="connsiteX55" fmla="*/ 61618 w 68869"/>
                <a:gd name="connsiteY55" fmla="*/ 83608 h 210868"/>
                <a:gd name="connsiteX56" fmla="*/ 59560 w 68869"/>
                <a:gd name="connsiteY56" fmla="*/ 75290 h 210868"/>
                <a:gd name="connsiteX57" fmla="*/ 53905 w 68869"/>
                <a:gd name="connsiteY57" fmla="*/ 72241 h 210868"/>
                <a:gd name="connsiteX58" fmla="*/ 49786 w 68869"/>
                <a:gd name="connsiteY58" fmla="*/ 73743 h 210868"/>
                <a:gd name="connsiteX59" fmla="*/ 47322 w 68869"/>
                <a:gd name="connsiteY59" fmla="*/ 79630 h 210868"/>
                <a:gd name="connsiteX60" fmla="*/ 44951 w 68869"/>
                <a:gd name="connsiteY60" fmla="*/ 88768 h 210868"/>
                <a:gd name="connsiteX61" fmla="*/ 40041 w 68869"/>
                <a:gd name="connsiteY61" fmla="*/ 99517 h 210868"/>
                <a:gd name="connsiteX62" fmla="*/ 31305 w 68869"/>
                <a:gd name="connsiteY62" fmla="*/ 102536 h 210868"/>
                <a:gd name="connsiteX63" fmla="*/ 21066 w 68869"/>
                <a:gd name="connsiteY63" fmla="*/ 97659 h 210868"/>
                <a:gd name="connsiteX64" fmla="*/ 17286 w 68869"/>
                <a:gd name="connsiteY64" fmla="*/ 84290 h 210868"/>
                <a:gd name="connsiteX65" fmla="*/ 21330 w 68869"/>
                <a:gd name="connsiteY65" fmla="*/ 70489 h 210868"/>
                <a:gd name="connsiteX66" fmla="*/ 32158 w 68869"/>
                <a:gd name="connsiteY66" fmla="*/ 65362 h 210868"/>
                <a:gd name="connsiteX67" fmla="*/ 32342 w 68869"/>
                <a:gd name="connsiteY67" fmla="*/ 65362 h 210868"/>
                <a:gd name="connsiteX68" fmla="*/ 32342 w 68869"/>
                <a:gd name="connsiteY68" fmla="*/ 73262 h 210868"/>
                <a:gd name="connsiteX69" fmla="*/ 26365 w 68869"/>
                <a:gd name="connsiteY69" fmla="*/ 76423 h 210868"/>
                <a:gd name="connsiteX70" fmla="*/ 24257 w 68869"/>
                <a:gd name="connsiteY70" fmla="*/ 84260 h 210868"/>
                <a:gd name="connsiteX71" fmla="*/ 25976 w 68869"/>
                <a:gd name="connsiteY71" fmla="*/ 91788 h 210868"/>
                <a:gd name="connsiteX72" fmla="*/ 31025 w 68869"/>
                <a:gd name="connsiteY72" fmla="*/ 94360 h 210868"/>
                <a:gd name="connsiteX73" fmla="*/ 34729 w 68869"/>
                <a:gd name="connsiteY73" fmla="*/ 92750 h 210868"/>
                <a:gd name="connsiteX74" fmla="*/ 37068 w 68869"/>
                <a:gd name="connsiteY74" fmla="*/ 86723 h 210868"/>
                <a:gd name="connsiteX75" fmla="*/ 38925 w 68869"/>
                <a:gd name="connsiteY75" fmla="*/ 78807 h 210868"/>
                <a:gd name="connsiteX76" fmla="*/ 44023 w 68869"/>
                <a:gd name="connsiteY76" fmla="*/ 67222 h 210868"/>
                <a:gd name="connsiteX77" fmla="*/ 52898 w 68869"/>
                <a:gd name="connsiteY77" fmla="*/ 64061 h 210868"/>
                <a:gd name="connsiteX78" fmla="*/ 64671 w 68869"/>
                <a:gd name="connsiteY78" fmla="*/ 69389 h 210868"/>
                <a:gd name="connsiteX79" fmla="*/ 68870 w 68869"/>
                <a:gd name="connsiteY79" fmla="*/ 84306 h 210868"/>
                <a:gd name="connsiteX80" fmla="*/ 64424 w 68869"/>
                <a:gd name="connsiteY80" fmla="*/ 98680 h 210868"/>
                <a:gd name="connsiteX81" fmla="*/ 51581 w 68869"/>
                <a:gd name="connsiteY81" fmla="*/ 103837 h 210868"/>
                <a:gd name="connsiteX82" fmla="*/ 51581 w 68869"/>
                <a:gd name="connsiteY82" fmla="*/ 57726 h 210868"/>
                <a:gd name="connsiteX83" fmla="*/ 51581 w 68869"/>
                <a:gd name="connsiteY83" fmla="*/ 49921 h 210868"/>
                <a:gd name="connsiteX84" fmla="*/ 59079 w 68869"/>
                <a:gd name="connsiteY84" fmla="*/ 46342 h 210868"/>
                <a:gd name="connsiteX85" fmla="*/ 61618 w 68869"/>
                <a:gd name="connsiteY85" fmla="*/ 37497 h 210868"/>
                <a:gd name="connsiteX86" fmla="*/ 59560 w 68869"/>
                <a:gd name="connsiteY86" fmla="*/ 29179 h 210868"/>
                <a:gd name="connsiteX87" fmla="*/ 53905 w 68869"/>
                <a:gd name="connsiteY87" fmla="*/ 26130 h 210868"/>
                <a:gd name="connsiteX88" fmla="*/ 49786 w 68869"/>
                <a:gd name="connsiteY88" fmla="*/ 27631 h 210868"/>
                <a:gd name="connsiteX89" fmla="*/ 47322 w 68869"/>
                <a:gd name="connsiteY89" fmla="*/ 33519 h 210868"/>
                <a:gd name="connsiteX90" fmla="*/ 44951 w 68869"/>
                <a:gd name="connsiteY90" fmla="*/ 42657 h 210868"/>
                <a:gd name="connsiteX91" fmla="*/ 40041 w 68869"/>
                <a:gd name="connsiteY91" fmla="*/ 53405 h 210868"/>
                <a:gd name="connsiteX92" fmla="*/ 31305 w 68869"/>
                <a:gd name="connsiteY92" fmla="*/ 56425 h 210868"/>
                <a:gd name="connsiteX93" fmla="*/ 21066 w 68869"/>
                <a:gd name="connsiteY93" fmla="*/ 51548 h 210868"/>
                <a:gd name="connsiteX94" fmla="*/ 17286 w 68869"/>
                <a:gd name="connsiteY94" fmla="*/ 38179 h 210868"/>
                <a:gd name="connsiteX95" fmla="*/ 21330 w 68869"/>
                <a:gd name="connsiteY95" fmla="*/ 24378 h 210868"/>
                <a:gd name="connsiteX96" fmla="*/ 32158 w 68869"/>
                <a:gd name="connsiteY96" fmla="*/ 19251 h 210868"/>
                <a:gd name="connsiteX97" fmla="*/ 32342 w 68869"/>
                <a:gd name="connsiteY97" fmla="*/ 19251 h 210868"/>
                <a:gd name="connsiteX98" fmla="*/ 32342 w 68869"/>
                <a:gd name="connsiteY98" fmla="*/ 27150 h 210868"/>
                <a:gd name="connsiteX99" fmla="*/ 26365 w 68869"/>
                <a:gd name="connsiteY99" fmla="*/ 30312 h 210868"/>
                <a:gd name="connsiteX100" fmla="*/ 24257 w 68869"/>
                <a:gd name="connsiteY100" fmla="*/ 38149 h 210868"/>
                <a:gd name="connsiteX101" fmla="*/ 25976 w 68869"/>
                <a:gd name="connsiteY101" fmla="*/ 45677 h 210868"/>
                <a:gd name="connsiteX102" fmla="*/ 31025 w 68869"/>
                <a:gd name="connsiteY102" fmla="*/ 48248 h 210868"/>
                <a:gd name="connsiteX103" fmla="*/ 34729 w 68869"/>
                <a:gd name="connsiteY103" fmla="*/ 46638 h 210868"/>
                <a:gd name="connsiteX104" fmla="*/ 37068 w 68869"/>
                <a:gd name="connsiteY104" fmla="*/ 40612 h 210868"/>
                <a:gd name="connsiteX105" fmla="*/ 38925 w 68869"/>
                <a:gd name="connsiteY105" fmla="*/ 32696 h 210868"/>
                <a:gd name="connsiteX106" fmla="*/ 44023 w 68869"/>
                <a:gd name="connsiteY106" fmla="*/ 21111 h 210868"/>
                <a:gd name="connsiteX107" fmla="*/ 52898 w 68869"/>
                <a:gd name="connsiteY107" fmla="*/ 17950 h 210868"/>
                <a:gd name="connsiteX108" fmla="*/ 64671 w 68869"/>
                <a:gd name="connsiteY108" fmla="*/ 23278 h 210868"/>
                <a:gd name="connsiteX109" fmla="*/ 68870 w 68869"/>
                <a:gd name="connsiteY109" fmla="*/ 38195 h 210868"/>
                <a:gd name="connsiteX110" fmla="*/ 64424 w 68869"/>
                <a:gd name="connsiteY110" fmla="*/ 52569 h 210868"/>
                <a:gd name="connsiteX111" fmla="*/ 51581 w 68869"/>
                <a:gd name="connsiteY111" fmla="*/ 57726 h 210868"/>
                <a:gd name="connsiteX112" fmla="*/ 9853 w 68869"/>
                <a:gd name="connsiteY112" fmla="*/ 8176 h 210868"/>
                <a:gd name="connsiteX113" fmla="*/ 557 w 68869"/>
                <a:gd name="connsiteY113" fmla="*/ 8176 h 210868"/>
                <a:gd name="connsiteX114" fmla="*/ 557 w 68869"/>
                <a:gd name="connsiteY114" fmla="*/ 0 h 210868"/>
                <a:gd name="connsiteX115" fmla="*/ 9853 w 68869"/>
                <a:gd name="connsiteY115" fmla="*/ 0 h 210868"/>
                <a:gd name="connsiteX116" fmla="*/ 9853 w 68869"/>
                <a:gd name="connsiteY116" fmla="*/ 8176 h 210868"/>
                <a:gd name="connsiteX117" fmla="*/ 67381 w 68869"/>
                <a:gd name="connsiteY117" fmla="*/ 8176 h 210868"/>
                <a:gd name="connsiteX118" fmla="*/ 18774 w 68869"/>
                <a:gd name="connsiteY118" fmla="*/ 8176 h 210868"/>
                <a:gd name="connsiteX119" fmla="*/ 18774 w 68869"/>
                <a:gd name="connsiteY119" fmla="*/ 0 h 210868"/>
                <a:gd name="connsiteX120" fmla="*/ 67381 w 68869"/>
                <a:gd name="connsiteY120" fmla="*/ 0 h 210868"/>
                <a:gd name="connsiteX121" fmla="*/ 67381 w 68869"/>
                <a:gd name="connsiteY121" fmla="*/ 8176 h 21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8869" h="210868">
                  <a:moveTo>
                    <a:pt x="31133" y="201760"/>
                  </a:moveTo>
                  <a:lnTo>
                    <a:pt x="31133" y="186533"/>
                  </a:lnTo>
                  <a:cubicBezTo>
                    <a:pt x="31133" y="181238"/>
                    <a:pt x="30284" y="177550"/>
                    <a:pt x="28594" y="175446"/>
                  </a:cubicBezTo>
                  <a:cubicBezTo>
                    <a:pt x="26892" y="173355"/>
                    <a:pt x="23994" y="172301"/>
                    <a:pt x="19874" y="172301"/>
                  </a:cubicBezTo>
                  <a:cubicBezTo>
                    <a:pt x="15893" y="172301"/>
                    <a:pt x="13057" y="173338"/>
                    <a:pt x="11322" y="175429"/>
                  </a:cubicBezTo>
                  <a:cubicBezTo>
                    <a:pt x="9603" y="177504"/>
                    <a:pt x="8737" y="180991"/>
                    <a:pt x="8737" y="185851"/>
                  </a:cubicBezTo>
                  <a:lnTo>
                    <a:pt x="8737" y="201760"/>
                  </a:lnTo>
                  <a:lnTo>
                    <a:pt x="31133" y="201760"/>
                  </a:lnTo>
                  <a:close/>
                  <a:moveTo>
                    <a:pt x="67381" y="210868"/>
                  </a:moveTo>
                  <a:lnTo>
                    <a:pt x="557" y="210868"/>
                  </a:lnTo>
                  <a:lnTo>
                    <a:pt x="557" y="186256"/>
                  </a:lnTo>
                  <a:cubicBezTo>
                    <a:pt x="557" y="182259"/>
                    <a:pt x="761" y="179223"/>
                    <a:pt x="1146" y="177132"/>
                  </a:cubicBezTo>
                  <a:cubicBezTo>
                    <a:pt x="1535" y="175041"/>
                    <a:pt x="2183" y="173183"/>
                    <a:pt x="3099" y="171540"/>
                  </a:cubicBezTo>
                  <a:cubicBezTo>
                    <a:pt x="4584" y="168814"/>
                    <a:pt x="6771" y="166739"/>
                    <a:pt x="9682" y="165284"/>
                  </a:cubicBezTo>
                  <a:cubicBezTo>
                    <a:pt x="12577" y="163828"/>
                    <a:pt x="15985" y="163100"/>
                    <a:pt x="19891" y="163100"/>
                  </a:cubicBezTo>
                  <a:cubicBezTo>
                    <a:pt x="23605" y="163100"/>
                    <a:pt x="26892" y="163828"/>
                    <a:pt x="29740" y="165284"/>
                  </a:cubicBezTo>
                  <a:cubicBezTo>
                    <a:pt x="32576" y="166739"/>
                    <a:pt x="34851" y="168847"/>
                    <a:pt x="36541" y="171636"/>
                  </a:cubicBezTo>
                  <a:cubicBezTo>
                    <a:pt x="37515" y="173246"/>
                    <a:pt x="38197" y="175120"/>
                    <a:pt x="38602" y="177286"/>
                  </a:cubicBezTo>
                  <a:cubicBezTo>
                    <a:pt x="39020" y="179456"/>
                    <a:pt x="39221" y="183019"/>
                    <a:pt x="39221" y="187975"/>
                  </a:cubicBezTo>
                  <a:lnTo>
                    <a:pt x="39221" y="201760"/>
                  </a:lnTo>
                  <a:lnTo>
                    <a:pt x="67381" y="201760"/>
                  </a:lnTo>
                  <a:lnTo>
                    <a:pt x="67381" y="210868"/>
                  </a:lnTo>
                  <a:close/>
                  <a:moveTo>
                    <a:pt x="18774" y="145180"/>
                  </a:moveTo>
                  <a:lnTo>
                    <a:pt x="48590" y="145180"/>
                  </a:lnTo>
                  <a:cubicBezTo>
                    <a:pt x="53362" y="145180"/>
                    <a:pt x="56691" y="144436"/>
                    <a:pt x="58552" y="142934"/>
                  </a:cubicBezTo>
                  <a:cubicBezTo>
                    <a:pt x="60409" y="141446"/>
                    <a:pt x="61341" y="138907"/>
                    <a:pt x="61341" y="135344"/>
                  </a:cubicBezTo>
                  <a:cubicBezTo>
                    <a:pt x="61341" y="130619"/>
                    <a:pt x="59962" y="127059"/>
                    <a:pt x="57189" y="124642"/>
                  </a:cubicBezTo>
                  <a:cubicBezTo>
                    <a:pt x="54416" y="122225"/>
                    <a:pt x="50342" y="121016"/>
                    <a:pt x="44951" y="121016"/>
                  </a:cubicBezTo>
                  <a:lnTo>
                    <a:pt x="18774" y="121016"/>
                  </a:lnTo>
                  <a:lnTo>
                    <a:pt x="18774" y="112840"/>
                  </a:lnTo>
                  <a:lnTo>
                    <a:pt x="67381" y="112840"/>
                  </a:lnTo>
                  <a:lnTo>
                    <a:pt x="67381" y="120661"/>
                  </a:lnTo>
                  <a:lnTo>
                    <a:pt x="60116" y="120661"/>
                  </a:lnTo>
                  <a:cubicBezTo>
                    <a:pt x="62919" y="122350"/>
                    <a:pt x="65043" y="124533"/>
                    <a:pt x="66452" y="127227"/>
                  </a:cubicBezTo>
                  <a:cubicBezTo>
                    <a:pt x="67878" y="129924"/>
                    <a:pt x="68590" y="133082"/>
                    <a:pt x="68590" y="136707"/>
                  </a:cubicBezTo>
                  <a:cubicBezTo>
                    <a:pt x="68590" y="140099"/>
                    <a:pt x="68017" y="143043"/>
                    <a:pt x="66871" y="145552"/>
                  </a:cubicBezTo>
                  <a:cubicBezTo>
                    <a:pt x="65725" y="148061"/>
                    <a:pt x="64081" y="149981"/>
                    <a:pt x="61961" y="151312"/>
                  </a:cubicBezTo>
                  <a:cubicBezTo>
                    <a:pt x="60782" y="152072"/>
                    <a:pt x="59405" y="152616"/>
                    <a:pt x="57824" y="152955"/>
                  </a:cubicBezTo>
                  <a:cubicBezTo>
                    <a:pt x="56227" y="153281"/>
                    <a:pt x="53718" y="153452"/>
                    <a:pt x="50263" y="153452"/>
                  </a:cubicBezTo>
                  <a:lnTo>
                    <a:pt x="47958" y="153452"/>
                  </a:lnTo>
                  <a:lnTo>
                    <a:pt x="18774" y="153452"/>
                  </a:lnTo>
                  <a:lnTo>
                    <a:pt x="18774" y="145180"/>
                  </a:lnTo>
                  <a:close/>
                  <a:moveTo>
                    <a:pt x="9573" y="129660"/>
                  </a:moveTo>
                  <a:lnTo>
                    <a:pt x="0" y="129660"/>
                  </a:lnTo>
                  <a:lnTo>
                    <a:pt x="0" y="121388"/>
                  </a:lnTo>
                  <a:lnTo>
                    <a:pt x="9573" y="121388"/>
                  </a:lnTo>
                  <a:lnTo>
                    <a:pt x="9573" y="129660"/>
                  </a:lnTo>
                  <a:close/>
                  <a:moveTo>
                    <a:pt x="9573" y="144620"/>
                  </a:moveTo>
                  <a:lnTo>
                    <a:pt x="0" y="144620"/>
                  </a:lnTo>
                  <a:lnTo>
                    <a:pt x="0" y="136352"/>
                  </a:lnTo>
                  <a:lnTo>
                    <a:pt x="9573" y="136352"/>
                  </a:lnTo>
                  <a:lnTo>
                    <a:pt x="9573" y="144620"/>
                  </a:lnTo>
                  <a:close/>
                  <a:moveTo>
                    <a:pt x="51581" y="103837"/>
                  </a:moveTo>
                  <a:lnTo>
                    <a:pt x="51581" y="96033"/>
                  </a:lnTo>
                  <a:cubicBezTo>
                    <a:pt x="54880" y="95723"/>
                    <a:pt x="57373" y="94544"/>
                    <a:pt x="59079" y="92453"/>
                  </a:cubicBezTo>
                  <a:cubicBezTo>
                    <a:pt x="60768" y="90379"/>
                    <a:pt x="61618" y="87435"/>
                    <a:pt x="61618" y="83608"/>
                  </a:cubicBezTo>
                  <a:cubicBezTo>
                    <a:pt x="61618" y="80095"/>
                    <a:pt x="60936" y="77322"/>
                    <a:pt x="59560" y="75290"/>
                  </a:cubicBezTo>
                  <a:cubicBezTo>
                    <a:pt x="58180" y="73262"/>
                    <a:pt x="56290" y="72241"/>
                    <a:pt x="53905" y="72241"/>
                  </a:cubicBezTo>
                  <a:cubicBezTo>
                    <a:pt x="52107" y="72241"/>
                    <a:pt x="50744" y="72735"/>
                    <a:pt x="49786" y="73743"/>
                  </a:cubicBezTo>
                  <a:cubicBezTo>
                    <a:pt x="48841" y="74750"/>
                    <a:pt x="48017" y="76716"/>
                    <a:pt x="47322" y="79630"/>
                  </a:cubicBezTo>
                  <a:lnTo>
                    <a:pt x="44951" y="88768"/>
                  </a:lnTo>
                  <a:cubicBezTo>
                    <a:pt x="43713" y="93909"/>
                    <a:pt x="42070" y="97505"/>
                    <a:pt x="40041" y="99517"/>
                  </a:cubicBezTo>
                  <a:cubicBezTo>
                    <a:pt x="37996" y="101529"/>
                    <a:pt x="35085" y="102536"/>
                    <a:pt x="31305" y="102536"/>
                  </a:cubicBezTo>
                  <a:cubicBezTo>
                    <a:pt x="27014" y="102536"/>
                    <a:pt x="23592" y="100909"/>
                    <a:pt x="21066" y="97659"/>
                  </a:cubicBezTo>
                  <a:cubicBezTo>
                    <a:pt x="18540" y="94406"/>
                    <a:pt x="17286" y="89944"/>
                    <a:pt x="17286" y="84290"/>
                  </a:cubicBezTo>
                  <a:cubicBezTo>
                    <a:pt x="17286" y="78514"/>
                    <a:pt x="18636" y="73914"/>
                    <a:pt x="21330" y="70489"/>
                  </a:cubicBezTo>
                  <a:cubicBezTo>
                    <a:pt x="24010" y="67068"/>
                    <a:pt x="27633" y="65362"/>
                    <a:pt x="32158" y="65362"/>
                  </a:cubicBezTo>
                  <a:lnTo>
                    <a:pt x="32342" y="65362"/>
                  </a:lnTo>
                  <a:lnTo>
                    <a:pt x="32342" y="73262"/>
                  </a:lnTo>
                  <a:cubicBezTo>
                    <a:pt x="29770" y="73449"/>
                    <a:pt x="27774" y="74503"/>
                    <a:pt x="26365" y="76423"/>
                  </a:cubicBezTo>
                  <a:cubicBezTo>
                    <a:pt x="24955" y="78343"/>
                    <a:pt x="24257" y="80961"/>
                    <a:pt x="24257" y="84260"/>
                  </a:cubicBezTo>
                  <a:cubicBezTo>
                    <a:pt x="24257" y="87573"/>
                    <a:pt x="24830" y="90082"/>
                    <a:pt x="25976" y="91788"/>
                  </a:cubicBezTo>
                  <a:cubicBezTo>
                    <a:pt x="27139" y="93507"/>
                    <a:pt x="28812" y="94360"/>
                    <a:pt x="31025" y="94360"/>
                  </a:cubicBezTo>
                  <a:cubicBezTo>
                    <a:pt x="32592" y="94360"/>
                    <a:pt x="33830" y="93816"/>
                    <a:pt x="34729" y="92750"/>
                  </a:cubicBezTo>
                  <a:cubicBezTo>
                    <a:pt x="35612" y="91663"/>
                    <a:pt x="36402" y="89664"/>
                    <a:pt x="37068" y="86723"/>
                  </a:cubicBezTo>
                  <a:lnTo>
                    <a:pt x="38925" y="78807"/>
                  </a:lnTo>
                  <a:cubicBezTo>
                    <a:pt x="40259" y="73199"/>
                    <a:pt x="41961" y="69343"/>
                    <a:pt x="44023" y="67222"/>
                  </a:cubicBezTo>
                  <a:cubicBezTo>
                    <a:pt x="46097" y="65115"/>
                    <a:pt x="49058" y="64061"/>
                    <a:pt x="52898" y="64061"/>
                  </a:cubicBezTo>
                  <a:cubicBezTo>
                    <a:pt x="57946" y="64061"/>
                    <a:pt x="61865" y="65843"/>
                    <a:pt x="64671" y="69389"/>
                  </a:cubicBezTo>
                  <a:cubicBezTo>
                    <a:pt x="67473" y="72952"/>
                    <a:pt x="68870" y="77925"/>
                    <a:pt x="68870" y="84306"/>
                  </a:cubicBezTo>
                  <a:cubicBezTo>
                    <a:pt x="68870" y="90550"/>
                    <a:pt x="67381" y="95334"/>
                    <a:pt x="64424" y="98680"/>
                  </a:cubicBezTo>
                  <a:cubicBezTo>
                    <a:pt x="61463" y="102026"/>
                    <a:pt x="57172" y="103745"/>
                    <a:pt x="51581" y="103837"/>
                  </a:cubicBezTo>
                  <a:close/>
                  <a:moveTo>
                    <a:pt x="51581" y="57726"/>
                  </a:moveTo>
                  <a:lnTo>
                    <a:pt x="51581" y="49921"/>
                  </a:lnTo>
                  <a:cubicBezTo>
                    <a:pt x="54880" y="49612"/>
                    <a:pt x="57373" y="48433"/>
                    <a:pt x="59079" y="46342"/>
                  </a:cubicBezTo>
                  <a:cubicBezTo>
                    <a:pt x="60768" y="44267"/>
                    <a:pt x="61618" y="41323"/>
                    <a:pt x="61618" y="37497"/>
                  </a:cubicBezTo>
                  <a:cubicBezTo>
                    <a:pt x="61618" y="33983"/>
                    <a:pt x="60936" y="31211"/>
                    <a:pt x="59560" y="29179"/>
                  </a:cubicBezTo>
                  <a:cubicBezTo>
                    <a:pt x="58180" y="27150"/>
                    <a:pt x="56290" y="26130"/>
                    <a:pt x="53905" y="26130"/>
                  </a:cubicBezTo>
                  <a:cubicBezTo>
                    <a:pt x="52107" y="26130"/>
                    <a:pt x="50744" y="26624"/>
                    <a:pt x="49786" y="27631"/>
                  </a:cubicBezTo>
                  <a:cubicBezTo>
                    <a:pt x="48841" y="28639"/>
                    <a:pt x="48017" y="30605"/>
                    <a:pt x="47322" y="33519"/>
                  </a:cubicBezTo>
                  <a:lnTo>
                    <a:pt x="44951" y="42657"/>
                  </a:lnTo>
                  <a:cubicBezTo>
                    <a:pt x="43713" y="47797"/>
                    <a:pt x="42070" y="51393"/>
                    <a:pt x="40041" y="53405"/>
                  </a:cubicBezTo>
                  <a:cubicBezTo>
                    <a:pt x="37996" y="55417"/>
                    <a:pt x="35085" y="56425"/>
                    <a:pt x="31305" y="56425"/>
                  </a:cubicBezTo>
                  <a:cubicBezTo>
                    <a:pt x="27014" y="56425"/>
                    <a:pt x="23592" y="54798"/>
                    <a:pt x="21066" y="51548"/>
                  </a:cubicBezTo>
                  <a:cubicBezTo>
                    <a:pt x="18540" y="48295"/>
                    <a:pt x="17286" y="43833"/>
                    <a:pt x="17286" y="38179"/>
                  </a:cubicBezTo>
                  <a:cubicBezTo>
                    <a:pt x="17286" y="32403"/>
                    <a:pt x="18636" y="27802"/>
                    <a:pt x="21330" y="24378"/>
                  </a:cubicBezTo>
                  <a:cubicBezTo>
                    <a:pt x="24010" y="20956"/>
                    <a:pt x="27633" y="19251"/>
                    <a:pt x="32158" y="19251"/>
                  </a:cubicBezTo>
                  <a:lnTo>
                    <a:pt x="32342" y="19251"/>
                  </a:lnTo>
                  <a:lnTo>
                    <a:pt x="32342" y="27150"/>
                  </a:lnTo>
                  <a:cubicBezTo>
                    <a:pt x="29770" y="27338"/>
                    <a:pt x="27774" y="28392"/>
                    <a:pt x="26365" y="30312"/>
                  </a:cubicBezTo>
                  <a:cubicBezTo>
                    <a:pt x="24955" y="32231"/>
                    <a:pt x="24257" y="34849"/>
                    <a:pt x="24257" y="38149"/>
                  </a:cubicBezTo>
                  <a:cubicBezTo>
                    <a:pt x="24257" y="41462"/>
                    <a:pt x="24830" y="43971"/>
                    <a:pt x="25976" y="45677"/>
                  </a:cubicBezTo>
                  <a:cubicBezTo>
                    <a:pt x="27139" y="47396"/>
                    <a:pt x="28812" y="48248"/>
                    <a:pt x="31025" y="48248"/>
                  </a:cubicBezTo>
                  <a:cubicBezTo>
                    <a:pt x="32592" y="48248"/>
                    <a:pt x="33830" y="47705"/>
                    <a:pt x="34729" y="46638"/>
                  </a:cubicBezTo>
                  <a:cubicBezTo>
                    <a:pt x="35612" y="45552"/>
                    <a:pt x="36402" y="43553"/>
                    <a:pt x="37068" y="40612"/>
                  </a:cubicBezTo>
                  <a:lnTo>
                    <a:pt x="38925" y="32696"/>
                  </a:lnTo>
                  <a:cubicBezTo>
                    <a:pt x="40259" y="27088"/>
                    <a:pt x="41961" y="23232"/>
                    <a:pt x="44023" y="21111"/>
                  </a:cubicBezTo>
                  <a:cubicBezTo>
                    <a:pt x="46097" y="19004"/>
                    <a:pt x="49058" y="17950"/>
                    <a:pt x="52898" y="17950"/>
                  </a:cubicBezTo>
                  <a:cubicBezTo>
                    <a:pt x="57946" y="17950"/>
                    <a:pt x="61865" y="19731"/>
                    <a:pt x="64671" y="23278"/>
                  </a:cubicBezTo>
                  <a:cubicBezTo>
                    <a:pt x="67473" y="26841"/>
                    <a:pt x="68870" y="31813"/>
                    <a:pt x="68870" y="38195"/>
                  </a:cubicBezTo>
                  <a:cubicBezTo>
                    <a:pt x="68870" y="44439"/>
                    <a:pt x="67381" y="49223"/>
                    <a:pt x="64424" y="52569"/>
                  </a:cubicBezTo>
                  <a:cubicBezTo>
                    <a:pt x="61463" y="55914"/>
                    <a:pt x="57172" y="57633"/>
                    <a:pt x="51581" y="57726"/>
                  </a:cubicBezTo>
                  <a:close/>
                  <a:moveTo>
                    <a:pt x="9853" y="8176"/>
                  </a:moveTo>
                  <a:lnTo>
                    <a:pt x="557" y="8176"/>
                  </a:lnTo>
                  <a:lnTo>
                    <a:pt x="557" y="0"/>
                  </a:lnTo>
                  <a:lnTo>
                    <a:pt x="9853" y="0"/>
                  </a:lnTo>
                  <a:lnTo>
                    <a:pt x="9853" y="8176"/>
                  </a:lnTo>
                  <a:close/>
                  <a:moveTo>
                    <a:pt x="67381" y="8176"/>
                  </a:moveTo>
                  <a:lnTo>
                    <a:pt x="18774" y="8176"/>
                  </a:lnTo>
                  <a:lnTo>
                    <a:pt x="18774" y="0"/>
                  </a:lnTo>
                  <a:lnTo>
                    <a:pt x="67381" y="0"/>
                  </a:lnTo>
                  <a:lnTo>
                    <a:pt x="67381" y="8176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C37AC754-7B71-4B06-A012-00BE51979736}"/>
                </a:ext>
              </a:extLst>
            </p:cNvPr>
            <p:cNvSpPr/>
            <p:nvPr/>
          </p:nvSpPr>
          <p:spPr>
            <a:xfrm>
              <a:off x="9391734" y="1193787"/>
              <a:ext cx="65847" cy="314898"/>
            </a:xfrm>
            <a:custGeom>
              <a:avLst/>
              <a:gdLst>
                <a:gd name="connsiteX0" fmla="*/ 7808 w 68405"/>
                <a:gd name="connsiteY0" fmla="*/ 318209 h 327129"/>
                <a:gd name="connsiteX1" fmla="*/ 30485 w 68405"/>
                <a:gd name="connsiteY1" fmla="*/ 318209 h 327129"/>
                <a:gd name="connsiteX2" fmla="*/ 30485 w 68405"/>
                <a:gd name="connsiteY2" fmla="*/ 302702 h 327129"/>
                <a:gd name="connsiteX3" fmla="*/ 27758 w 68405"/>
                <a:gd name="connsiteY3" fmla="*/ 290824 h 327129"/>
                <a:gd name="connsiteX4" fmla="*/ 18666 w 68405"/>
                <a:gd name="connsiteY4" fmla="*/ 287354 h 327129"/>
                <a:gd name="connsiteX5" fmla="*/ 10255 w 68405"/>
                <a:gd name="connsiteY5" fmla="*/ 290620 h 327129"/>
                <a:gd name="connsiteX6" fmla="*/ 7808 w 68405"/>
                <a:gd name="connsiteY6" fmla="*/ 302702 h 327129"/>
                <a:gd name="connsiteX7" fmla="*/ 7808 w 68405"/>
                <a:gd name="connsiteY7" fmla="*/ 318209 h 327129"/>
                <a:gd name="connsiteX8" fmla="*/ 0 w 68405"/>
                <a:gd name="connsiteY8" fmla="*/ 327129 h 327129"/>
                <a:gd name="connsiteX9" fmla="*/ 0 w 68405"/>
                <a:gd name="connsiteY9" fmla="*/ 301201 h 327129"/>
                <a:gd name="connsiteX10" fmla="*/ 543 w 68405"/>
                <a:gd name="connsiteY10" fmla="*/ 291921 h 327129"/>
                <a:gd name="connsiteX11" fmla="*/ 2355 w 68405"/>
                <a:gd name="connsiteY11" fmla="*/ 286593 h 327129"/>
                <a:gd name="connsiteX12" fmla="*/ 8799 w 68405"/>
                <a:gd name="connsiteY12" fmla="*/ 280165 h 327129"/>
                <a:gd name="connsiteX13" fmla="*/ 18511 w 68405"/>
                <a:gd name="connsiteY13" fmla="*/ 277965 h 327129"/>
                <a:gd name="connsiteX14" fmla="*/ 27745 w 68405"/>
                <a:gd name="connsiteY14" fmla="*/ 280274 h 327129"/>
                <a:gd name="connsiteX15" fmla="*/ 33755 w 68405"/>
                <a:gd name="connsiteY15" fmla="*/ 287166 h 327129"/>
                <a:gd name="connsiteX16" fmla="*/ 37423 w 68405"/>
                <a:gd name="connsiteY16" fmla="*/ 281607 h 327129"/>
                <a:gd name="connsiteX17" fmla="*/ 46176 w 68405"/>
                <a:gd name="connsiteY17" fmla="*/ 279546 h 327129"/>
                <a:gd name="connsiteX18" fmla="*/ 57205 w 68405"/>
                <a:gd name="connsiteY18" fmla="*/ 278772 h 327129"/>
                <a:gd name="connsiteX19" fmla="*/ 62487 w 68405"/>
                <a:gd name="connsiteY19" fmla="*/ 277844 h 327129"/>
                <a:gd name="connsiteX20" fmla="*/ 64967 w 68405"/>
                <a:gd name="connsiteY20" fmla="*/ 275736 h 327129"/>
                <a:gd name="connsiteX21" fmla="*/ 66824 w 68405"/>
                <a:gd name="connsiteY21" fmla="*/ 275736 h 327129"/>
                <a:gd name="connsiteX22" fmla="*/ 66824 w 68405"/>
                <a:gd name="connsiteY22" fmla="*/ 286224 h 327129"/>
                <a:gd name="connsiteX23" fmla="*/ 57887 w 68405"/>
                <a:gd name="connsiteY23" fmla="*/ 288002 h 327129"/>
                <a:gd name="connsiteX24" fmla="*/ 57623 w 68405"/>
                <a:gd name="connsiteY24" fmla="*/ 288002 h 327129"/>
                <a:gd name="connsiteX25" fmla="*/ 48903 w 68405"/>
                <a:gd name="connsiteY25" fmla="*/ 288562 h 327129"/>
                <a:gd name="connsiteX26" fmla="*/ 40196 w 68405"/>
                <a:gd name="connsiteY26" fmla="*/ 291411 h 327129"/>
                <a:gd name="connsiteX27" fmla="*/ 38200 w 68405"/>
                <a:gd name="connsiteY27" fmla="*/ 303430 h 327129"/>
                <a:gd name="connsiteX28" fmla="*/ 38200 w 68405"/>
                <a:gd name="connsiteY28" fmla="*/ 318113 h 327129"/>
                <a:gd name="connsiteX29" fmla="*/ 66824 w 68405"/>
                <a:gd name="connsiteY29" fmla="*/ 318113 h 327129"/>
                <a:gd name="connsiteX30" fmla="*/ 66824 w 68405"/>
                <a:gd name="connsiteY30" fmla="*/ 327129 h 327129"/>
                <a:gd name="connsiteX31" fmla="*/ 0 w 68405"/>
                <a:gd name="connsiteY31" fmla="*/ 327129 h 327129"/>
                <a:gd name="connsiteX32" fmla="*/ 60334 w 68405"/>
                <a:gd name="connsiteY32" fmla="*/ 236303 h 327129"/>
                <a:gd name="connsiteX33" fmla="*/ 66314 w 68405"/>
                <a:gd name="connsiteY33" fmla="*/ 244420 h 327129"/>
                <a:gd name="connsiteX34" fmla="*/ 68313 w 68405"/>
                <a:gd name="connsiteY34" fmla="*/ 253525 h 327129"/>
                <a:gd name="connsiteX35" fmla="*/ 64440 w 68405"/>
                <a:gd name="connsiteY35" fmla="*/ 265143 h 327129"/>
                <a:gd name="connsiteX36" fmla="*/ 53721 w 68405"/>
                <a:gd name="connsiteY36" fmla="*/ 269325 h 327129"/>
                <a:gd name="connsiteX37" fmla="*/ 43328 w 68405"/>
                <a:gd name="connsiteY37" fmla="*/ 265222 h 327129"/>
                <a:gd name="connsiteX38" fmla="*/ 38477 w 68405"/>
                <a:gd name="connsiteY38" fmla="*/ 252705 h 327129"/>
                <a:gd name="connsiteX39" fmla="*/ 37842 w 68405"/>
                <a:gd name="connsiteY39" fmla="*/ 246929 h 327129"/>
                <a:gd name="connsiteX40" fmla="*/ 36620 w 68405"/>
                <a:gd name="connsiteY40" fmla="*/ 239309 h 327129"/>
                <a:gd name="connsiteX41" fmla="*/ 35177 w 68405"/>
                <a:gd name="connsiteY41" fmla="*/ 237449 h 327129"/>
                <a:gd name="connsiteX42" fmla="*/ 31338 w 68405"/>
                <a:gd name="connsiteY42" fmla="*/ 236984 h 327129"/>
                <a:gd name="connsiteX43" fmla="*/ 25746 w 68405"/>
                <a:gd name="connsiteY43" fmla="*/ 239711 h 327129"/>
                <a:gd name="connsiteX44" fmla="*/ 23885 w 68405"/>
                <a:gd name="connsiteY44" fmla="*/ 247934 h 327129"/>
                <a:gd name="connsiteX45" fmla="*/ 26164 w 68405"/>
                <a:gd name="connsiteY45" fmla="*/ 256502 h 327129"/>
                <a:gd name="connsiteX46" fmla="*/ 32902 w 68405"/>
                <a:gd name="connsiteY46" fmla="*/ 259380 h 327129"/>
                <a:gd name="connsiteX47" fmla="*/ 32902 w 68405"/>
                <a:gd name="connsiteY47" fmla="*/ 267095 h 327129"/>
                <a:gd name="connsiteX48" fmla="*/ 32530 w 68405"/>
                <a:gd name="connsiteY48" fmla="*/ 267095 h 327129"/>
                <a:gd name="connsiteX49" fmla="*/ 20911 w 68405"/>
                <a:gd name="connsiteY49" fmla="*/ 261922 h 327129"/>
                <a:gd name="connsiteX50" fmla="*/ 16637 w 68405"/>
                <a:gd name="connsiteY50" fmla="*/ 247673 h 327129"/>
                <a:gd name="connsiteX51" fmla="*/ 20292 w 68405"/>
                <a:gd name="connsiteY51" fmla="*/ 233313 h 327129"/>
                <a:gd name="connsiteX52" fmla="*/ 31723 w 68405"/>
                <a:gd name="connsiteY52" fmla="*/ 228713 h 327129"/>
                <a:gd name="connsiteX53" fmla="*/ 56030 w 68405"/>
                <a:gd name="connsiteY53" fmla="*/ 228713 h 327129"/>
                <a:gd name="connsiteX54" fmla="*/ 60054 w 68405"/>
                <a:gd name="connsiteY54" fmla="*/ 228031 h 327129"/>
                <a:gd name="connsiteX55" fmla="*/ 60969 w 68405"/>
                <a:gd name="connsiteY55" fmla="*/ 225568 h 327129"/>
                <a:gd name="connsiteX56" fmla="*/ 60907 w 68405"/>
                <a:gd name="connsiteY56" fmla="*/ 224672 h 327129"/>
                <a:gd name="connsiteX57" fmla="*/ 60689 w 68405"/>
                <a:gd name="connsiteY57" fmla="*/ 223417 h 327129"/>
                <a:gd name="connsiteX58" fmla="*/ 67009 w 68405"/>
                <a:gd name="connsiteY58" fmla="*/ 223417 h 327129"/>
                <a:gd name="connsiteX59" fmla="*/ 67582 w 68405"/>
                <a:gd name="connsiteY59" fmla="*/ 226032 h 327129"/>
                <a:gd name="connsiteX60" fmla="*/ 67753 w 68405"/>
                <a:gd name="connsiteY60" fmla="*/ 228140 h 327129"/>
                <a:gd name="connsiteX61" fmla="*/ 65972 w 68405"/>
                <a:gd name="connsiteY61" fmla="*/ 234258 h 327129"/>
                <a:gd name="connsiteX62" fmla="*/ 60614 w 68405"/>
                <a:gd name="connsiteY62" fmla="*/ 236303 h 327129"/>
                <a:gd name="connsiteX63" fmla="*/ 60334 w 68405"/>
                <a:gd name="connsiteY63" fmla="*/ 236303 h 327129"/>
                <a:gd name="connsiteX64" fmla="*/ 42103 w 68405"/>
                <a:gd name="connsiteY64" fmla="*/ 237077 h 327129"/>
                <a:gd name="connsiteX65" fmla="*/ 44859 w 68405"/>
                <a:gd name="connsiteY65" fmla="*/ 248293 h 327129"/>
                <a:gd name="connsiteX66" fmla="*/ 45449 w 68405"/>
                <a:gd name="connsiteY66" fmla="*/ 252521 h 327129"/>
                <a:gd name="connsiteX67" fmla="*/ 48083 w 68405"/>
                <a:gd name="connsiteY67" fmla="*/ 258916 h 327129"/>
                <a:gd name="connsiteX68" fmla="*/ 53626 w 68405"/>
                <a:gd name="connsiteY68" fmla="*/ 260868 h 327129"/>
                <a:gd name="connsiteX69" fmla="*/ 59204 w 68405"/>
                <a:gd name="connsiteY69" fmla="*/ 258593 h 327129"/>
                <a:gd name="connsiteX70" fmla="*/ 61154 w 68405"/>
                <a:gd name="connsiteY70" fmla="*/ 252102 h 327129"/>
                <a:gd name="connsiteX71" fmla="*/ 57841 w 68405"/>
                <a:gd name="connsiteY71" fmla="*/ 241305 h 327129"/>
                <a:gd name="connsiteX72" fmla="*/ 49351 w 68405"/>
                <a:gd name="connsiteY72" fmla="*/ 237077 h 327129"/>
                <a:gd name="connsiteX73" fmla="*/ 42103 w 68405"/>
                <a:gd name="connsiteY73" fmla="*/ 237077 h 327129"/>
                <a:gd name="connsiteX74" fmla="*/ 66824 w 68405"/>
                <a:gd name="connsiteY74" fmla="*/ 215886 h 327129"/>
                <a:gd name="connsiteX75" fmla="*/ 0 w 68405"/>
                <a:gd name="connsiteY75" fmla="*/ 215886 h 327129"/>
                <a:gd name="connsiteX76" fmla="*/ 0 w 68405"/>
                <a:gd name="connsiteY76" fmla="*/ 207710 h 327129"/>
                <a:gd name="connsiteX77" fmla="*/ 40041 w 68405"/>
                <a:gd name="connsiteY77" fmla="*/ 207710 h 327129"/>
                <a:gd name="connsiteX78" fmla="*/ 18218 w 68405"/>
                <a:gd name="connsiteY78" fmla="*/ 185759 h 327129"/>
                <a:gd name="connsiteX79" fmla="*/ 18218 w 68405"/>
                <a:gd name="connsiteY79" fmla="*/ 175462 h 327129"/>
                <a:gd name="connsiteX80" fmla="*/ 35968 w 68405"/>
                <a:gd name="connsiteY80" fmla="*/ 193646 h 327129"/>
                <a:gd name="connsiteX81" fmla="*/ 66824 w 68405"/>
                <a:gd name="connsiteY81" fmla="*/ 175739 h 327129"/>
                <a:gd name="connsiteX82" fmla="*/ 66824 w 68405"/>
                <a:gd name="connsiteY82" fmla="*/ 184939 h 327129"/>
                <a:gd name="connsiteX83" fmla="*/ 41639 w 68405"/>
                <a:gd name="connsiteY83" fmla="*/ 199142 h 327129"/>
                <a:gd name="connsiteX84" fmla="*/ 49894 w 68405"/>
                <a:gd name="connsiteY84" fmla="*/ 207710 h 327129"/>
                <a:gd name="connsiteX85" fmla="*/ 66824 w 68405"/>
                <a:gd name="connsiteY85" fmla="*/ 207710 h 327129"/>
                <a:gd name="connsiteX86" fmla="*/ 66824 w 68405"/>
                <a:gd name="connsiteY86" fmla="*/ 215886 h 327129"/>
                <a:gd name="connsiteX87" fmla="*/ 66824 w 68405"/>
                <a:gd name="connsiteY87" fmla="*/ 156024 h 327129"/>
                <a:gd name="connsiteX88" fmla="*/ 18218 w 68405"/>
                <a:gd name="connsiteY88" fmla="*/ 173961 h 327129"/>
                <a:gd name="connsiteX89" fmla="*/ 18218 w 68405"/>
                <a:gd name="connsiteY89" fmla="*/ 165195 h 327129"/>
                <a:gd name="connsiteX90" fmla="*/ 57159 w 68405"/>
                <a:gd name="connsiteY90" fmla="*/ 151641 h 327129"/>
                <a:gd name="connsiteX91" fmla="*/ 18218 w 68405"/>
                <a:gd name="connsiteY91" fmla="*/ 138397 h 327129"/>
                <a:gd name="connsiteX92" fmla="*/ 18218 w 68405"/>
                <a:gd name="connsiteY92" fmla="*/ 129631 h 327129"/>
                <a:gd name="connsiteX93" fmla="*/ 66824 w 68405"/>
                <a:gd name="connsiteY93" fmla="*/ 147380 h 327129"/>
                <a:gd name="connsiteX94" fmla="*/ 66824 w 68405"/>
                <a:gd name="connsiteY94" fmla="*/ 156024 h 327129"/>
                <a:gd name="connsiteX95" fmla="*/ 38105 w 68405"/>
                <a:gd name="connsiteY95" fmla="*/ 116897 h 327129"/>
                <a:gd name="connsiteX96" fmla="*/ 38105 w 68405"/>
                <a:gd name="connsiteY96" fmla="*/ 90227 h 327129"/>
                <a:gd name="connsiteX97" fmla="*/ 27590 w 68405"/>
                <a:gd name="connsiteY97" fmla="*/ 93678 h 327129"/>
                <a:gd name="connsiteX98" fmla="*/ 23885 w 68405"/>
                <a:gd name="connsiteY98" fmla="*/ 103330 h 327129"/>
                <a:gd name="connsiteX99" fmla="*/ 27527 w 68405"/>
                <a:gd name="connsiteY99" fmla="*/ 112840 h 327129"/>
                <a:gd name="connsiteX100" fmla="*/ 38105 w 68405"/>
                <a:gd name="connsiteY100" fmla="*/ 116897 h 327129"/>
                <a:gd name="connsiteX101" fmla="*/ 51116 w 68405"/>
                <a:gd name="connsiteY101" fmla="*/ 90412 h 327129"/>
                <a:gd name="connsiteX102" fmla="*/ 51116 w 68405"/>
                <a:gd name="connsiteY102" fmla="*/ 82327 h 327129"/>
                <a:gd name="connsiteX103" fmla="*/ 63772 w 68405"/>
                <a:gd name="connsiteY103" fmla="*/ 89312 h 327129"/>
                <a:gd name="connsiteX104" fmla="*/ 68405 w 68405"/>
                <a:gd name="connsiteY104" fmla="*/ 103610 h 327129"/>
                <a:gd name="connsiteX105" fmla="*/ 61605 w 68405"/>
                <a:gd name="connsiteY105" fmla="*/ 119594 h 327129"/>
                <a:gd name="connsiteX106" fmla="*/ 43048 w 68405"/>
                <a:gd name="connsiteY106" fmla="*/ 125449 h 327129"/>
                <a:gd name="connsiteX107" fmla="*/ 23622 w 68405"/>
                <a:gd name="connsiteY107" fmla="*/ 119640 h 327129"/>
                <a:gd name="connsiteX108" fmla="*/ 16637 w 68405"/>
                <a:gd name="connsiteY108" fmla="*/ 103623 h 327129"/>
                <a:gd name="connsiteX109" fmla="*/ 23082 w 68405"/>
                <a:gd name="connsiteY109" fmla="*/ 87405 h 327129"/>
                <a:gd name="connsiteX110" fmla="*/ 41266 w 68405"/>
                <a:gd name="connsiteY110" fmla="*/ 81675 h 327129"/>
                <a:gd name="connsiteX111" fmla="*/ 43483 w 68405"/>
                <a:gd name="connsiteY111" fmla="*/ 81692 h 327129"/>
                <a:gd name="connsiteX112" fmla="*/ 44892 w 68405"/>
                <a:gd name="connsiteY112" fmla="*/ 81800 h 327129"/>
                <a:gd name="connsiteX113" fmla="*/ 44892 w 68405"/>
                <a:gd name="connsiteY113" fmla="*/ 116851 h 327129"/>
                <a:gd name="connsiteX114" fmla="*/ 56771 w 68405"/>
                <a:gd name="connsiteY114" fmla="*/ 113041 h 327129"/>
                <a:gd name="connsiteX115" fmla="*/ 60969 w 68405"/>
                <a:gd name="connsiteY115" fmla="*/ 102833 h 327129"/>
                <a:gd name="connsiteX116" fmla="*/ 58397 w 68405"/>
                <a:gd name="connsiteY116" fmla="*/ 94610 h 327129"/>
                <a:gd name="connsiteX117" fmla="*/ 51116 w 68405"/>
                <a:gd name="connsiteY117" fmla="*/ 90412 h 327129"/>
                <a:gd name="connsiteX118" fmla="*/ 66824 w 68405"/>
                <a:gd name="connsiteY118" fmla="*/ 72304 h 327129"/>
                <a:gd name="connsiteX119" fmla="*/ 18218 w 68405"/>
                <a:gd name="connsiteY119" fmla="*/ 72304 h 327129"/>
                <a:gd name="connsiteX120" fmla="*/ 18218 w 68405"/>
                <a:gd name="connsiteY120" fmla="*/ 64404 h 327129"/>
                <a:gd name="connsiteX121" fmla="*/ 26921 w 68405"/>
                <a:gd name="connsiteY121" fmla="*/ 64404 h 327129"/>
                <a:gd name="connsiteX122" fmla="*/ 19611 w 68405"/>
                <a:gd name="connsiteY122" fmla="*/ 59109 h 327129"/>
                <a:gd name="connsiteX123" fmla="*/ 17194 w 68405"/>
                <a:gd name="connsiteY123" fmla="*/ 50929 h 327129"/>
                <a:gd name="connsiteX124" fmla="*/ 17210 w 68405"/>
                <a:gd name="connsiteY124" fmla="*/ 49612 h 327129"/>
                <a:gd name="connsiteX125" fmla="*/ 17335 w 68405"/>
                <a:gd name="connsiteY125" fmla="*/ 48792 h 327129"/>
                <a:gd name="connsiteX126" fmla="*/ 25930 w 68405"/>
                <a:gd name="connsiteY126" fmla="*/ 48792 h 327129"/>
                <a:gd name="connsiteX127" fmla="*/ 25854 w 68405"/>
                <a:gd name="connsiteY127" fmla="*/ 49520 h 327129"/>
                <a:gd name="connsiteX128" fmla="*/ 25838 w 68405"/>
                <a:gd name="connsiteY128" fmla="*/ 50745 h 327129"/>
                <a:gd name="connsiteX129" fmla="*/ 29401 w 68405"/>
                <a:gd name="connsiteY129" fmla="*/ 60702 h 327129"/>
                <a:gd name="connsiteX130" fmla="*/ 39778 w 68405"/>
                <a:gd name="connsiteY130" fmla="*/ 64127 h 327129"/>
                <a:gd name="connsiteX131" fmla="*/ 66824 w 68405"/>
                <a:gd name="connsiteY131" fmla="*/ 64127 h 327129"/>
                <a:gd name="connsiteX132" fmla="*/ 66824 w 68405"/>
                <a:gd name="connsiteY132" fmla="*/ 72304 h 327129"/>
                <a:gd name="connsiteX133" fmla="*/ 38105 w 68405"/>
                <a:gd name="connsiteY133" fmla="*/ 35222 h 327129"/>
                <a:gd name="connsiteX134" fmla="*/ 38105 w 68405"/>
                <a:gd name="connsiteY134" fmla="*/ 8552 h 327129"/>
                <a:gd name="connsiteX135" fmla="*/ 27590 w 68405"/>
                <a:gd name="connsiteY135" fmla="*/ 12003 h 327129"/>
                <a:gd name="connsiteX136" fmla="*/ 23885 w 68405"/>
                <a:gd name="connsiteY136" fmla="*/ 21655 h 327129"/>
                <a:gd name="connsiteX137" fmla="*/ 27527 w 68405"/>
                <a:gd name="connsiteY137" fmla="*/ 31165 h 327129"/>
                <a:gd name="connsiteX138" fmla="*/ 38105 w 68405"/>
                <a:gd name="connsiteY138" fmla="*/ 35222 h 327129"/>
                <a:gd name="connsiteX139" fmla="*/ 51116 w 68405"/>
                <a:gd name="connsiteY139" fmla="*/ 8736 h 327129"/>
                <a:gd name="connsiteX140" fmla="*/ 51116 w 68405"/>
                <a:gd name="connsiteY140" fmla="*/ 652 h 327129"/>
                <a:gd name="connsiteX141" fmla="*/ 63772 w 68405"/>
                <a:gd name="connsiteY141" fmla="*/ 7636 h 327129"/>
                <a:gd name="connsiteX142" fmla="*/ 68405 w 68405"/>
                <a:gd name="connsiteY142" fmla="*/ 21934 h 327129"/>
                <a:gd name="connsiteX143" fmla="*/ 61605 w 68405"/>
                <a:gd name="connsiteY143" fmla="*/ 37918 h 327129"/>
                <a:gd name="connsiteX144" fmla="*/ 43048 w 68405"/>
                <a:gd name="connsiteY144" fmla="*/ 43773 h 327129"/>
                <a:gd name="connsiteX145" fmla="*/ 23622 w 68405"/>
                <a:gd name="connsiteY145" fmla="*/ 37965 h 327129"/>
                <a:gd name="connsiteX146" fmla="*/ 16637 w 68405"/>
                <a:gd name="connsiteY146" fmla="*/ 21948 h 327129"/>
                <a:gd name="connsiteX147" fmla="*/ 23082 w 68405"/>
                <a:gd name="connsiteY147" fmla="*/ 5730 h 327129"/>
                <a:gd name="connsiteX148" fmla="*/ 41266 w 68405"/>
                <a:gd name="connsiteY148" fmla="*/ 0 h 327129"/>
                <a:gd name="connsiteX149" fmla="*/ 43483 w 68405"/>
                <a:gd name="connsiteY149" fmla="*/ 16 h 327129"/>
                <a:gd name="connsiteX150" fmla="*/ 44892 w 68405"/>
                <a:gd name="connsiteY150" fmla="*/ 125 h 327129"/>
                <a:gd name="connsiteX151" fmla="*/ 44892 w 68405"/>
                <a:gd name="connsiteY151" fmla="*/ 35175 h 327129"/>
                <a:gd name="connsiteX152" fmla="*/ 56771 w 68405"/>
                <a:gd name="connsiteY152" fmla="*/ 31365 h 327129"/>
                <a:gd name="connsiteX153" fmla="*/ 60969 w 68405"/>
                <a:gd name="connsiteY153" fmla="*/ 21157 h 327129"/>
                <a:gd name="connsiteX154" fmla="*/ 58397 w 68405"/>
                <a:gd name="connsiteY154" fmla="*/ 12935 h 327129"/>
                <a:gd name="connsiteX155" fmla="*/ 51116 w 68405"/>
                <a:gd name="connsiteY155" fmla="*/ 8736 h 32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68405" h="327129">
                  <a:moveTo>
                    <a:pt x="7808" y="318209"/>
                  </a:moveTo>
                  <a:lnTo>
                    <a:pt x="30485" y="318209"/>
                  </a:lnTo>
                  <a:lnTo>
                    <a:pt x="30485" y="302702"/>
                  </a:lnTo>
                  <a:cubicBezTo>
                    <a:pt x="30485" y="297094"/>
                    <a:pt x="29572" y="293146"/>
                    <a:pt x="27758" y="290824"/>
                  </a:cubicBezTo>
                  <a:cubicBezTo>
                    <a:pt x="25947" y="288516"/>
                    <a:pt x="22910" y="287354"/>
                    <a:pt x="18666" y="287354"/>
                  </a:cubicBezTo>
                  <a:cubicBezTo>
                    <a:pt x="14701" y="287354"/>
                    <a:pt x="11898" y="288437"/>
                    <a:pt x="10255" y="290620"/>
                  </a:cubicBezTo>
                  <a:cubicBezTo>
                    <a:pt x="8628" y="292807"/>
                    <a:pt x="7808" y="296834"/>
                    <a:pt x="7808" y="302702"/>
                  </a:cubicBezTo>
                  <a:lnTo>
                    <a:pt x="7808" y="318209"/>
                  </a:lnTo>
                  <a:close/>
                  <a:moveTo>
                    <a:pt x="0" y="327129"/>
                  </a:moveTo>
                  <a:lnTo>
                    <a:pt x="0" y="301201"/>
                  </a:lnTo>
                  <a:cubicBezTo>
                    <a:pt x="0" y="297002"/>
                    <a:pt x="188" y="293907"/>
                    <a:pt x="543" y="291921"/>
                  </a:cubicBezTo>
                  <a:cubicBezTo>
                    <a:pt x="915" y="289939"/>
                    <a:pt x="1518" y="288157"/>
                    <a:pt x="2355" y="286593"/>
                  </a:cubicBezTo>
                  <a:cubicBezTo>
                    <a:pt x="3906" y="283774"/>
                    <a:pt x="6059" y="281637"/>
                    <a:pt x="8799" y="280165"/>
                  </a:cubicBezTo>
                  <a:cubicBezTo>
                    <a:pt x="11556" y="278696"/>
                    <a:pt x="14793" y="277965"/>
                    <a:pt x="18511" y="277965"/>
                  </a:cubicBezTo>
                  <a:cubicBezTo>
                    <a:pt x="22107" y="277965"/>
                    <a:pt x="25189" y="278743"/>
                    <a:pt x="27745" y="280274"/>
                  </a:cubicBezTo>
                  <a:cubicBezTo>
                    <a:pt x="30300" y="281825"/>
                    <a:pt x="32299" y="284117"/>
                    <a:pt x="33755" y="287166"/>
                  </a:cubicBezTo>
                  <a:cubicBezTo>
                    <a:pt x="34483" y="284564"/>
                    <a:pt x="35704" y="282720"/>
                    <a:pt x="37423" y="281607"/>
                  </a:cubicBezTo>
                  <a:cubicBezTo>
                    <a:pt x="39146" y="280508"/>
                    <a:pt x="42073" y="279826"/>
                    <a:pt x="46176" y="279546"/>
                  </a:cubicBezTo>
                  <a:lnTo>
                    <a:pt x="57205" y="278772"/>
                  </a:lnTo>
                  <a:cubicBezTo>
                    <a:pt x="59560" y="278634"/>
                    <a:pt x="61325" y="278324"/>
                    <a:pt x="62487" y="277844"/>
                  </a:cubicBezTo>
                  <a:cubicBezTo>
                    <a:pt x="63650" y="277379"/>
                    <a:pt x="64486" y="276681"/>
                    <a:pt x="64967" y="275736"/>
                  </a:cubicBezTo>
                  <a:lnTo>
                    <a:pt x="66824" y="275736"/>
                  </a:lnTo>
                  <a:lnTo>
                    <a:pt x="66824" y="286224"/>
                  </a:lnTo>
                  <a:cubicBezTo>
                    <a:pt x="65431" y="287074"/>
                    <a:pt x="62458" y="287663"/>
                    <a:pt x="57887" y="288002"/>
                  </a:cubicBezTo>
                  <a:lnTo>
                    <a:pt x="57623" y="288002"/>
                  </a:lnTo>
                  <a:lnTo>
                    <a:pt x="48903" y="288562"/>
                  </a:lnTo>
                  <a:cubicBezTo>
                    <a:pt x="44425" y="288855"/>
                    <a:pt x="41530" y="289817"/>
                    <a:pt x="40196" y="291411"/>
                  </a:cubicBezTo>
                  <a:cubicBezTo>
                    <a:pt x="38866" y="293021"/>
                    <a:pt x="38200" y="297018"/>
                    <a:pt x="38200" y="303430"/>
                  </a:cubicBezTo>
                  <a:lnTo>
                    <a:pt x="38200" y="318113"/>
                  </a:lnTo>
                  <a:lnTo>
                    <a:pt x="66824" y="318113"/>
                  </a:lnTo>
                  <a:lnTo>
                    <a:pt x="66824" y="327129"/>
                  </a:lnTo>
                  <a:lnTo>
                    <a:pt x="0" y="327129"/>
                  </a:lnTo>
                  <a:close/>
                  <a:moveTo>
                    <a:pt x="60334" y="236303"/>
                  </a:moveTo>
                  <a:cubicBezTo>
                    <a:pt x="62998" y="238858"/>
                    <a:pt x="64980" y="241555"/>
                    <a:pt x="66314" y="244420"/>
                  </a:cubicBezTo>
                  <a:cubicBezTo>
                    <a:pt x="67644" y="247268"/>
                    <a:pt x="68313" y="250305"/>
                    <a:pt x="68313" y="253525"/>
                  </a:cubicBezTo>
                  <a:cubicBezTo>
                    <a:pt x="68313" y="258484"/>
                    <a:pt x="67025" y="262357"/>
                    <a:pt x="64440" y="265143"/>
                  </a:cubicBezTo>
                  <a:cubicBezTo>
                    <a:pt x="61852" y="267932"/>
                    <a:pt x="58275" y="269325"/>
                    <a:pt x="53721" y="269325"/>
                  </a:cubicBezTo>
                  <a:cubicBezTo>
                    <a:pt x="49305" y="269325"/>
                    <a:pt x="45837" y="267961"/>
                    <a:pt x="43328" y="265222"/>
                  </a:cubicBezTo>
                  <a:cubicBezTo>
                    <a:pt x="40819" y="262479"/>
                    <a:pt x="39205" y="258297"/>
                    <a:pt x="38477" y="252705"/>
                  </a:cubicBezTo>
                  <a:cubicBezTo>
                    <a:pt x="38322" y="251279"/>
                    <a:pt x="38105" y="249359"/>
                    <a:pt x="37842" y="246929"/>
                  </a:cubicBezTo>
                  <a:cubicBezTo>
                    <a:pt x="37423" y="242793"/>
                    <a:pt x="37005" y="240238"/>
                    <a:pt x="36620" y="239309"/>
                  </a:cubicBezTo>
                  <a:cubicBezTo>
                    <a:pt x="36248" y="238364"/>
                    <a:pt x="35767" y="237742"/>
                    <a:pt x="35177" y="237449"/>
                  </a:cubicBezTo>
                  <a:cubicBezTo>
                    <a:pt x="34591" y="237139"/>
                    <a:pt x="33304" y="236984"/>
                    <a:pt x="31338" y="236984"/>
                  </a:cubicBezTo>
                  <a:cubicBezTo>
                    <a:pt x="28858" y="236984"/>
                    <a:pt x="27000" y="237897"/>
                    <a:pt x="25746" y="239711"/>
                  </a:cubicBezTo>
                  <a:cubicBezTo>
                    <a:pt x="24508" y="241522"/>
                    <a:pt x="23885" y="244265"/>
                    <a:pt x="23885" y="247934"/>
                  </a:cubicBezTo>
                  <a:cubicBezTo>
                    <a:pt x="23885" y="251714"/>
                    <a:pt x="24646" y="254579"/>
                    <a:pt x="26164" y="256502"/>
                  </a:cubicBezTo>
                  <a:cubicBezTo>
                    <a:pt x="27682" y="258422"/>
                    <a:pt x="29928" y="259380"/>
                    <a:pt x="32902" y="259380"/>
                  </a:cubicBezTo>
                  <a:lnTo>
                    <a:pt x="32902" y="267095"/>
                  </a:lnTo>
                  <a:lnTo>
                    <a:pt x="32530" y="267095"/>
                  </a:lnTo>
                  <a:cubicBezTo>
                    <a:pt x="27636" y="267095"/>
                    <a:pt x="23747" y="265376"/>
                    <a:pt x="20911" y="261922"/>
                  </a:cubicBezTo>
                  <a:cubicBezTo>
                    <a:pt x="18063" y="258468"/>
                    <a:pt x="16637" y="253729"/>
                    <a:pt x="16637" y="247673"/>
                  </a:cubicBezTo>
                  <a:cubicBezTo>
                    <a:pt x="16637" y="241167"/>
                    <a:pt x="17862" y="236382"/>
                    <a:pt x="20292" y="233313"/>
                  </a:cubicBezTo>
                  <a:cubicBezTo>
                    <a:pt x="22726" y="230247"/>
                    <a:pt x="26536" y="228713"/>
                    <a:pt x="31723" y="228713"/>
                  </a:cubicBezTo>
                  <a:lnTo>
                    <a:pt x="56030" y="228713"/>
                  </a:lnTo>
                  <a:cubicBezTo>
                    <a:pt x="58104" y="228713"/>
                    <a:pt x="59451" y="228482"/>
                    <a:pt x="60054" y="228031"/>
                  </a:cubicBezTo>
                  <a:cubicBezTo>
                    <a:pt x="60660" y="227567"/>
                    <a:pt x="60969" y="226747"/>
                    <a:pt x="60969" y="225568"/>
                  </a:cubicBezTo>
                  <a:cubicBezTo>
                    <a:pt x="60969" y="225321"/>
                    <a:pt x="60953" y="225028"/>
                    <a:pt x="60907" y="224672"/>
                  </a:cubicBezTo>
                  <a:cubicBezTo>
                    <a:pt x="60861" y="224313"/>
                    <a:pt x="60785" y="223895"/>
                    <a:pt x="60689" y="223417"/>
                  </a:cubicBezTo>
                  <a:lnTo>
                    <a:pt x="67009" y="223417"/>
                  </a:lnTo>
                  <a:cubicBezTo>
                    <a:pt x="67289" y="224409"/>
                    <a:pt x="67477" y="225291"/>
                    <a:pt x="67582" y="226032"/>
                  </a:cubicBezTo>
                  <a:cubicBezTo>
                    <a:pt x="67691" y="226763"/>
                    <a:pt x="67753" y="227474"/>
                    <a:pt x="67753" y="228140"/>
                  </a:cubicBezTo>
                  <a:cubicBezTo>
                    <a:pt x="67753" y="230866"/>
                    <a:pt x="67164" y="232911"/>
                    <a:pt x="65972" y="234258"/>
                  </a:cubicBezTo>
                  <a:cubicBezTo>
                    <a:pt x="64796" y="235621"/>
                    <a:pt x="62998" y="236303"/>
                    <a:pt x="60614" y="236303"/>
                  </a:cubicBezTo>
                  <a:lnTo>
                    <a:pt x="60334" y="236303"/>
                  </a:lnTo>
                  <a:close/>
                  <a:moveTo>
                    <a:pt x="42103" y="237077"/>
                  </a:moveTo>
                  <a:cubicBezTo>
                    <a:pt x="43279" y="239260"/>
                    <a:pt x="44194" y="242994"/>
                    <a:pt x="44859" y="248293"/>
                  </a:cubicBezTo>
                  <a:cubicBezTo>
                    <a:pt x="45106" y="250166"/>
                    <a:pt x="45294" y="251576"/>
                    <a:pt x="45449" y="252521"/>
                  </a:cubicBezTo>
                  <a:cubicBezTo>
                    <a:pt x="45929" y="255478"/>
                    <a:pt x="46812" y="257615"/>
                    <a:pt x="48083" y="258916"/>
                  </a:cubicBezTo>
                  <a:cubicBezTo>
                    <a:pt x="49351" y="260216"/>
                    <a:pt x="51195" y="260868"/>
                    <a:pt x="53626" y="260868"/>
                  </a:cubicBezTo>
                  <a:cubicBezTo>
                    <a:pt x="56043" y="260868"/>
                    <a:pt x="57903" y="260111"/>
                    <a:pt x="59204" y="258593"/>
                  </a:cubicBezTo>
                  <a:cubicBezTo>
                    <a:pt x="60505" y="257088"/>
                    <a:pt x="61154" y="254921"/>
                    <a:pt x="61154" y="252102"/>
                  </a:cubicBezTo>
                  <a:cubicBezTo>
                    <a:pt x="61154" y="247720"/>
                    <a:pt x="60054" y="244110"/>
                    <a:pt x="57841" y="241305"/>
                  </a:cubicBezTo>
                  <a:cubicBezTo>
                    <a:pt x="55624" y="238486"/>
                    <a:pt x="52806" y="237077"/>
                    <a:pt x="49351" y="237077"/>
                  </a:cubicBezTo>
                  <a:lnTo>
                    <a:pt x="42103" y="237077"/>
                  </a:lnTo>
                  <a:close/>
                  <a:moveTo>
                    <a:pt x="66824" y="215886"/>
                  </a:moveTo>
                  <a:lnTo>
                    <a:pt x="0" y="215886"/>
                  </a:lnTo>
                  <a:lnTo>
                    <a:pt x="0" y="207710"/>
                  </a:lnTo>
                  <a:lnTo>
                    <a:pt x="40041" y="207710"/>
                  </a:lnTo>
                  <a:lnTo>
                    <a:pt x="18218" y="185759"/>
                  </a:lnTo>
                  <a:lnTo>
                    <a:pt x="18218" y="175462"/>
                  </a:lnTo>
                  <a:lnTo>
                    <a:pt x="35968" y="193646"/>
                  </a:lnTo>
                  <a:lnTo>
                    <a:pt x="66824" y="175739"/>
                  </a:lnTo>
                  <a:lnTo>
                    <a:pt x="66824" y="184939"/>
                  </a:lnTo>
                  <a:lnTo>
                    <a:pt x="41639" y="199142"/>
                  </a:lnTo>
                  <a:lnTo>
                    <a:pt x="49894" y="207710"/>
                  </a:lnTo>
                  <a:lnTo>
                    <a:pt x="66824" y="207710"/>
                  </a:lnTo>
                  <a:lnTo>
                    <a:pt x="66824" y="215886"/>
                  </a:lnTo>
                  <a:close/>
                  <a:moveTo>
                    <a:pt x="66824" y="156024"/>
                  </a:moveTo>
                  <a:lnTo>
                    <a:pt x="18218" y="173961"/>
                  </a:lnTo>
                  <a:lnTo>
                    <a:pt x="18218" y="165195"/>
                  </a:lnTo>
                  <a:lnTo>
                    <a:pt x="57159" y="151641"/>
                  </a:lnTo>
                  <a:lnTo>
                    <a:pt x="18218" y="138397"/>
                  </a:lnTo>
                  <a:lnTo>
                    <a:pt x="18218" y="129631"/>
                  </a:lnTo>
                  <a:lnTo>
                    <a:pt x="66824" y="147380"/>
                  </a:lnTo>
                  <a:lnTo>
                    <a:pt x="66824" y="156024"/>
                  </a:lnTo>
                  <a:close/>
                  <a:moveTo>
                    <a:pt x="38105" y="116897"/>
                  </a:moveTo>
                  <a:lnTo>
                    <a:pt x="38105" y="90227"/>
                  </a:lnTo>
                  <a:cubicBezTo>
                    <a:pt x="33567" y="90257"/>
                    <a:pt x="30050" y="91403"/>
                    <a:pt x="27590" y="93678"/>
                  </a:cubicBezTo>
                  <a:cubicBezTo>
                    <a:pt x="25127" y="95940"/>
                    <a:pt x="23885" y="99164"/>
                    <a:pt x="23885" y="103330"/>
                  </a:cubicBezTo>
                  <a:cubicBezTo>
                    <a:pt x="23885" y="107357"/>
                    <a:pt x="25094" y="110515"/>
                    <a:pt x="27527" y="112840"/>
                  </a:cubicBezTo>
                  <a:cubicBezTo>
                    <a:pt x="29945" y="115148"/>
                    <a:pt x="33475" y="116512"/>
                    <a:pt x="38105" y="116897"/>
                  </a:cubicBezTo>
                  <a:close/>
                  <a:moveTo>
                    <a:pt x="51116" y="90412"/>
                  </a:moveTo>
                  <a:lnTo>
                    <a:pt x="51116" y="82327"/>
                  </a:lnTo>
                  <a:cubicBezTo>
                    <a:pt x="56477" y="83210"/>
                    <a:pt x="60689" y="85531"/>
                    <a:pt x="63772" y="89312"/>
                  </a:cubicBezTo>
                  <a:cubicBezTo>
                    <a:pt x="66854" y="93092"/>
                    <a:pt x="68405" y="97860"/>
                    <a:pt x="68405" y="103610"/>
                  </a:cubicBezTo>
                  <a:cubicBezTo>
                    <a:pt x="68405" y="110360"/>
                    <a:pt x="66143" y="115688"/>
                    <a:pt x="61605" y="119594"/>
                  </a:cubicBezTo>
                  <a:cubicBezTo>
                    <a:pt x="57067" y="123496"/>
                    <a:pt x="50869" y="125449"/>
                    <a:pt x="43048" y="125449"/>
                  </a:cubicBezTo>
                  <a:cubicBezTo>
                    <a:pt x="34759" y="125449"/>
                    <a:pt x="28285" y="123512"/>
                    <a:pt x="23622" y="119640"/>
                  </a:cubicBezTo>
                  <a:cubicBezTo>
                    <a:pt x="18962" y="115767"/>
                    <a:pt x="16637" y="110439"/>
                    <a:pt x="16637" y="103623"/>
                  </a:cubicBezTo>
                  <a:cubicBezTo>
                    <a:pt x="16637" y="96639"/>
                    <a:pt x="18791" y="91231"/>
                    <a:pt x="23082" y="87405"/>
                  </a:cubicBezTo>
                  <a:cubicBezTo>
                    <a:pt x="27373" y="83582"/>
                    <a:pt x="33429" y="81675"/>
                    <a:pt x="41266" y="81675"/>
                  </a:cubicBezTo>
                  <a:cubicBezTo>
                    <a:pt x="42258" y="81675"/>
                    <a:pt x="43002" y="81675"/>
                    <a:pt x="43483" y="81692"/>
                  </a:cubicBezTo>
                  <a:cubicBezTo>
                    <a:pt x="43960" y="81708"/>
                    <a:pt x="44441" y="81754"/>
                    <a:pt x="44892" y="81800"/>
                  </a:cubicBezTo>
                  <a:lnTo>
                    <a:pt x="44892" y="116851"/>
                  </a:lnTo>
                  <a:cubicBezTo>
                    <a:pt x="50003" y="116758"/>
                    <a:pt x="53968" y="115487"/>
                    <a:pt x="56771" y="113041"/>
                  </a:cubicBezTo>
                  <a:cubicBezTo>
                    <a:pt x="59576" y="110594"/>
                    <a:pt x="60969" y="107186"/>
                    <a:pt x="60969" y="102833"/>
                  </a:cubicBezTo>
                  <a:cubicBezTo>
                    <a:pt x="60969" y="99520"/>
                    <a:pt x="60116" y="96760"/>
                    <a:pt x="58397" y="94610"/>
                  </a:cubicBezTo>
                  <a:cubicBezTo>
                    <a:pt x="56695" y="92440"/>
                    <a:pt x="54261" y="91047"/>
                    <a:pt x="51116" y="90412"/>
                  </a:cubicBezTo>
                  <a:close/>
                  <a:moveTo>
                    <a:pt x="66824" y="72304"/>
                  </a:moveTo>
                  <a:lnTo>
                    <a:pt x="18218" y="72304"/>
                  </a:lnTo>
                  <a:lnTo>
                    <a:pt x="18218" y="64404"/>
                  </a:lnTo>
                  <a:lnTo>
                    <a:pt x="26921" y="64404"/>
                  </a:lnTo>
                  <a:cubicBezTo>
                    <a:pt x="23671" y="63103"/>
                    <a:pt x="21237" y="61338"/>
                    <a:pt x="19611" y="59109"/>
                  </a:cubicBezTo>
                  <a:cubicBezTo>
                    <a:pt x="18000" y="56892"/>
                    <a:pt x="17194" y="54166"/>
                    <a:pt x="17194" y="50929"/>
                  </a:cubicBezTo>
                  <a:cubicBezTo>
                    <a:pt x="17194" y="50326"/>
                    <a:pt x="17194" y="49875"/>
                    <a:pt x="17210" y="49612"/>
                  </a:cubicBezTo>
                  <a:cubicBezTo>
                    <a:pt x="17226" y="49335"/>
                    <a:pt x="17273" y="49072"/>
                    <a:pt x="17335" y="48792"/>
                  </a:cubicBezTo>
                  <a:lnTo>
                    <a:pt x="25930" y="48792"/>
                  </a:lnTo>
                  <a:cubicBezTo>
                    <a:pt x="25901" y="49009"/>
                    <a:pt x="25871" y="49240"/>
                    <a:pt x="25854" y="49520"/>
                  </a:cubicBezTo>
                  <a:cubicBezTo>
                    <a:pt x="25838" y="49783"/>
                    <a:pt x="25838" y="50201"/>
                    <a:pt x="25838" y="50745"/>
                  </a:cubicBezTo>
                  <a:cubicBezTo>
                    <a:pt x="25838" y="55095"/>
                    <a:pt x="27030" y="58411"/>
                    <a:pt x="29401" y="60702"/>
                  </a:cubicBezTo>
                  <a:cubicBezTo>
                    <a:pt x="31772" y="62981"/>
                    <a:pt x="35240" y="64127"/>
                    <a:pt x="39778" y="64127"/>
                  </a:cubicBezTo>
                  <a:lnTo>
                    <a:pt x="66824" y="64127"/>
                  </a:lnTo>
                  <a:lnTo>
                    <a:pt x="66824" y="72304"/>
                  </a:lnTo>
                  <a:close/>
                  <a:moveTo>
                    <a:pt x="38105" y="35222"/>
                  </a:moveTo>
                  <a:lnTo>
                    <a:pt x="38105" y="8552"/>
                  </a:lnTo>
                  <a:cubicBezTo>
                    <a:pt x="33567" y="8581"/>
                    <a:pt x="30050" y="9727"/>
                    <a:pt x="27590" y="12003"/>
                  </a:cubicBezTo>
                  <a:cubicBezTo>
                    <a:pt x="25127" y="14265"/>
                    <a:pt x="23885" y="17489"/>
                    <a:pt x="23885" y="21655"/>
                  </a:cubicBezTo>
                  <a:cubicBezTo>
                    <a:pt x="23885" y="25682"/>
                    <a:pt x="25094" y="28840"/>
                    <a:pt x="27527" y="31165"/>
                  </a:cubicBezTo>
                  <a:cubicBezTo>
                    <a:pt x="29945" y="33473"/>
                    <a:pt x="33475" y="34836"/>
                    <a:pt x="38105" y="35222"/>
                  </a:cubicBezTo>
                  <a:close/>
                  <a:moveTo>
                    <a:pt x="51116" y="8736"/>
                  </a:moveTo>
                  <a:lnTo>
                    <a:pt x="51116" y="652"/>
                  </a:lnTo>
                  <a:cubicBezTo>
                    <a:pt x="56477" y="1535"/>
                    <a:pt x="60689" y="3856"/>
                    <a:pt x="63772" y="7636"/>
                  </a:cubicBezTo>
                  <a:cubicBezTo>
                    <a:pt x="66854" y="11417"/>
                    <a:pt x="68405" y="16185"/>
                    <a:pt x="68405" y="21934"/>
                  </a:cubicBezTo>
                  <a:cubicBezTo>
                    <a:pt x="68405" y="28685"/>
                    <a:pt x="66143" y="34013"/>
                    <a:pt x="61605" y="37918"/>
                  </a:cubicBezTo>
                  <a:cubicBezTo>
                    <a:pt x="57067" y="41821"/>
                    <a:pt x="50869" y="43773"/>
                    <a:pt x="43048" y="43773"/>
                  </a:cubicBezTo>
                  <a:cubicBezTo>
                    <a:pt x="34759" y="43773"/>
                    <a:pt x="28285" y="41837"/>
                    <a:pt x="23622" y="37965"/>
                  </a:cubicBezTo>
                  <a:cubicBezTo>
                    <a:pt x="18962" y="34092"/>
                    <a:pt x="16637" y="28764"/>
                    <a:pt x="16637" y="21948"/>
                  </a:cubicBezTo>
                  <a:cubicBezTo>
                    <a:pt x="16637" y="14963"/>
                    <a:pt x="18791" y="9556"/>
                    <a:pt x="23082" y="5730"/>
                  </a:cubicBezTo>
                  <a:cubicBezTo>
                    <a:pt x="27373" y="1907"/>
                    <a:pt x="33429" y="0"/>
                    <a:pt x="41266" y="0"/>
                  </a:cubicBezTo>
                  <a:cubicBezTo>
                    <a:pt x="42258" y="0"/>
                    <a:pt x="43002" y="0"/>
                    <a:pt x="43483" y="16"/>
                  </a:cubicBezTo>
                  <a:cubicBezTo>
                    <a:pt x="43960" y="33"/>
                    <a:pt x="44441" y="79"/>
                    <a:pt x="44892" y="125"/>
                  </a:cubicBezTo>
                  <a:lnTo>
                    <a:pt x="44892" y="35175"/>
                  </a:lnTo>
                  <a:cubicBezTo>
                    <a:pt x="50003" y="35083"/>
                    <a:pt x="53968" y="33812"/>
                    <a:pt x="56771" y="31365"/>
                  </a:cubicBezTo>
                  <a:cubicBezTo>
                    <a:pt x="59576" y="28919"/>
                    <a:pt x="60969" y="25511"/>
                    <a:pt x="60969" y="21157"/>
                  </a:cubicBezTo>
                  <a:cubicBezTo>
                    <a:pt x="60969" y="17845"/>
                    <a:pt x="60116" y="15085"/>
                    <a:pt x="58397" y="12935"/>
                  </a:cubicBezTo>
                  <a:cubicBezTo>
                    <a:pt x="56695" y="10765"/>
                    <a:pt x="54261" y="9372"/>
                    <a:pt x="51116" y="8736"/>
                  </a:cubicBez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AEB3B362-4701-4599-A09F-BFCC08C42A97}"/>
                </a:ext>
              </a:extLst>
            </p:cNvPr>
            <p:cNvSpPr/>
            <p:nvPr/>
          </p:nvSpPr>
          <p:spPr>
            <a:xfrm>
              <a:off x="9597521" y="1196207"/>
              <a:ext cx="66382" cy="313211"/>
            </a:xfrm>
            <a:custGeom>
              <a:avLst/>
              <a:gdLst>
                <a:gd name="connsiteX0" fmla="*/ 67381 w 68961"/>
                <a:gd name="connsiteY0" fmla="*/ 301586 h 325377"/>
                <a:gd name="connsiteX1" fmla="*/ 557 w 68961"/>
                <a:gd name="connsiteY1" fmla="*/ 325377 h 325377"/>
                <a:gd name="connsiteX2" fmla="*/ 557 w 68961"/>
                <a:gd name="connsiteY2" fmla="*/ 315976 h 325377"/>
                <a:gd name="connsiteX3" fmla="*/ 56491 w 68961"/>
                <a:gd name="connsiteY3" fmla="*/ 296739 h 325377"/>
                <a:gd name="connsiteX4" fmla="*/ 557 w 68961"/>
                <a:gd name="connsiteY4" fmla="*/ 278074 h 325377"/>
                <a:gd name="connsiteX5" fmla="*/ 557 w 68961"/>
                <a:gd name="connsiteY5" fmla="*/ 268594 h 325377"/>
                <a:gd name="connsiteX6" fmla="*/ 67381 w 68961"/>
                <a:gd name="connsiteY6" fmla="*/ 292109 h 325377"/>
                <a:gd name="connsiteX7" fmla="*/ 67381 w 68961"/>
                <a:gd name="connsiteY7" fmla="*/ 301586 h 325377"/>
                <a:gd name="connsiteX8" fmla="*/ 60890 w 68961"/>
                <a:gd name="connsiteY8" fmla="*/ 236099 h 325377"/>
                <a:gd name="connsiteX9" fmla="*/ 66871 w 68961"/>
                <a:gd name="connsiteY9" fmla="*/ 244216 h 325377"/>
                <a:gd name="connsiteX10" fmla="*/ 68870 w 68961"/>
                <a:gd name="connsiteY10" fmla="*/ 253321 h 325377"/>
                <a:gd name="connsiteX11" fmla="*/ 64997 w 68961"/>
                <a:gd name="connsiteY11" fmla="*/ 264938 h 325377"/>
                <a:gd name="connsiteX12" fmla="*/ 54278 w 68961"/>
                <a:gd name="connsiteY12" fmla="*/ 269120 h 325377"/>
                <a:gd name="connsiteX13" fmla="*/ 43884 w 68961"/>
                <a:gd name="connsiteY13" fmla="*/ 265017 h 325377"/>
                <a:gd name="connsiteX14" fmla="*/ 39034 w 68961"/>
                <a:gd name="connsiteY14" fmla="*/ 252501 h 325377"/>
                <a:gd name="connsiteX15" fmla="*/ 38398 w 68961"/>
                <a:gd name="connsiteY15" fmla="*/ 246725 h 325377"/>
                <a:gd name="connsiteX16" fmla="*/ 37176 w 68961"/>
                <a:gd name="connsiteY16" fmla="*/ 239105 h 325377"/>
                <a:gd name="connsiteX17" fmla="*/ 35734 w 68961"/>
                <a:gd name="connsiteY17" fmla="*/ 237245 h 325377"/>
                <a:gd name="connsiteX18" fmla="*/ 31894 w 68961"/>
                <a:gd name="connsiteY18" fmla="*/ 236780 h 325377"/>
                <a:gd name="connsiteX19" fmla="*/ 26302 w 68961"/>
                <a:gd name="connsiteY19" fmla="*/ 239507 h 325377"/>
                <a:gd name="connsiteX20" fmla="*/ 24442 w 68961"/>
                <a:gd name="connsiteY20" fmla="*/ 247729 h 325377"/>
                <a:gd name="connsiteX21" fmla="*/ 26721 w 68961"/>
                <a:gd name="connsiteY21" fmla="*/ 256298 h 325377"/>
                <a:gd name="connsiteX22" fmla="*/ 33458 w 68961"/>
                <a:gd name="connsiteY22" fmla="*/ 259176 h 325377"/>
                <a:gd name="connsiteX23" fmla="*/ 33458 w 68961"/>
                <a:gd name="connsiteY23" fmla="*/ 266891 h 325377"/>
                <a:gd name="connsiteX24" fmla="*/ 33086 w 68961"/>
                <a:gd name="connsiteY24" fmla="*/ 266891 h 325377"/>
                <a:gd name="connsiteX25" fmla="*/ 21468 w 68961"/>
                <a:gd name="connsiteY25" fmla="*/ 261718 h 325377"/>
                <a:gd name="connsiteX26" fmla="*/ 17194 w 68961"/>
                <a:gd name="connsiteY26" fmla="*/ 247469 h 325377"/>
                <a:gd name="connsiteX27" fmla="*/ 20849 w 68961"/>
                <a:gd name="connsiteY27" fmla="*/ 233109 h 325377"/>
                <a:gd name="connsiteX28" fmla="*/ 32279 w 68961"/>
                <a:gd name="connsiteY28" fmla="*/ 228508 h 325377"/>
                <a:gd name="connsiteX29" fmla="*/ 56586 w 68961"/>
                <a:gd name="connsiteY29" fmla="*/ 228508 h 325377"/>
                <a:gd name="connsiteX30" fmla="*/ 60610 w 68961"/>
                <a:gd name="connsiteY30" fmla="*/ 227827 h 325377"/>
                <a:gd name="connsiteX31" fmla="*/ 61526 w 68961"/>
                <a:gd name="connsiteY31" fmla="*/ 225364 h 325377"/>
                <a:gd name="connsiteX32" fmla="*/ 61463 w 68961"/>
                <a:gd name="connsiteY32" fmla="*/ 224468 h 325377"/>
                <a:gd name="connsiteX33" fmla="*/ 61246 w 68961"/>
                <a:gd name="connsiteY33" fmla="*/ 223213 h 325377"/>
                <a:gd name="connsiteX34" fmla="*/ 67565 w 68961"/>
                <a:gd name="connsiteY34" fmla="*/ 223213 h 325377"/>
                <a:gd name="connsiteX35" fmla="*/ 68138 w 68961"/>
                <a:gd name="connsiteY35" fmla="*/ 225828 h 325377"/>
                <a:gd name="connsiteX36" fmla="*/ 68310 w 68961"/>
                <a:gd name="connsiteY36" fmla="*/ 227935 h 325377"/>
                <a:gd name="connsiteX37" fmla="*/ 66528 w 68961"/>
                <a:gd name="connsiteY37" fmla="*/ 234054 h 325377"/>
                <a:gd name="connsiteX38" fmla="*/ 61170 w 68961"/>
                <a:gd name="connsiteY38" fmla="*/ 236099 h 325377"/>
                <a:gd name="connsiteX39" fmla="*/ 60890 w 68961"/>
                <a:gd name="connsiteY39" fmla="*/ 236099 h 325377"/>
                <a:gd name="connsiteX40" fmla="*/ 42659 w 68961"/>
                <a:gd name="connsiteY40" fmla="*/ 236873 h 325377"/>
                <a:gd name="connsiteX41" fmla="*/ 45416 w 68961"/>
                <a:gd name="connsiteY41" fmla="*/ 248088 h 325377"/>
                <a:gd name="connsiteX42" fmla="*/ 46005 w 68961"/>
                <a:gd name="connsiteY42" fmla="*/ 252317 h 325377"/>
                <a:gd name="connsiteX43" fmla="*/ 48640 w 68961"/>
                <a:gd name="connsiteY43" fmla="*/ 258711 h 325377"/>
                <a:gd name="connsiteX44" fmla="*/ 54182 w 68961"/>
                <a:gd name="connsiteY44" fmla="*/ 260664 h 325377"/>
                <a:gd name="connsiteX45" fmla="*/ 59761 w 68961"/>
                <a:gd name="connsiteY45" fmla="*/ 258389 h 325377"/>
                <a:gd name="connsiteX46" fmla="*/ 61710 w 68961"/>
                <a:gd name="connsiteY46" fmla="*/ 251898 h 325377"/>
                <a:gd name="connsiteX47" fmla="*/ 58397 w 68961"/>
                <a:gd name="connsiteY47" fmla="*/ 241101 h 325377"/>
                <a:gd name="connsiteX48" fmla="*/ 49908 w 68961"/>
                <a:gd name="connsiteY48" fmla="*/ 236873 h 325377"/>
                <a:gd name="connsiteX49" fmla="*/ 42659 w 68961"/>
                <a:gd name="connsiteY49" fmla="*/ 236873 h 325377"/>
                <a:gd name="connsiteX50" fmla="*/ 38662 w 68961"/>
                <a:gd name="connsiteY50" fmla="*/ 209455 h 325377"/>
                <a:gd name="connsiteX51" fmla="*/ 38662 w 68961"/>
                <a:gd name="connsiteY51" fmla="*/ 182786 h 325377"/>
                <a:gd name="connsiteX52" fmla="*/ 28147 w 68961"/>
                <a:gd name="connsiteY52" fmla="*/ 186237 h 325377"/>
                <a:gd name="connsiteX53" fmla="*/ 24442 w 68961"/>
                <a:gd name="connsiteY53" fmla="*/ 195888 h 325377"/>
                <a:gd name="connsiteX54" fmla="*/ 28084 w 68961"/>
                <a:gd name="connsiteY54" fmla="*/ 205398 h 325377"/>
                <a:gd name="connsiteX55" fmla="*/ 38662 w 68961"/>
                <a:gd name="connsiteY55" fmla="*/ 209455 h 325377"/>
                <a:gd name="connsiteX56" fmla="*/ 51673 w 68961"/>
                <a:gd name="connsiteY56" fmla="*/ 182970 h 325377"/>
                <a:gd name="connsiteX57" fmla="*/ 51673 w 68961"/>
                <a:gd name="connsiteY57" fmla="*/ 174886 h 325377"/>
                <a:gd name="connsiteX58" fmla="*/ 64328 w 68961"/>
                <a:gd name="connsiteY58" fmla="*/ 181870 h 325377"/>
                <a:gd name="connsiteX59" fmla="*/ 68962 w 68961"/>
                <a:gd name="connsiteY59" fmla="*/ 196168 h 325377"/>
                <a:gd name="connsiteX60" fmla="*/ 62161 w 68961"/>
                <a:gd name="connsiteY60" fmla="*/ 212152 h 325377"/>
                <a:gd name="connsiteX61" fmla="*/ 43605 w 68961"/>
                <a:gd name="connsiteY61" fmla="*/ 218007 h 325377"/>
                <a:gd name="connsiteX62" fmla="*/ 24178 w 68961"/>
                <a:gd name="connsiteY62" fmla="*/ 212198 h 325377"/>
                <a:gd name="connsiteX63" fmla="*/ 17194 w 68961"/>
                <a:gd name="connsiteY63" fmla="*/ 196181 h 325377"/>
                <a:gd name="connsiteX64" fmla="*/ 23638 w 68961"/>
                <a:gd name="connsiteY64" fmla="*/ 179964 h 325377"/>
                <a:gd name="connsiteX65" fmla="*/ 41823 w 68961"/>
                <a:gd name="connsiteY65" fmla="*/ 174234 h 325377"/>
                <a:gd name="connsiteX66" fmla="*/ 44039 w 68961"/>
                <a:gd name="connsiteY66" fmla="*/ 174250 h 325377"/>
                <a:gd name="connsiteX67" fmla="*/ 45449 w 68961"/>
                <a:gd name="connsiteY67" fmla="*/ 174359 h 325377"/>
                <a:gd name="connsiteX68" fmla="*/ 45449 w 68961"/>
                <a:gd name="connsiteY68" fmla="*/ 209409 h 325377"/>
                <a:gd name="connsiteX69" fmla="*/ 57327 w 68961"/>
                <a:gd name="connsiteY69" fmla="*/ 205599 h 325377"/>
                <a:gd name="connsiteX70" fmla="*/ 61526 w 68961"/>
                <a:gd name="connsiteY70" fmla="*/ 195391 h 325377"/>
                <a:gd name="connsiteX71" fmla="*/ 58954 w 68961"/>
                <a:gd name="connsiteY71" fmla="*/ 187169 h 325377"/>
                <a:gd name="connsiteX72" fmla="*/ 51673 w 68961"/>
                <a:gd name="connsiteY72" fmla="*/ 182970 h 325377"/>
                <a:gd name="connsiteX73" fmla="*/ 67381 w 68961"/>
                <a:gd name="connsiteY73" fmla="*/ 164862 h 325377"/>
                <a:gd name="connsiteX74" fmla="*/ 557 w 68961"/>
                <a:gd name="connsiteY74" fmla="*/ 164862 h 325377"/>
                <a:gd name="connsiteX75" fmla="*/ 557 w 68961"/>
                <a:gd name="connsiteY75" fmla="*/ 156686 h 325377"/>
                <a:gd name="connsiteX76" fmla="*/ 40598 w 68961"/>
                <a:gd name="connsiteY76" fmla="*/ 156686 h 325377"/>
                <a:gd name="connsiteX77" fmla="*/ 18774 w 68961"/>
                <a:gd name="connsiteY77" fmla="*/ 134735 h 325377"/>
                <a:gd name="connsiteX78" fmla="*/ 18774 w 68961"/>
                <a:gd name="connsiteY78" fmla="*/ 124438 h 325377"/>
                <a:gd name="connsiteX79" fmla="*/ 36524 w 68961"/>
                <a:gd name="connsiteY79" fmla="*/ 142621 h 325377"/>
                <a:gd name="connsiteX80" fmla="*/ 67381 w 68961"/>
                <a:gd name="connsiteY80" fmla="*/ 124714 h 325377"/>
                <a:gd name="connsiteX81" fmla="*/ 67381 w 68961"/>
                <a:gd name="connsiteY81" fmla="*/ 133915 h 325377"/>
                <a:gd name="connsiteX82" fmla="*/ 42195 w 68961"/>
                <a:gd name="connsiteY82" fmla="*/ 148117 h 325377"/>
                <a:gd name="connsiteX83" fmla="*/ 50451 w 68961"/>
                <a:gd name="connsiteY83" fmla="*/ 156686 h 325377"/>
                <a:gd name="connsiteX84" fmla="*/ 67381 w 68961"/>
                <a:gd name="connsiteY84" fmla="*/ 156686 h 325377"/>
                <a:gd name="connsiteX85" fmla="*/ 67381 w 68961"/>
                <a:gd name="connsiteY85" fmla="*/ 164862 h 325377"/>
                <a:gd name="connsiteX86" fmla="*/ 18774 w 68961"/>
                <a:gd name="connsiteY86" fmla="*/ 108717 h 325377"/>
                <a:gd name="connsiteX87" fmla="*/ 48590 w 68961"/>
                <a:gd name="connsiteY87" fmla="*/ 108717 h 325377"/>
                <a:gd name="connsiteX88" fmla="*/ 58552 w 68961"/>
                <a:gd name="connsiteY88" fmla="*/ 106471 h 325377"/>
                <a:gd name="connsiteX89" fmla="*/ 61341 w 68961"/>
                <a:gd name="connsiteY89" fmla="*/ 98881 h 325377"/>
                <a:gd name="connsiteX90" fmla="*/ 57189 w 68961"/>
                <a:gd name="connsiteY90" fmla="*/ 88179 h 325377"/>
                <a:gd name="connsiteX91" fmla="*/ 44951 w 68961"/>
                <a:gd name="connsiteY91" fmla="*/ 84553 h 325377"/>
                <a:gd name="connsiteX92" fmla="*/ 18774 w 68961"/>
                <a:gd name="connsiteY92" fmla="*/ 84553 h 325377"/>
                <a:gd name="connsiteX93" fmla="*/ 18774 w 68961"/>
                <a:gd name="connsiteY93" fmla="*/ 76377 h 325377"/>
                <a:gd name="connsiteX94" fmla="*/ 67381 w 68961"/>
                <a:gd name="connsiteY94" fmla="*/ 76377 h 325377"/>
                <a:gd name="connsiteX95" fmla="*/ 67381 w 68961"/>
                <a:gd name="connsiteY95" fmla="*/ 84198 h 325377"/>
                <a:gd name="connsiteX96" fmla="*/ 60116 w 68961"/>
                <a:gd name="connsiteY96" fmla="*/ 84198 h 325377"/>
                <a:gd name="connsiteX97" fmla="*/ 66452 w 68961"/>
                <a:gd name="connsiteY97" fmla="*/ 90764 h 325377"/>
                <a:gd name="connsiteX98" fmla="*/ 68590 w 68961"/>
                <a:gd name="connsiteY98" fmla="*/ 100244 h 325377"/>
                <a:gd name="connsiteX99" fmla="*/ 66871 w 68961"/>
                <a:gd name="connsiteY99" fmla="*/ 109089 h 325377"/>
                <a:gd name="connsiteX100" fmla="*/ 61961 w 68961"/>
                <a:gd name="connsiteY100" fmla="*/ 114849 h 325377"/>
                <a:gd name="connsiteX101" fmla="*/ 57824 w 68961"/>
                <a:gd name="connsiteY101" fmla="*/ 116492 h 325377"/>
                <a:gd name="connsiteX102" fmla="*/ 50263 w 68961"/>
                <a:gd name="connsiteY102" fmla="*/ 116989 h 325377"/>
                <a:gd name="connsiteX103" fmla="*/ 47958 w 68961"/>
                <a:gd name="connsiteY103" fmla="*/ 116989 h 325377"/>
                <a:gd name="connsiteX104" fmla="*/ 18774 w 68961"/>
                <a:gd name="connsiteY104" fmla="*/ 116989 h 325377"/>
                <a:gd name="connsiteX105" fmla="*/ 18774 w 68961"/>
                <a:gd name="connsiteY105" fmla="*/ 108717 h 325377"/>
                <a:gd name="connsiteX106" fmla="*/ 9573 w 68961"/>
                <a:gd name="connsiteY106" fmla="*/ 93197 h 325377"/>
                <a:gd name="connsiteX107" fmla="*/ 0 w 68961"/>
                <a:gd name="connsiteY107" fmla="*/ 93197 h 325377"/>
                <a:gd name="connsiteX108" fmla="*/ 0 w 68961"/>
                <a:gd name="connsiteY108" fmla="*/ 84925 h 325377"/>
                <a:gd name="connsiteX109" fmla="*/ 9573 w 68961"/>
                <a:gd name="connsiteY109" fmla="*/ 84925 h 325377"/>
                <a:gd name="connsiteX110" fmla="*/ 9573 w 68961"/>
                <a:gd name="connsiteY110" fmla="*/ 93197 h 325377"/>
                <a:gd name="connsiteX111" fmla="*/ 9573 w 68961"/>
                <a:gd name="connsiteY111" fmla="*/ 108157 h 325377"/>
                <a:gd name="connsiteX112" fmla="*/ 0 w 68961"/>
                <a:gd name="connsiteY112" fmla="*/ 108157 h 325377"/>
                <a:gd name="connsiteX113" fmla="*/ 0 w 68961"/>
                <a:gd name="connsiteY113" fmla="*/ 99889 h 325377"/>
                <a:gd name="connsiteX114" fmla="*/ 9573 w 68961"/>
                <a:gd name="connsiteY114" fmla="*/ 99889 h 325377"/>
                <a:gd name="connsiteX115" fmla="*/ 9573 w 68961"/>
                <a:gd name="connsiteY115" fmla="*/ 108157 h 325377"/>
                <a:gd name="connsiteX116" fmla="*/ 67381 w 68961"/>
                <a:gd name="connsiteY116" fmla="*/ 63844 h 325377"/>
                <a:gd name="connsiteX117" fmla="*/ 557 w 68961"/>
                <a:gd name="connsiteY117" fmla="*/ 63844 h 325377"/>
                <a:gd name="connsiteX118" fmla="*/ 557 w 68961"/>
                <a:gd name="connsiteY118" fmla="*/ 55572 h 325377"/>
                <a:gd name="connsiteX119" fmla="*/ 67381 w 68961"/>
                <a:gd name="connsiteY119" fmla="*/ 55572 h 325377"/>
                <a:gd name="connsiteX120" fmla="*/ 67381 w 68961"/>
                <a:gd name="connsiteY120" fmla="*/ 63844 h 325377"/>
                <a:gd name="connsiteX121" fmla="*/ 60890 w 68961"/>
                <a:gd name="connsiteY121" fmla="*/ 12885 h 325377"/>
                <a:gd name="connsiteX122" fmla="*/ 66871 w 68961"/>
                <a:gd name="connsiteY122" fmla="*/ 21003 h 325377"/>
                <a:gd name="connsiteX123" fmla="*/ 68870 w 68961"/>
                <a:gd name="connsiteY123" fmla="*/ 30108 h 325377"/>
                <a:gd name="connsiteX124" fmla="*/ 64997 w 68961"/>
                <a:gd name="connsiteY124" fmla="*/ 41725 h 325377"/>
                <a:gd name="connsiteX125" fmla="*/ 54278 w 68961"/>
                <a:gd name="connsiteY125" fmla="*/ 45907 h 325377"/>
                <a:gd name="connsiteX126" fmla="*/ 43884 w 68961"/>
                <a:gd name="connsiteY126" fmla="*/ 41804 h 325377"/>
                <a:gd name="connsiteX127" fmla="*/ 39034 w 68961"/>
                <a:gd name="connsiteY127" fmla="*/ 29288 h 325377"/>
                <a:gd name="connsiteX128" fmla="*/ 38398 w 68961"/>
                <a:gd name="connsiteY128" fmla="*/ 23512 h 325377"/>
                <a:gd name="connsiteX129" fmla="*/ 37176 w 68961"/>
                <a:gd name="connsiteY129" fmla="*/ 15892 h 325377"/>
                <a:gd name="connsiteX130" fmla="*/ 35734 w 68961"/>
                <a:gd name="connsiteY130" fmla="*/ 14031 h 325377"/>
                <a:gd name="connsiteX131" fmla="*/ 31894 w 68961"/>
                <a:gd name="connsiteY131" fmla="*/ 13567 h 325377"/>
                <a:gd name="connsiteX132" fmla="*/ 26302 w 68961"/>
                <a:gd name="connsiteY132" fmla="*/ 16294 h 325377"/>
                <a:gd name="connsiteX133" fmla="*/ 24442 w 68961"/>
                <a:gd name="connsiteY133" fmla="*/ 24516 h 325377"/>
                <a:gd name="connsiteX134" fmla="*/ 26721 w 68961"/>
                <a:gd name="connsiteY134" fmla="*/ 33084 h 325377"/>
                <a:gd name="connsiteX135" fmla="*/ 33458 w 68961"/>
                <a:gd name="connsiteY135" fmla="*/ 35962 h 325377"/>
                <a:gd name="connsiteX136" fmla="*/ 33458 w 68961"/>
                <a:gd name="connsiteY136" fmla="*/ 43678 h 325377"/>
                <a:gd name="connsiteX137" fmla="*/ 33086 w 68961"/>
                <a:gd name="connsiteY137" fmla="*/ 43678 h 325377"/>
                <a:gd name="connsiteX138" fmla="*/ 21468 w 68961"/>
                <a:gd name="connsiteY138" fmla="*/ 38505 h 325377"/>
                <a:gd name="connsiteX139" fmla="*/ 17194 w 68961"/>
                <a:gd name="connsiteY139" fmla="*/ 24256 h 325377"/>
                <a:gd name="connsiteX140" fmla="*/ 20849 w 68961"/>
                <a:gd name="connsiteY140" fmla="*/ 9895 h 325377"/>
                <a:gd name="connsiteX141" fmla="*/ 32279 w 68961"/>
                <a:gd name="connsiteY141" fmla="*/ 5295 h 325377"/>
                <a:gd name="connsiteX142" fmla="*/ 56586 w 68961"/>
                <a:gd name="connsiteY142" fmla="*/ 5295 h 325377"/>
                <a:gd name="connsiteX143" fmla="*/ 60610 w 68961"/>
                <a:gd name="connsiteY143" fmla="*/ 4613 h 325377"/>
                <a:gd name="connsiteX144" fmla="*/ 61526 w 68961"/>
                <a:gd name="connsiteY144" fmla="*/ 2150 h 325377"/>
                <a:gd name="connsiteX145" fmla="*/ 61463 w 68961"/>
                <a:gd name="connsiteY145" fmla="*/ 1255 h 325377"/>
                <a:gd name="connsiteX146" fmla="*/ 61246 w 68961"/>
                <a:gd name="connsiteY146" fmla="*/ 0 h 325377"/>
                <a:gd name="connsiteX147" fmla="*/ 67565 w 68961"/>
                <a:gd name="connsiteY147" fmla="*/ 0 h 325377"/>
                <a:gd name="connsiteX148" fmla="*/ 68138 w 68961"/>
                <a:gd name="connsiteY148" fmla="*/ 2615 h 325377"/>
                <a:gd name="connsiteX149" fmla="*/ 68310 w 68961"/>
                <a:gd name="connsiteY149" fmla="*/ 4722 h 325377"/>
                <a:gd name="connsiteX150" fmla="*/ 66528 w 68961"/>
                <a:gd name="connsiteY150" fmla="*/ 10840 h 325377"/>
                <a:gd name="connsiteX151" fmla="*/ 61170 w 68961"/>
                <a:gd name="connsiteY151" fmla="*/ 12885 h 325377"/>
                <a:gd name="connsiteX152" fmla="*/ 60890 w 68961"/>
                <a:gd name="connsiteY152" fmla="*/ 12885 h 325377"/>
                <a:gd name="connsiteX153" fmla="*/ 42659 w 68961"/>
                <a:gd name="connsiteY153" fmla="*/ 13659 h 325377"/>
                <a:gd name="connsiteX154" fmla="*/ 45416 w 68961"/>
                <a:gd name="connsiteY154" fmla="*/ 24875 h 325377"/>
                <a:gd name="connsiteX155" fmla="*/ 46005 w 68961"/>
                <a:gd name="connsiteY155" fmla="*/ 29103 h 325377"/>
                <a:gd name="connsiteX156" fmla="*/ 48640 w 68961"/>
                <a:gd name="connsiteY156" fmla="*/ 35498 h 325377"/>
                <a:gd name="connsiteX157" fmla="*/ 54182 w 68961"/>
                <a:gd name="connsiteY157" fmla="*/ 37451 h 325377"/>
                <a:gd name="connsiteX158" fmla="*/ 59761 w 68961"/>
                <a:gd name="connsiteY158" fmla="*/ 35175 h 325377"/>
                <a:gd name="connsiteX159" fmla="*/ 61710 w 68961"/>
                <a:gd name="connsiteY159" fmla="*/ 28685 h 325377"/>
                <a:gd name="connsiteX160" fmla="*/ 58397 w 68961"/>
                <a:gd name="connsiteY160" fmla="*/ 17887 h 325377"/>
                <a:gd name="connsiteX161" fmla="*/ 49908 w 68961"/>
                <a:gd name="connsiteY161" fmla="*/ 13659 h 325377"/>
                <a:gd name="connsiteX162" fmla="*/ 42659 w 68961"/>
                <a:gd name="connsiteY162" fmla="*/ 13659 h 32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68961" h="325377">
                  <a:moveTo>
                    <a:pt x="67381" y="301586"/>
                  </a:moveTo>
                  <a:lnTo>
                    <a:pt x="557" y="325377"/>
                  </a:lnTo>
                  <a:lnTo>
                    <a:pt x="557" y="315976"/>
                  </a:lnTo>
                  <a:lnTo>
                    <a:pt x="56491" y="296739"/>
                  </a:lnTo>
                  <a:lnTo>
                    <a:pt x="557" y="278074"/>
                  </a:lnTo>
                  <a:lnTo>
                    <a:pt x="557" y="268594"/>
                  </a:lnTo>
                  <a:lnTo>
                    <a:pt x="67381" y="292109"/>
                  </a:lnTo>
                  <a:lnTo>
                    <a:pt x="67381" y="301586"/>
                  </a:lnTo>
                  <a:close/>
                  <a:moveTo>
                    <a:pt x="60890" y="236099"/>
                  </a:moveTo>
                  <a:cubicBezTo>
                    <a:pt x="63554" y="238654"/>
                    <a:pt x="65537" y="241351"/>
                    <a:pt x="66871" y="244216"/>
                  </a:cubicBezTo>
                  <a:cubicBezTo>
                    <a:pt x="68201" y="247064"/>
                    <a:pt x="68870" y="250100"/>
                    <a:pt x="68870" y="253321"/>
                  </a:cubicBezTo>
                  <a:cubicBezTo>
                    <a:pt x="68870" y="258280"/>
                    <a:pt x="67582" y="262153"/>
                    <a:pt x="64997" y="264938"/>
                  </a:cubicBezTo>
                  <a:cubicBezTo>
                    <a:pt x="62408" y="267728"/>
                    <a:pt x="58832" y="269120"/>
                    <a:pt x="54278" y="269120"/>
                  </a:cubicBezTo>
                  <a:cubicBezTo>
                    <a:pt x="49861" y="269120"/>
                    <a:pt x="46394" y="267757"/>
                    <a:pt x="43884" y="265017"/>
                  </a:cubicBezTo>
                  <a:cubicBezTo>
                    <a:pt x="41375" y="262274"/>
                    <a:pt x="39761" y="258092"/>
                    <a:pt x="39034" y="252501"/>
                  </a:cubicBezTo>
                  <a:cubicBezTo>
                    <a:pt x="38879" y="251075"/>
                    <a:pt x="38662" y="249155"/>
                    <a:pt x="38398" y="246725"/>
                  </a:cubicBezTo>
                  <a:cubicBezTo>
                    <a:pt x="37980" y="242589"/>
                    <a:pt x="37562" y="240034"/>
                    <a:pt x="37176" y="239105"/>
                  </a:cubicBezTo>
                  <a:cubicBezTo>
                    <a:pt x="36804" y="238160"/>
                    <a:pt x="36323" y="237538"/>
                    <a:pt x="35734" y="237245"/>
                  </a:cubicBezTo>
                  <a:cubicBezTo>
                    <a:pt x="35148" y="236935"/>
                    <a:pt x="33860" y="236780"/>
                    <a:pt x="31894" y="236780"/>
                  </a:cubicBezTo>
                  <a:cubicBezTo>
                    <a:pt x="29414" y="236780"/>
                    <a:pt x="27557" y="237692"/>
                    <a:pt x="26302" y="239507"/>
                  </a:cubicBezTo>
                  <a:cubicBezTo>
                    <a:pt x="25064" y="241318"/>
                    <a:pt x="24442" y="244061"/>
                    <a:pt x="24442" y="247729"/>
                  </a:cubicBezTo>
                  <a:cubicBezTo>
                    <a:pt x="24442" y="251510"/>
                    <a:pt x="25202" y="254375"/>
                    <a:pt x="26721" y="256298"/>
                  </a:cubicBezTo>
                  <a:cubicBezTo>
                    <a:pt x="28239" y="258217"/>
                    <a:pt x="30485" y="259176"/>
                    <a:pt x="33458" y="259176"/>
                  </a:cubicBezTo>
                  <a:lnTo>
                    <a:pt x="33458" y="266891"/>
                  </a:lnTo>
                  <a:lnTo>
                    <a:pt x="33086" y="266891"/>
                  </a:lnTo>
                  <a:cubicBezTo>
                    <a:pt x="28193" y="266891"/>
                    <a:pt x="24303" y="265172"/>
                    <a:pt x="21468" y="261718"/>
                  </a:cubicBezTo>
                  <a:cubicBezTo>
                    <a:pt x="18619" y="258264"/>
                    <a:pt x="17194" y="253525"/>
                    <a:pt x="17194" y="247469"/>
                  </a:cubicBezTo>
                  <a:cubicBezTo>
                    <a:pt x="17194" y="240962"/>
                    <a:pt x="18419" y="236178"/>
                    <a:pt x="20849" y="233109"/>
                  </a:cubicBezTo>
                  <a:cubicBezTo>
                    <a:pt x="23283" y="230043"/>
                    <a:pt x="27093" y="228508"/>
                    <a:pt x="32279" y="228508"/>
                  </a:cubicBezTo>
                  <a:lnTo>
                    <a:pt x="56586" y="228508"/>
                  </a:lnTo>
                  <a:cubicBezTo>
                    <a:pt x="58661" y="228508"/>
                    <a:pt x="60008" y="228278"/>
                    <a:pt x="60610" y="227827"/>
                  </a:cubicBezTo>
                  <a:cubicBezTo>
                    <a:pt x="61216" y="227362"/>
                    <a:pt x="61526" y="226543"/>
                    <a:pt x="61526" y="225364"/>
                  </a:cubicBezTo>
                  <a:cubicBezTo>
                    <a:pt x="61526" y="225117"/>
                    <a:pt x="61509" y="224824"/>
                    <a:pt x="61463" y="224468"/>
                  </a:cubicBezTo>
                  <a:cubicBezTo>
                    <a:pt x="61417" y="224109"/>
                    <a:pt x="61341" y="223691"/>
                    <a:pt x="61246" y="223213"/>
                  </a:cubicBezTo>
                  <a:lnTo>
                    <a:pt x="67565" y="223213"/>
                  </a:lnTo>
                  <a:cubicBezTo>
                    <a:pt x="67845" y="224205"/>
                    <a:pt x="68033" y="225087"/>
                    <a:pt x="68138" y="225828"/>
                  </a:cubicBezTo>
                  <a:cubicBezTo>
                    <a:pt x="68247" y="226559"/>
                    <a:pt x="68310" y="227270"/>
                    <a:pt x="68310" y="227935"/>
                  </a:cubicBezTo>
                  <a:cubicBezTo>
                    <a:pt x="68310" y="230662"/>
                    <a:pt x="67720" y="232707"/>
                    <a:pt x="66528" y="234054"/>
                  </a:cubicBezTo>
                  <a:cubicBezTo>
                    <a:pt x="65352" y="235417"/>
                    <a:pt x="63554" y="236099"/>
                    <a:pt x="61170" y="236099"/>
                  </a:cubicBezTo>
                  <a:lnTo>
                    <a:pt x="60890" y="236099"/>
                  </a:lnTo>
                  <a:close/>
                  <a:moveTo>
                    <a:pt x="42659" y="236873"/>
                  </a:moveTo>
                  <a:cubicBezTo>
                    <a:pt x="43835" y="239056"/>
                    <a:pt x="44751" y="242790"/>
                    <a:pt x="45416" y="248088"/>
                  </a:cubicBezTo>
                  <a:cubicBezTo>
                    <a:pt x="45663" y="249962"/>
                    <a:pt x="45850" y="251371"/>
                    <a:pt x="46005" y="252317"/>
                  </a:cubicBezTo>
                  <a:cubicBezTo>
                    <a:pt x="46486" y="255274"/>
                    <a:pt x="47369" y="257411"/>
                    <a:pt x="48640" y="258711"/>
                  </a:cubicBezTo>
                  <a:cubicBezTo>
                    <a:pt x="49908" y="260012"/>
                    <a:pt x="51752" y="260664"/>
                    <a:pt x="54182" y="260664"/>
                  </a:cubicBezTo>
                  <a:cubicBezTo>
                    <a:pt x="56599" y="260664"/>
                    <a:pt x="58460" y="259907"/>
                    <a:pt x="59761" y="258389"/>
                  </a:cubicBezTo>
                  <a:cubicBezTo>
                    <a:pt x="61061" y="256884"/>
                    <a:pt x="61710" y="254717"/>
                    <a:pt x="61710" y="251898"/>
                  </a:cubicBezTo>
                  <a:cubicBezTo>
                    <a:pt x="61710" y="247515"/>
                    <a:pt x="60610" y="243906"/>
                    <a:pt x="58397" y="241101"/>
                  </a:cubicBezTo>
                  <a:cubicBezTo>
                    <a:pt x="56181" y="238282"/>
                    <a:pt x="53362" y="236873"/>
                    <a:pt x="49908" y="236873"/>
                  </a:cubicBezTo>
                  <a:lnTo>
                    <a:pt x="42659" y="236873"/>
                  </a:lnTo>
                  <a:close/>
                  <a:moveTo>
                    <a:pt x="38662" y="209455"/>
                  </a:moveTo>
                  <a:lnTo>
                    <a:pt x="38662" y="182786"/>
                  </a:lnTo>
                  <a:cubicBezTo>
                    <a:pt x="34124" y="182815"/>
                    <a:pt x="30606" y="183961"/>
                    <a:pt x="28147" y="186237"/>
                  </a:cubicBezTo>
                  <a:cubicBezTo>
                    <a:pt x="25683" y="188499"/>
                    <a:pt x="24442" y="191723"/>
                    <a:pt x="24442" y="195888"/>
                  </a:cubicBezTo>
                  <a:cubicBezTo>
                    <a:pt x="24442" y="199916"/>
                    <a:pt x="25650" y="203074"/>
                    <a:pt x="28084" y="205398"/>
                  </a:cubicBezTo>
                  <a:cubicBezTo>
                    <a:pt x="30501" y="207707"/>
                    <a:pt x="34031" y="209070"/>
                    <a:pt x="38662" y="209455"/>
                  </a:cubicBezTo>
                  <a:close/>
                  <a:moveTo>
                    <a:pt x="51673" y="182970"/>
                  </a:moveTo>
                  <a:lnTo>
                    <a:pt x="51673" y="174886"/>
                  </a:lnTo>
                  <a:cubicBezTo>
                    <a:pt x="57034" y="175768"/>
                    <a:pt x="61246" y="178090"/>
                    <a:pt x="64328" y="181870"/>
                  </a:cubicBezTo>
                  <a:cubicBezTo>
                    <a:pt x="67411" y="185651"/>
                    <a:pt x="68962" y="190419"/>
                    <a:pt x="68962" y="196168"/>
                  </a:cubicBezTo>
                  <a:cubicBezTo>
                    <a:pt x="68962" y="202919"/>
                    <a:pt x="66699" y="208247"/>
                    <a:pt x="62161" y="212152"/>
                  </a:cubicBezTo>
                  <a:cubicBezTo>
                    <a:pt x="57623" y="216054"/>
                    <a:pt x="51426" y="218007"/>
                    <a:pt x="43605" y="218007"/>
                  </a:cubicBezTo>
                  <a:cubicBezTo>
                    <a:pt x="35316" y="218007"/>
                    <a:pt x="28841" y="216071"/>
                    <a:pt x="24178" y="212198"/>
                  </a:cubicBezTo>
                  <a:cubicBezTo>
                    <a:pt x="19518" y="208326"/>
                    <a:pt x="17194" y="202998"/>
                    <a:pt x="17194" y="196181"/>
                  </a:cubicBezTo>
                  <a:cubicBezTo>
                    <a:pt x="17194" y="189197"/>
                    <a:pt x="19347" y="183790"/>
                    <a:pt x="23638" y="179964"/>
                  </a:cubicBezTo>
                  <a:cubicBezTo>
                    <a:pt x="27929" y="176140"/>
                    <a:pt x="33985" y="174234"/>
                    <a:pt x="41823" y="174234"/>
                  </a:cubicBezTo>
                  <a:cubicBezTo>
                    <a:pt x="42814" y="174234"/>
                    <a:pt x="43558" y="174234"/>
                    <a:pt x="44039" y="174250"/>
                  </a:cubicBezTo>
                  <a:cubicBezTo>
                    <a:pt x="44517" y="174267"/>
                    <a:pt x="44998" y="174313"/>
                    <a:pt x="45449" y="174359"/>
                  </a:cubicBezTo>
                  <a:lnTo>
                    <a:pt x="45449" y="209409"/>
                  </a:lnTo>
                  <a:cubicBezTo>
                    <a:pt x="50560" y="209317"/>
                    <a:pt x="54525" y="208046"/>
                    <a:pt x="57327" y="205599"/>
                  </a:cubicBezTo>
                  <a:cubicBezTo>
                    <a:pt x="60133" y="203153"/>
                    <a:pt x="61526" y="199744"/>
                    <a:pt x="61526" y="195391"/>
                  </a:cubicBezTo>
                  <a:cubicBezTo>
                    <a:pt x="61526" y="192078"/>
                    <a:pt x="60673" y="189319"/>
                    <a:pt x="58954" y="187169"/>
                  </a:cubicBezTo>
                  <a:cubicBezTo>
                    <a:pt x="57251" y="184999"/>
                    <a:pt x="54818" y="183606"/>
                    <a:pt x="51673" y="182970"/>
                  </a:cubicBezTo>
                  <a:close/>
                  <a:moveTo>
                    <a:pt x="67381" y="164862"/>
                  </a:moveTo>
                  <a:lnTo>
                    <a:pt x="557" y="164862"/>
                  </a:lnTo>
                  <a:lnTo>
                    <a:pt x="557" y="156686"/>
                  </a:lnTo>
                  <a:lnTo>
                    <a:pt x="40598" y="156686"/>
                  </a:lnTo>
                  <a:lnTo>
                    <a:pt x="18774" y="134735"/>
                  </a:lnTo>
                  <a:lnTo>
                    <a:pt x="18774" y="124438"/>
                  </a:lnTo>
                  <a:lnTo>
                    <a:pt x="36524" y="142621"/>
                  </a:lnTo>
                  <a:lnTo>
                    <a:pt x="67381" y="124714"/>
                  </a:lnTo>
                  <a:lnTo>
                    <a:pt x="67381" y="133915"/>
                  </a:lnTo>
                  <a:lnTo>
                    <a:pt x="42195" y="148117"/>
                  </a:lnTo>
                  <a:lnTo>
                    <a:pt x="50451" y="156686"/>
                  </a:lnTo>
                  <a:lnTo>
                    <a:pt x="67381" y="156686"/>
                  </a:lnTo>
                  <a:lnTo>
                    <a:pt x="67381" y="164862"/>
                  </a:lnTo>
                  <a:close/>
                  <a:moveTo>
                    <a:pt x="18774" y="108717"/>
                  </a:moveTo>
                  <a:lnTo>
                    <a:pt x="48590" y="108717"/>
                  </a:lnTo>
                  <a:cubicBezTo>
                    <a:pt x="53362" y="108717"/>
                    <a:pt x="56691" y="107973"/>
                    <a:pt x="58552" y="106471"/>
                  </a:cubicBezTo>
                  <a:cubicBezTo>
                    <a:pt x="60409" y="104983"/>
                    <a:pt x="61341" y="102444"/>
                    <a:pt x="61341" y="98881"/>
                  </a:cubicBezTo>
                  <a:cubicBezTo>
                    <a:pt x="61341" y="94156"/>
                    <a:pt x="59962" y="90596"/>
                    <a:pt x="57189" y="88179"/>
                  </a:cubicBezTo>
                  <a:cubicBezTo>
                    <a:pt x="54416" y="85762"/>
                    <a:pt x="50342" y="84553"/>
                    <a:pt x="44951" y="84553"/>
                  </a:cubicBezTo>
                  <a:lnTo>
                    <a:pt x="18774" y="84553"/>
                  </a:lnTo>
                  <a:lnTo>
                    <a:pt x="18774" y="76377"/>
                  </a:lnTo>
                  <a:lnTo>
                    <a:pt x="67381" y="76377"/>
                  </a:lnTo>
                  <a:lnTo>
                    <a:pt x="67381" y="84198"/>
                  </a:lnTo>
                  <a:lnTo>
                    <a:pt x="60116" y="84198"/>
                  </a:lnTo>
                  <a:cubicBezTo>
                    <a:pt x="62919" y="85887"/>
                    <a:pt x="65043" y="88070"/>
                    <a:pt x="66452" y="90764"/>
                  </a:cubicBezTo>
                  <a:cubicBezTo>
                    <a:pt x="67878" y="93461"/>
                    <a:pt x="68590" y="96619"/>
                    <a:pt x="68590" y="100244"/>
                  </a:cubicBezTo>
                  <a:cubicBezTo>
                    <a:pt x="68590" y="103636"/>
                    <a:pt x="68017" y="106580"/>
                    <a:pt x="66871" y="109089"/>
                  </a:cubicBezTo>
                  <a:cubicBezTo>
                    <a:pt x="65725" y="111598"/>
                    <a:pt x="64081" y="113518"/>
                    <a:pt x="61961" y="114849"/>
                  </a:cubicBezTo>
                  <a:cubicBezTo>
                    <a:pt x="60782" y="115609"/>
                    <a:pt x="59405" y="116153"/>
                    <a:pt x="57824" y="116492"/>
                  </a:cubicBezTo>
                  <a:cubicBezTo>
                    <a:pt x="56227" y="116818"/>
                    <a:pt x="53718" y="116989"/>
                    <a:pt x="50263" y="116989"/>
                  </a:cubicBezTo>
                  <a:lnTo>
                    <a:pt x="47958" y="116989"/>
                  </a:lnTo>
                  <a:lnTo>
                    <a:pt x="18774" y="116989"/>
                  </a:lnTo>
                  <a:lnTo>
                    <a:pt x="18774" y="108717"/>
                  </a:lnTo>
                  <a:close/>
                  <a:moveTo>
                    <a:pt x="9573" y="93197"/>
                  </a:moveTo>
                  <a:lnTo>
                    <a:pt x="0" y="93197"/>
                  </a:lnTo>
                  <a:lnTo>
                    <a:pt x="0" y="84925"/>
                  </a:lnTo>
                  <a:lnTo>
                    <a:pt x="9573" y="84925"/>
                  </a:lnTo>
                  <a:lnTo>
                    <a:pt x="9573" y="93197"/>
                  </a:lnTo>
                  <a:close/>
                  <a:moveTo>
                    <a:pt x="9573" y="108157"/>
                  </a:moveTo>
                  <a:lnTo>
                    <a:pt x="0" y="108157"/>
                  </a:lnTo>
                  <a:lnTo>
                    <a:pt x="0" y="99889"/>
                  </a:lnTo>
                  <a:lnTo>
                    <a:pt x="9573" y="99889"/>
                  </a:lnTo>
                  <a:lnTo>
                    <a:pt x="9573" y="108157"/>
                  </a:lnTo>
                  <a:close/>
                  <a:moveTo>
                    <a:pt x="67381" y="63844"/>
                  </a:moveTo>
                  <a:lnTo>
                    <a:pt x="557" y="63844"/>
                  </a:lnTo>
                  <a:lnTo>
                    <a:pt x="557" y="55572"/>
                  </a:lnTo>
                  <a:lnTo>
                    <a:pt x="67381" y="55572"/>
                  </a:lnTo>
                  <a:lnTo>
                    <a:pt x="67381" y="63844"/>
                  </a:lnTo>
                  <a:close/>
                  <a:moveTo>
                    <a:pt x="60890" y="12885"/>
                  </a:moveTo>
                  <a:cubicBezTo>
                    <a:pt x="63554" y="15441"/>
                    <a:pt x="65537" y="18138"/>
                    <a:pt x="66871" y="21003"/>
                  </a:cubicBezTo>
                  <a:cubicBezTo>
                    <a:pt x="68201" y="23851"/>
                    <a:pt x="68870" y="26887"/>
                    <a:pt x="68870" y="30108"/>
                  </a:cubicBezTo>
                  <a:cubicBezTo>
                    <a:pt x="68870" y="35067"/>
                    <a:pt x="67582" y="38939"/>
                    <a:pt x="64997" y="41725"/>
                  </a:cubicBezTo>
                  <a:cubicBezTo>
                    <a:pt x="62408" y="44514"/>
                    <a:pt x="58832" y="45907"/>
                    <a:pt x="54278" y="45907"/>
                  </a:cubicBezTo>
                  <a:cubicBezTo>
                    <a:pt x="49861" y="45907"/>
                    <a:pt x="46394" y="44544"/>
                    <a:pt x="43884" y="41804"/>
                  </a:cubicBezTo>
                  <a:cubicBezTo>
                    <a:pt x="41375" y="39061"/>
                    <a:pt x="39761" y="34879"/>
                    <a:pt x="39034" y="29288"/>
                  </a:cubicBezTo>
                  <a:cubicBezTo>
                    <a:pt x="38879" y="27862"/>
                    <a:pt x="38662" y="25942"/>
                    <a:pt x="38398" y="23512"/>
                  </a:cubicBezTo>
                  <a:cubicBezTo>
                    <a:pt x="37980" y="19376"/>
                    <a:pt x="37562" y="16820"/>
                    <a:pt x="37176" y="15892"/>
                  </a:cubicBezTo>
                  <a:cubicBezTo>
                    <a:pt x="36804" y="14947"/>
                    <a:pt x="36323" y="14324"/>
                    <a:pt x="35734" y="14031"/>
                  </a:cubicBezTo>
                  <a:cubicBezTo>
                    <a:pt x="35148" y="13722"/>
                    <a:pt x="33860" y="13567"/>
                    <a:pt x="31894" y="13567"/>
                  </a:cubicBezTo>
                  <a:cubicBezTo>
                    <a:pt x="29414" y="13567"/>
                    <a:pt x="27557" y="14479"/>
                    <a:pt x="26302" y="16294"/>
                  </a:cubicBezTo>
                  <a:cubicBezTo>
                    <a:pt x="25064" y="18105"/>
                    <a:pt x="24442" y="20848"/>
                    <a:pt x="24442" y="24516"/>
                  </a:cubicBezTo>
                  <a:cubicBezTo>
                    <a:pt x="24442" y="28296"/>
                    <a:pt x="25202" y="31161"/>
                    <a:pt x="26721" y="33084"/>
                  </a:cubicBezTo>
                  <a:cubicBezTo>
                    <a:pt x="28239" y="35004"/>
                    <a:pt x="30485" y="35962"/>
                    <a:pt x="33458" y="35962"/>
                  </a:cubicBezTo>
                  <a:lnTo>
                    <a:pt x="33458" y="43678"/>
                  </a:lnTo>
                  <a:lnTo>
                    <a:pt x="33086" y="43678"/>
                  </a:lnTo>
                  <a:cubicBezTo>
                    <a:pt x="28193" y="43678"/>
                    <a:pt x="24303" y="41959"/>
                    <a:pt x="21468" y="38505"/>
                  </a:cubicBezTo>
                  <a:cubicBezTo>
                    <a:pt x="18619" y="35050"/>
                    <a:pt x="17194" y="30312"/>
                    <a:pt x="17194" y="24256"/>
                  </a:cubicBezTo>
                  <a:cubicBezTo>
                    <a:pt x="17194" y="17749"/>
                    <a:pt x="18419" y="12964"/>
                    <a:pt x="20849" y="9895"/>
                  </a:cubicBezTo>
                  <a:cubicBezTo>
                    <a:pt x="23283" y="6830"/>
                    <a:pt x="27093" y="5295"/>
                    <a:pt x="32279" y="5295"/>
                  </a:cubicBezTo>
                  <a:lnTo>
                    <a:pt x="56586" y="5295"/>
                  </a:lnTo>
                  <a:cubicBezTo>
                    <a:pt x="58661" y="5295"/>
                    <a:pt x="60008" y="5065"/>
                    <a:pt x="60610" y="4613"/>
                  </a:cubicBezTo>
                  <a:cubicBezTo>
                    <a:pt x="61216" y="4149"/>
                    <a:pt x="61526" y="3329"/>
                    <a:pt x="61526" y="2150"/>
                  </a:cubicBezTo>
                  <a:cubicBezTo>
                    <a:pt x="61526" y="1903"/>
                    <a:pt x="61509" y="1610"/>
                    <a:pt x="61463" y="1255"/>
                  </a:cubicBezTo>
                  <a:cubicBezTo>
                    <a:pt x="61417" y="896"/>
                    <a:pt x="61341" y="477"/>
                    <a:pt x="61246" y="0"/>
                  </a:cubicBezTo>
                  <a:lnTo>
                    <a:pt x="67565" y="0"/>
                  </a:lnTo>
                  <a:cubicBezTo>
                    <a:pt x="67845" y="991"/>
                    <a:pt x="68033" y="1874"/>
                    <a:pt x="68138" y="2615"/>
                  </a:cubicBezTo>
                  <a:cubicBezTo>
                    <a:pt x="68247" y="3346"/>
                    <a:pt x="68310" y="4057"/>
                    <a:pt x="68310" y="4722"/>
                  </a:cubicBezTo>
                  <a:cubicBezTo>
                    <a:pt x="68310" y="7449"/>
                    <a:pt x="67720" y="9494"/>
                    <a:pt x="66528" y="10840"/>
                  </a:cubicBezTo>
                  <a:cubicBezTo>
                    <a:pt x="65352" y="12204"/>
                    <a:pt x="63554" y="12885"/>
                    <a:pt x="61170" y="12885"/>
                  </a:cubicBezTo>
                  <a:lnTo>
                    <a:pt x="60890" y="12885"/>
                  </a:lnTo>
                  <a:close/>
                  <a:moveTo>
                    <a:pt x="42659" y="13659"/>
                  </a:moveTo>
                  <a:cubicBezTo>
                    <a:pt x="43835" y="15842"/>
                    <a:pt x="44751" y="19577"/>
                    <a:pt x="45416" y="24875"/>
                  </a:cubicBezTo>
                  <a:cubicBezTo>
                    <a:pt x="45663" y="26749"/>
                    <a:pt x="45850" y="28158"/>
                    <a:pt x="46005" y="29103"/>
                  </a:cubicBezTo>
                  <a:cubicBezTo>
                    <a:pt x="46486" y="32060"/>
                    <a:pt x="47369" y="34197"/>
                    <a:pt x="48640" y="35498"/>
                  </a:cubicBezTo>
                  <a:cubicBezTo>
                    <a:pt x="49908" y="36799"/>
                    <a:pt x="51752" y="37451"/>
                    <a:pt x="54182" y="37451"/>
                  </a:cubicBezTo>
                  <a:cubicBezTo>
                    <a:pt x="56599" y="37451"/>
                    <a:pt x="58460" y="36693"/>
                    <a:pt x="59761" y="35175"/>
                  </a:cubicBezTo>
                  <a:cubicBezTo>
                    <a:pt x="61061" y="33671"/>
                    <a:pt x="61710" y="31504"/>
                    <a:pt x="61710" y="28685"/>
                  </a:cubicBezTo>
                  <a:cubicBezTo>
                    <a:pt x="61710" y="24302"/>
                    <a:pt x="60610" y="20693"/>
                    <a:pt x="58397" y="17887"/>
                  </a:cubicBezTo>
                  <a:cubicBezTo>
                    <a:pt x="56181" y="15069"/>
                    <a:pt x="53362" y="13659"/>
                    <a:pt x="49908" y="13659"/>
                  </a:cubicBezTo>
                  <a:lnTo>
                    <a:pt x="42659" y="1365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3137645F-2821-4A4B-A64E-B0446C731C74}"/>
                </a:ext>
              </a:extLst>
            </p:cNvPr>
            <p:cNvSpPr/>
            <p:nvPr/>
          </p:nvSpPr>
          <p:spPr>
            <a:xfrm>
              <a:off x="9777664" y="1223391"/>
              <a:ext cx="65758" cy="268050"/>
            </a:xfrm>
            <a:custGeom>
              <a:avLst/>
              <a:gdLst>
                <a:gd name="connsiteX0" fmla="*/ 66824 w 68312"/>
                <a:gd name="connsiteY0" fmla="*/ 278463 h 278462"/>
                <a:gd name="connsiteX1" fmla="*/ 0 w 68312"/>
                <a:gd name="connsiteY1" fmla="*/ 278463 h 278462"/>
                <a:gd name="connsiteX2" fmla="*/ 0 w 68312"/>
                <a:gd name="connsiteY2" fmla="*/ 269446 h 278462"/>
                <a:gd name="connsiteX3" fmla="*/ 32250 w 68312"/>
                <a:gd name="connsiteY3" fmla="*/ 269446 h 278462"/>
                <a:gd name="connsiteX4" fmla="*/ 0 w 68312"/>
                <a:gd name="connsiteY4" fmla="*/ 237278 h 278462"/>
                <a:gd name="connsiteX5" fmla="*/ 0 w 68312"/>
                <a:gd name="connsiteY5" fmla="*/ 225212 h 278462"/>
                <a:gd name="connsiteX6" fmla="*/ 26767 w 68312"/>
                <a:gd name="connsiteY6" fmla="*/ 252517 h 278462"/>
                <a:gd name="connsiteX7" fmla="*/ 66824 w 68312"/>
                <a:gd name="connsiteY7" fmla="*/ 224468 h 278462"/>
                <a:gd name="connsiteX8" fmla="*/ 66824 w 68312"/>
                <a:gd name="connsiteY8" fmla="*/ 235713 h 278462"/>
                <a:gd name="connsiteX9" fmla="*/ 33304 w 68312"/>
                <a:gd name="connsiteY9" fmla="*/ 259100 h 278462"/>
                <a:gd name="connsiteX10" fmla="*/ 43420 w 68312"/>
                <a:gd name="connsiteY10" fmla="*/ 269446 h 278462"/>
                <a:gd name="connsiteX11" fmla="*/ 66824 w 68312"/>
                <a:gd name="connsiteY11" fmla="*/ 269446 h 278462"/>
                <a:gd name="connsiteX12" fmla="*/ 66824 w 68312"/>
                <a:gd name="connsiteY12" fmla="*/ 278463 h 278462"/>
                <a:gd name="connsiteX13" fmla="*/ 60334 w 68312"/>
                <a:gd name="connsiteY13" fmla="*/ 190037 h 278462"/>
                <a:gd name="connsiteX14" fmla="*/ 66314 w 68312"/>
                <a:gd name="connsiteY14" fmla="*/ 198154 h 278462"/>
                <a:gd name="connsiteX15" fmla="*/ 68313 w 68312"/>
                <a:gd name="connsiteY15" fmla="*/ 207259 h 278462"/>
                <a:gd name="connsiteX16" fmla="*/ 64440 w 68312"/>
                <a:gd name="connsiteY16" fmla="*/ 218876 h 278462"/>
                <a:gd name="connsiteX17" fmla="*/ 53721 w 68312"/>
                <a:gd name="connsiteY17" fmla="*/ 223059 h 278462"/>
                <a:gd name="connsiteX18" fmla="*/ 43328 w 68312"/>
                <a:gd name="connsiteY18" fmla="*/ 218956 h 278462"/>
                <a:gd name="connsiteX19" fmla="*/ 38477 w 68312"/>
                <a:gd name="connsiteY19" fmla="*/ 206439 h 278462"/>
                <a:gd name="connsiteX20" fmla="*/ 37842 w 68312"/>
                <a:gd name="connsiteY20" fmla="*/ 200663 h 278462"/>
                <a:gd name="connsiteX21" fmla="*/ 36620 w 68312"/>
                <a:gd name="connsiteY21" fmla="*/ 193043 h 278462"/>
                <a:gd name="connsiteX22" fmla="*/ 35177 w 68312"/>
                <a:gd name="connsiteY22" fmla="*/ 191183 h 278462"/>
                <a:gd name="connsiteX23" fmla="*/ 31338 w 68312"/>
                <a:gd name="connsiteY23" fmla="*/ 190718 h 278462"/>
                <a:gd name="connsiteX24" fmla="*/ 25746 w 68312"/>
                <a:gd name="connsiteY24" fmla="*/ 193445 h 278462"/>
                <a:gd name="connsiteX25" fmla="*/ 23885 w 68312"/>
                <a:gd name="connsiteY25" fmla="*/ 201667 h 278462"/>
                <a:gd name="connsiteX26" fmla="*/ 26164 w 68312"/>
                <a:gd name="connsiteY26" fmla="*/ 210236 h 278462"/>
                <a:gd name="connsiteX27" fmla="*/ 32902 w 68312"/>
                <a:gd name="connsiteY27" fmla="*/ 213114 h 278462"/>
                <a:gd name="connsiteX28" fmla="*/ 32902 w 68312"/>
                <a:gd name="connsiteY28" fmla="*/ 220829 h 278462"/>
                <a:gd name="connsiteX29" fmla="*/ 32530 w 68312"/>
                <a:gd name="connsiteY29" fmla="*/ 220829 h 278462"/>
                <a:gd name="connsiteX30" fmla="*/ 20911 w 68312"/>
                <a:gd name="connsiteY30" fmla="*/ 215656 h 278462"/>
                <a:gd name="connsiteX31" fmla="*/ 16637 w 68312"/>
                <a:gd name="connsiteY31" fmla="*/ 201407 h 278462"/>
                <a:gd name="connsiteX32" fmla="*/ 20292 w 68312"/>
                <a:gd name="connsiteY32" fmla="*/ 187047 h 278462"/>
                <a:gd name="connsiteX33" fmla="*/ 31723 w 68312"/>
                <a:gd name="connsiteY33" fmla="*/ 182446 h 278462"/>
                <a:gd name="connsiteX34" fmla="*/ 56030 w 68312"/>
                <a:gd name="connsiteY34" fmla="*/ 182446 h 278462"/>
                <a:gd name="connsiteX35" fmla="*/ 60054 w 68312"/>
                <a:gd name="connsiteY35" fmla="*/ 181765 h 278462"/>
                <a:gd name="connsiteX36" fmla="*/ 60969 w 68312"/>
                <a:gd name="connsiteY36" fmla="*/ 179302 h 278462"/>
                <a:gd name="connsiteX37" fmla="*/ 60907 w 68312"/>
                <a:gd name="connsiteY37" fmla="*/ 178406 h 278462"/>
                <a:gd name="connsiteX38" fmla="*/ 60689 w 68312"/>
                <a:gd name="connsiteY38" fmla="*/ 177151 h 278462"/>
                <a:gd name="connsiteX39" fmla="*/ 67009 w 68312"/>
                <a:gd name="connsiteY39" fmla="*/ 177151 h 278462"/>
                <a:gd name="connsiteX40" fmla="*/ 67582 w 68312"/>
                <a:gd name="connsiteY40" fmla="*/ 179766 h 278462"/>
                <a:gd name="connsiteX41" fmla="*/ 67753 w 68312"/>
                <a:gd name="connsiteY41" fmla="*/ 181873 h 278462"/>
                <a:gd name="connsiteX42" fmla="*/ 65972 w 68312"/>
                <a:gd name="connsiteY42" fmla="*/ 187992 h 278462"/>
                <a:gd name="connsiteX43" fmla="*/ 60614 w 68312"/>
                <a:gd name="connsiteY43" fmla="*/ 190037 h 278462"/>
                <a:gd name="connsiteX44" fmla="*/ 60334 w 68312"/>
                <a:gd name="connsiteY44" fmla="*/ 190037 h 278462"/>
                <a:gd name="connsiteX45" fmla="*/ 42103 w 68312"/>
                <a:gd name="connsiteY45" fmla="*/ 190811 h 278462"/>
                <a:gd name="connsiteX46" fmla="*/ 44859 w 68312"/>
                <a:gd name="connsiteY46" fmla="*/ 202026 h 278462"/>
                <a:gd name="connsiteX47" fmla="*/ 45449 w 68312"/>
                <a:gd name="connsiteY47" fmla="*/ 206255 h 278462"/>
                <a:gd name="connsiteX48" fmla="*/ 48083 w 68312"/>
                <a:gd name="connsiteY48" fmla="*/ 212650 h 278462"/>
                <a:gd name="connsiteX49" fmla="*/ 53626 w 68312"/>
                <a:gd name="connsiteY49" fmla="*/ 214602 h 278462"/>
                <a:gd name="connsiteX50" fmla="*/ 59204 w 68312"/>
                <a:gd name="connsiteY50" fmla="*/ 212327 h 278462"/>
                <a:gd name="connsiteX51" fmla="*/ 61154 w 68312"/>
                <a:gd name="connsiteY51" fmla="*/ 205836 h 278462"/>
                <a:gd name="connsiteX52" fmla="*/ 57841 w 68312"/>
                <a:gd name="connsiteY52" fmla="*/ 195039 h 278462"/>
                <a:gd name="connsiteX53" fmla="*/ 49351 w 68312"/>
                <a:gd name="connsiteY53" fmla="*/ 190811 h 278462"/>
                <a:gd name="connsiteX54" fmla="*/ 42103 w 68312"/>
                <a:gd name="connsiteY54" fmla="*/ 190811 h 278462"/>
                <a:gd name="connsiteX55" fmla="*/ 42179 w 68312"/>
                <a:gd name="connsiteY55" fmla="*/ 161721 h 278462"/>
                <a:gd name="connsiteX56" fmla="*/ 56168 w 68312"/>
                <a:gd name="connsiteY56" fmla="*/ 158003 h 278462"/>
                <a:gd name="connsiteX57" fmla="*/ 61061 w 68312"/>
                <a:gd name="connsiteY57" fmla="*/ 147380 h 278462"/>
                <a:gd name="connsiteX58" fmla="*/ 56293 w 68312"/>
                <a:gd name="connsiteY58" fmla="*/ 136783 h 278462"/>
                <a:gd name="connsiteX59" fmla="*/ 43219 w 68312"/>
                <a:gd name="connsiteY59" fmla="*/ 132910 h 278462"/>
                <a:gd name="connsiteX60" fmla="*/ 28999 w 68312"/>
                <a:gd name="connsiteY60" fmla="*/ 136661 h 278462"/>
                <a:gd name="connsiteX61" fmla="*/ 23981 w 68312"/>
                <a:gd name="connsiteY61" fmla="*/ 147284 h 278462"/>
                <a:gd name="connsiteX62" fmla="*/ 28535 w 68312"/>
                <a:gd name="connsiteY62" fmla="*/ 158111 h 278462"/>
                <a:gd name="connsiteX63" fmla="*/ 42179 w 68312"/>
                <a:gd name="connsiteY63" fmla="*/ 161721 h 278462"/>
                <a:gd name="connsiteX64" fmla="*/ 66824 w 68312"/>
                <a:gd name="connsiteY64" fmla="*/ 169436 h 278462"/>
                <a:gd name="connsiteX65" fmla="*/ 0 w 68312"/>
                <a:gd name="connsiteY65" fmla="*/ 169436 h 278462"/>
                <a:gd name="connsiteX66" fmla="*/ 0 w 68312"/>
                <a:gd name="connsiteY66" fmla="*/ 161444 h 278462"/>
                <a:gd name="connsiteX67" fmla="*/ 24972 w 68312"/>
                <a:gd name="connsiteY67" fmla="*/ 161444 h 278462"/>
                <a:gd name="connsiteX68" fmla="*/ 18745 w 68312"/>
                <a:gd name="connsiteY68" fmla="*/ 154674 h 278462"/>
                <a:gd name="connsiteX69" fmla="*/ 16637 w 68312"/>
                <a:gd name="connsiteY69" fmla="*/ 145720 h 278462"/>
                <a:gd name="connsiteX70" fmla="*/ 23717 w 68312"/>
                <a:gd name="connsiteY70" fmla="*/ 130217 h 278462"/>
                <a:gd name="connsiteX71" fmla="*/ 42676 w 68312"/>
                <a:gd name="connsiteY71" fmla="*/ 124362 h 278462"/>
                <a:gd name="connsiteX72" fmla="*/ 61341 w 68312"/>
                <a:gd name="connsiteY72" fmla="*/ 130138 h 278462"/>
                <a:gd name="connsiteX73" fmla="*/ 68313 w 68312"/>
                <a:gd name="connsiteY73" fmla="*/ 145628 h 278462"/>
                <a:gd name="connsiteX74" fmla="*/ 66452 w 68312"/>
                <a:gd name="connsiteY74" fmla="*/ 154581 h 278462"/>
                <a:gd name="connsiteX75" fmla="*/ 60706 w 68312"/>
                <a:gd name="connsiteY75" fmla="*/ 161444 h 278462"/>
                <a:gd name="connsiteX76" fmla="*/ 66824 w 68312"/>
                <a:gd name="connsiteY76" fmla="*/ 161444 h 278462"/>
                <a:gd name="connsiteX77" fmla="*/ 66824 w 68312"/>
                <a:gd name="connsiteY77" fmla="*/ 169436 h 278462"/>
                <a:gd name="connsiteX78" fmla="*/ 60334 w 68312"/>
                <a:gd name="connsiteY78" fmla="*/ 84352 h 278462"/>
                <a:gd name="connsiteX79" fmla="*/ 66314 w 68312"/>
                <a:gd name="connsiteY79" fmla="*/ 92470 h 278462"/>
                <a:gd name="connsiteX80" fmla="*/ 68313 w 68312"/>
                <a:gd name="connsiteY80" fmla="*/ 101575 h 278462"/>
                <a:gd name="connsiteX81" fmla="*/ 64440 w 68312"/>
                <a:gd name="connsiteY81" fmla="*/ 113192 h 278462"/>
                <a:gd name="connsiteX82" fmla="*/ 53721 w 68312"/>
                <a:gd name="connsiteY82" fmla="*/ 117374 h 278462"/>
                <a:gd name="connsiteX83" fmla="*/ 43328 w 68312"/>
                <a:gd name="connsiteY83" fmla="*/ 113271 h 278462"/>
                <a:gd name="connsiteX84" fmla="*/ 38477 w 68312"/>
                <a:gd name="connsiteY84" fmla="*/ 100755 h 278462"/>
                <a:gd name="connsiteX85" fmla="*/ 37842 w 68312"/>
                <a:gd name="connsiteY85" fmla="*/ 94979 h 278462"/>
                <a:gd name="connsiteX86" fmla="*/ 36620 w 68312"/>
                <a:gd name="connsiteY86" fmla="*/ 87359 h 278462"/>
                <a:gd name="connsiteX87" fmla="*/ 35177 w 68312"/>
                <a:gd name="connsiteY87" fmla="*/ 85498 h 278462"/>
                <a:gd name="connsiteX88" fmla="*/ 31338 w 68312"/>
                <a:gd name="connsiteY88" fmla="*/ 85034 h 278462"/>
                <a:gd name="connsiteX89" fmla="*/ 25746 w 68312"/>
                <a:gd name="connsiteY89" fmla="*/ 87761 h 278462"/>
                <a:gd name="connsiteX90" fmla="*/ 23885 w 68312"/>
                <a:gd name="connsiteY90" fmla="*/ 95983 h 278462"/>
                <a:gd name="connsiteX91" fmla="*/ 26164 w 68312"/>
                <a:gd name="connsiteY91" fmla="*/ 104551 h 278462"/>
                <a:gd name="connsiteX92" fmla="*/ 32902 w 68312"/>
                <a:gd name="connsiteY92" fmla="*/ 107430 h 278462"/>
                <a:gd name="connsiteX93" fmla="*/ 32902 w 68312"/>
                <a:gd name="connsiteY93" fmla="*/ 115145 h 278462"/>
                <a:gd name="connsiteX94" fmla="*/ 32530 w 68312"/>
                <a:gd name="connsiteY94" fmla="*/ 115145 h 278462"/>
                <a:gd name="connsiteX95" fmla="*/ 20911 w 68312"/>
                <a:gd name="connsiteY95" fmla="*/ 109972 h 278462"/>
                <a:gd name="connsiteX96" fmla="*/ 16637 w 68312"/>
                <a:gd name="connsiteY96" fmla="*/ 95723 h 278462"/>
                <a:gd name="connsiteX97" fmla="*/ 20292 w 68312"/>
                <a:gd name="connsiteY97" fmla="*/ 81362 h 278462"/>
                <a:gd name="connsiteX98" fmla="*/ 31723 w 68312"/>
                <a:gd name="connsiteY98" fmla="*/ 76762 h 278462"/>
                <a:gd name="connsiteX99" fmla="*/ 56030 w 68312"/>
                <a:gd name="connsiteY99" fmla="*/ 76762 h 278462"/>
                <a:gd name="connsiteX100" fmla="*/ 60054 w 68312"/>
                <a:gd name="connsiteY100" fmla="*/ 76081 h 278462"/>
                <a:gd name="connsiteX101" fmla="*/ 60969 w 68312"/>
                <a:gd name="connsiteY101" fmla="*/ 73617 h 278462"/>
                <a:gd name="connsiteX102" fmla="*/ 60907 w 68312"/>
                <a:gd name="connsiteY102" fmla="*/ 72722 h 278462"/>
                <a:gd name="connsiteX103" fmla="*/ 60689 w 68312"/>
                <a:gd name="connsiteY103" fmla="*/ 71467 h 278462"/>
                <a:gd name="connsiteX104" fmla="*/ 67009 w 68312"/>
                <a:gd name="connsiteY104" fmla="*/ 71467 h 278462"/>
                <a:gd name="connsiteX105" fmla="*/ 67582 w 68312"/>
                <a:gd name="connsiteY105" fmla="*/ 74082 h 278462"/>
                <a:gd name="connsiteX106" fmla="*/ 67753 w 68312"/>
                <a:gd name="connsiteY106" fmla="*/ 76189 h 278462"/>
                <a:gd name="connsiteX107" fmla="*/ 65972 w 68312"/>
                <a:gd name="connsiteY107" fmla="*/ 82308 h 278462"/>
                <a:gd name="connsiteX108" fmla="*/ 60614 w 68312"/>
                <a:gd name="connsiteY108" fmla="*/ 84352 h 278462"/>
                <a:gd name="connsiteX109" fmla="*/ 60334 w 68312"/>
                <a:gd name="connsiteY109" fmla="*/ 84352 h 278462"/>
                <a:gd name="connsiteX110" fmla="*/ 42103 w 68312"/>
                <a:gd name="connsiteY110" fmla="*/ 85126 h 278462"/>
                <a:gd name="connsiteX111" fmla="*/ 44859 w 68312"/>
                <a:gd name="connsiteY111" fmla="*/ 96342 h 278462"/>
                <a:gd name="connsiteX112" fmla="*/ 45449 w 68312"/>
                <a:gd name="connsiteY112" fmla="*/ 100570 h 278462"/>
                <a:gd name="connsiteX113" fmla="*/ 48083 w 68312"/>
                <a:gd name="connsiteY113" fmla="*/ 106965 h 278462"/>
                <a:gd name="connsiteX114" fmla="*/ 53626 w 68312"/>
                <a:gd name="connsiteY114" fmla="*/ 108918 h 278462"/>
                <a:gd name="connsiteX115" fmla="*/ 59204 w 68312"/>
                <a:gd name="connsiteY115" fmla="*/ 106643 h 278462"/>
                <a:gd name="connsiteX116" fmla="*/ 61154 w 68312"/>
                <a:gd name="connsiteY116" fmla="*/ 100152 h 278462"/>
                <a:gd name="connsiteX117" fmla="*/ 57841 w 68312"/>
                <a:gd name="connsiteY117" fmla="*/ 89354 h 278462"/>
                <a:gd name="connsiteX118" fmla="*/ 49351 w 68312"/>
                <a:gd name="connsiteY118" fmla="*/ 85126 h 278462"/>
                <a:gd name="connsiteX119" fmla="*/ 42103 w 68312"/>
                <a:gd name="connsiteY119" fmla="*/ 85126 h 278462"/>
                <a:gd name="connsiteX120" fmla="*/ 66824 w 68312"/>
                <a:gd name="connsiteY120" fmla="*/ 63844 h 278462"/>
                <a:gd name="connsiteX121" fmla="*/ 0 w 68312"/>
                <a:gd name="connsiteY121" fmla="*/ 63844 h 278462"/>
                <a:gd name="connsiteX122" fmla="*/ 0 w 68312"/>
                <a:gd name="connsiteY122" fmla="*/ 55572 h 278462"/>
                <a:gd name="connsiteX123" fmla="*/ 66824 w 68312"/>
                <a:gd name="connsiteY123" fmla="*/ 55572 h 278462"/>
                <a:gd name="connsiteX124" fmla="*/ 66824 w 68312"/>
                <a:gd name="connsiteY124" fmla="*/ 63844 h 278462"/>
                <a:gd name="connsiteX125" fmla="*/ 60334 w 68312"/>
                <a:gd name="connsiteY125" fmla="*/ 12885 h 278462"/>
                <a:gd name="connsiteX126" fmla="*/ 66314 w 68312"/>
                <a:gd name="connsiteY126" fmla="*/ 21003 h 278462"/>
                <a:gd name="connsiteX127" fmla="*/ 68313 w 68312"/>
                <a:gd name="connsiteY127" fmla="*/ 30108 h 278462"/>
                <a:gd name="connsiteX128" fmla="*/ 64440 w 68312"/>
                <a:gd name="connsiteY128" fmla="*/ 41725 h 278462"/>
                <a:gd name="connsiteX129" fmla="*/ 53721 w 68312"/>
                <a:gd name="connsiteY129" fmla="*/ 45907 h 278462"/>
                <a:gd name="connsiteX130" fmla="*/ 43328 w 68312"/>
                <a:gd name="connsiteY130" fmla="*/ 41804 h 278462"/>
                <a:gd name="connsiteX131" fmla="*/ 38477 w 68312"/>
                <a:gd name="connsiteY131" fmla="*/ 29288 h 278462"/>
                <a:gd name="connsiteX132" fmla="*/ 37842 w 68312"/>
                <a:gd name="connsiteY132" fmla="*/ 23512 h 278462"/>
                <a:gd name="connsiteX133" fmla="*/ 36620 w 68312"/>
                <a:gd name="connsiteY133" fmla="*/ 15892 h 278462"/>
                <a:gd name="connsiteX134" fmla="*/ 35177 w 68312"/>
                <a:gd name="connsiteY134" fmla="*/ 14031 h 278462"/>
                <a:gd name="connsiteX135" fmla="*/ 31338 w 68312"/>
                <a:gd name="connsiteY135" fmla="*/ 13567 h 278462"/>
                <a:gd name="connsiteX136" fmla="*/ 25746 w 68312"/>
                <a:gd name="connsiteY136" fmla="*/ 16294 h 278462"/>
                <a:gd name="connsiteX137" fmla="*/ 23885 w 68312"/>
                <a:gd name="connsiteY137" fmla="*/ 24516 h 278462"/>
                <a:gd name="connsiteX138" fmla="*/ 26164 w 68312"/>
                <a:gd name="connsiteY138" fmla="*/ 33084 h 278462"/>
                <a:gd name="connsiteX139" fmla="*/ 32902 w 68312"/>
                <a:gd name="connsiteY139" fmla="*/ 35962 h 278462"/>
                <a:gd name="connsiteX140" fmla="*/ 32902 w 68312"/>
                <a:gd name="connsiteY140" fmla="*/ 43678 h 278462"/>
                <a:gd name="connsiteX141" fmla="*/ 32530 w 68312"/>
                <a:gd name="connsiteY141" fmla="*/ 43678 h 278462"/>
                <a:gd name="connsiteX142" fmla="*/ 20911 w 68312"/>
                <a:gd name="connsiteY142" fmla="*/ 38505 h 278462"/>
                <a:gd name="connsiteX143" fmla="*/ 16637 w 68312"/>
                <a:gd name="connsiteY143" fmla="*/ 24256 h 278462"/>
                <a:gd name="connsiteX144" fmla="*/ 20292 w 68312"/>
                <a:gd name="connsiteY144" fmla="*/ 9895 h 278462"/>
                <a:gd name="connsiteX145" fmla="*/ 31723 w 68312"/>
                <a:gd name="connsiteY145" fmla="*/ 5295 h 278462"/>
                <a:gd name="connsiteX146" fmla="*/ 56030 w 68312"/>
                <a:gd name="connsiteY146" fmla="*/ 5295 h 278462"/>
                <a:gd name="connsiteX147" fmla="*/ 60054 w 68312"/>
                <a:gd name="connsiteY147" fmla="*/ 4613 h 278462"/>
                <a:gd name="connsiteX148" fmla="*/ 60969 w 68312"/>
                <a:gd name="connsiteY148" fmla="*/ 2150 h 278462"/>
                <a:gd name="connsiteX149" fmla="*/ 60907 w 68312"/>
                <a:gd name="connsiteY149" fmla="*/ 1255 h 278462"/>
                <a:gd name="connsiteX150" fmla="*/ 60689 w 68312"/>
                <a:gd name="connsiteY150" fmla="*/ 0 h 278462"/>
                <a:gd name="connsiteX151" fmla="*/ 67009 w 68312"/>
                <a:gd name="connsiteY151" fmla="*/ 0 h 278462"/>
                <a:gd name="connsiteX152" fmla="*/ 67582 w 68312"/>
                <a:gd name="connsiteY152" fmla="*/ 2615 h 278462"/>
                <a:gd name="connsiteX153" fmla="*/ 67753 w 68312"/>
                <a:gd name="connsiteY153" fmla="*/ 4722 h 278462"/>
                <a:gd name="connsiteX154" fmla="*/ 65972 w 68312"/>
                <a:gd name="connsiteY154" fmla="*/ 10840 h 278462"/>
                <a:gd name="connsiteX155" fmla="*/ 60614 w 68312"/>
                <a:gd name="connsiteY155" fmla="*/ 12885 h 278462"/>
                <a:gd name="connsiteX156" fmla="*/ 60334 w 68312"/>
                <a:gd name="connsiteY156" fmla="*/ 12885 h 278462"/>
                <a:gd name="connsiteX157" fmla="*/ 42103 w 68312"/>
                <a:gd name="connsiteY157" fmla="*/ 13659 h 278462"/>
                <a:gd name="connsiteX158" fmla="*/ 44859 w 68312"/>
                <a:gd name="connsiteY158" fmla="*/ 24875 h 278462"/>
                <a:gd name="connsiteX159" fmla="*/ 45449 w 68312"/>
                <a:gd name="connsiteY159" fmla="*/ 29103 h 278462"/>
                <a:gd name="connsiteX160" fmla="*/ 48083 w 68312"/>
                <a:gd name="connsiteY160" fmla="*/ 35498 h 278462"/>
                <a:gd name="connsiteX161" fmla="*/ 53626 w 68312"/>
                <a:gd name="connsiteY161" fmla="*/ 37451 h 278462"/>
                <a:gd name="connsiteX162" fmla="*/ 59204 w 68312"/>
                <a:gd name="connsiteY162" fmla="*/ 35175 h 278462"/>
                <a:gd name="connsiteX163" fmla="*/ 61154 w 68312"/>
                <a:gd name="connsiteY163" fmla="*/ 28685 h 278462"/>
                <a:gd name="connsiteX164" fmla="*/ 57841 w 68312"/>
                <a:gd name="connsiteY164" fmla="*/ 17887 h 278462"/>
                <a:gd name="connsiteX165" fmla="*/ 49351 w 68312"/>
                <a:gd name="connsiteY165" fmla="*/ 13659 h 278462"/>
                <a:gd name="connsiteX166" fmla="*/ 42103 w 68312"/>
                <a:gd name="connsiteY166" fmla="*/ 13659 h 27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68312" h="278462">
                  <a:moveTo>
                    <a:pt x="66824" y="278463"/>
                  </a:moveTo>
                  <a:lnTo>
                    <a:pt x="0" y="278463"/>
                  </a:lnTo>
                  <a:lnTo>
                    <a:pt x="0" y="269446"/>
                  </a:lnTo>
                  <a:lnTo>
                    <a:pt x="32250" y="269446"/>
                  </a:lnTo>
                  <a:lnTo>
                    <a:pt x="0" y="237278"/>
                  </a:lnTo>
                  <a:lnTo>
                    <a:pt x="0" y="225212"/>
                  </a:lnTo>
                  <a:lnTo>
                    <a:pt x="26767" y="252517"/>
                  </a:lnTo>
                  <a:lnTo>
                    <a:pt x="66824" y="224468"/>
                  </a:lnTo>
                  <a:lnTo>
                    <a:pt x="66824" y="235713"/>
                  </a:lnTo>
                  <a:lnTo>
                    <a:pt x="33304" y="259100"/>
                  </a:lnTo>
                  <a:lnTo>
                    <a:pt x="43420" y="269446"/>
                  </a:lnTo>
                  <a:lnTo>
                    <a:pt x="66824" y="269446"/>
                  </a:lnTo>
                  <a:lnTo>
                    <a:pt x="66824" y="278463"/>
                  </a:lnTo>
                  <a:close/>
                  <a:moveTo>
                    <a:pt x="60334" y="190037"/>
                  </a:moveTo>
                  <a:cubicBezTo>
                    <a:pt x="62998" y="192592"/>
                    <a:pt x="64980" y="195289"/>
                    <a:pt x="66314" y="198154"/>
                  </a:cubicBezTo>
                  <a:cubicBezTo>
                    <a:pt x="67644" y="201002"/>
                    <a:pt x="68313" y="204038"/>
                    <a:pt x="68313" y="207259"/>
                  </a:cubicBezTo>
                  <a:cubicBezTo>
                    <a:pt x="68313" y="212218"/>
                    <a:pt x="67025" y="216091"/>
                    <a:pt x="64440" y="218876"/>
                  </a:cubicBezTo>
                  <a:cubicBezTo>
                    <a:pt x="61852" y="221666"/>
                    <a:pt x="58275" y="223059"/>
                    <a:pt x="53721" y="223059"/>
                  </a:cubicBezTo>
                  <a:cubicBezTo>
                    <a:pt x="49305" y="223059"/>
                    <a:pt x="45837" y="221695"/>
                    <a:pt x="43328" y="218956"/>
                  </a:cubicBezTo>
                  <a:cubicBezTo>
                    <a:pt x="40819" y="216212"/>
                    <a:pt x="39205" y="212030"/>
                    <a:pt x="38477" y="206439"/>
                  </a:cubicBezTo>
                  <a:cubicBezTo>
                    <a:pt x="38322" y="205013"/>
                    <a:pt x="38105" y="203093"/>
                    <a:pt x="37842" y="200663"/>
                  </a:cubicBezTo>
                  <a:cubicBezTo>
                    <a:pt x="37423" y="196527"/>
                    <a:pt x="37005" y="193972"/>
                    <a:pt x="36620" y="193043"/>
                  </a:cubicBezTo>
                  <a:cubicBezTo>
                    <a:pt x="36248" y="192098"/>
                    <a:pt x="35767" y="191476"/>
                    <a:pt x="35177" y="191183"/>
                  </a:cubicBezTo>
                  <a:cubicBezTo>
                    <a:pt x="34591" y="190873"/>
                    <a:pt x="33304" y="190718"/>
                    <a:pt x="31338" y="190718"/>
                  </a:cubicBezTo>
                  <a:cubicBezTo>
                    <a:pt x="28858" y="190718"/>
                    <a:pt x="27000" y="191631"/>
                    <a:pt x="25746" y="193445"/>
                  </a:cubicBezTo>
                  <a:cubicBezTo>
                    <a:pt x="24508" y="195256"/>
                    <a:pt x="23885" y="197999"/>
                    <a:pt x="23885" y="201667"/>
                  </a:cubicBezTo>
                  <a:cubicBezTo>
                    <a:pt x="23885" y="205448"/>
                    <a:pt x="24646" y="208313"/>
                    <a:pt x="26164" y="210236"/>
                  </a:cubicBezTo>
                  <a:cubicBezTo>
                    <a:pt x="27682" y="212156"/>
                    <a:pt x="29928" y="213114"/>
                    <a:pt x="32902" y="213114"/>
                  </a:cubicBezTo>
                  <a:lnTo>
                    <a:pt x="32902" y="220829"/>
                  </a:lnTo>
                  <a:lnTo>
                    <a:pt x="32530" y="220829"/>
                  </a:lnTo>
                  <a:cubicBezTo>
                    <a:pt x="27636" y="220829"/>
                    <a:pt x="23747" y="219110"/>
                    <a:pt x="20911" y="215656"/>
                  </a:cubicBezTo>
                  <a:cubicBezTo>
                    <a:pt x="18063" y="212202"/>
                    <a:pt x="16637" y="207463"/>
                    <a:pt x="16637" y="201407"/>
                  </a:cubicBezTo>
                  <a:cubicBezTo>
                    <a:pt x="16637" y="194900"/>
                    <a:pt x="17862" y="190116"/>
                    <a:pt x="20292" y="187047"/>
                  </a:cubicBezTo>
                  <a:cubicBezTo>
                    <a:pt x="22726" y="183981"/>
                    <a:pt x="26536" y="182446"/>
                    <a:pt x="31723" y="182446"/>
                  </a:cubicBezTo>
                  <a:lnTo>
                    <a:pt x="56030" y="182446"/>
                  </a:lnTo>
                  <a:cubicBezTo>
                    <a:pt x="58104" y="182446"/>
                    <a:pt x="59451" y="182216"/>
                    <a:pt x="60054" y="181765"/>
                  </a:cubicBezTo>
                  <a:cubicBezTo>
                    <a:pt x="60660" y="181301"/>
                    <a:pt x="60969" y="180481"/>
                    <a:pt x="60969" y="179302"/>
                  </a:cubicBezTo>
                  <a:cubicBezTo>
                    <a:pt x="60969" y="179055"/>
                    <a:pt x="60953" y="178762"/>
                    <a:pt x="60907" y="178406"/>
                  </a:cubicBezTo>
                  <a:cubicBezTo>
                    <a:pt x="60861" y="178047"/>
                    <a:pt x="60785" y="177629"/>
                    <a:pt x="60689" y="177151"/>
                  </a:cubicBezTo>
                  <a:lnTo>
                    <a:pt x="67009" y="177151"/>
                  </a:lnTo>
                  <a:cubicBezTo>
                    <a:pt x="67289" y="178143"/>
                    <a:pt x="67477" y="179025"/>
                    <a:pt x="67582" y="179766"/>
                  </a:cubicBezTo>
                  <a:cubicBezTo>
                    <a:pt x="67691" y="180497"/>
                    <a:pt x="67753" y="181208"/>
                    <a:pt x="67753" y="181873"/>
                  </a:cubicBezTo>
                  <a:cubicBezTo>
                    <a:pt x="67753" y="184600"/>
                    <a:pt x="67164" y="186645"/>
                    <a:pt x="65972" y="187992"/>
                  </a:cubicBezTo>
                  <a:cubicBezTo>
                    <a:pt x="64796" y="189355"/>
                    <a:pt x="62998" y="190037"/>
                    <a:pt x="60614" y="190037"/>
                  </a:cubicBezTo>
                  <a:lnTo>
                    <a:pt x="60334" y="190037"/>
                  </a:lnTo>
                  <a:close/>
                  <a:moveTo>
                    <a:pt x="42103" y="190811"/>
                  </a:moveTo>
                  <a:cubicBezTo>
                    <a:pt x="43279" y="192994"/>
                    <a:pt x="44194" y="196728"/>
                    <a:pt x="44859" y="202026"/>
                  </a:cubicBezTo>
                  <a:cubicBezTo>
                    <a:pt x="45106" y="203900"/>
                    <a:pt x="45294" y="205309"/>
                    <a:pt x="45449" y="206255"/>
                  </a:cubicBezTo>
                  <a:cubicBezTo>
                    <a:pt x="45929" y="209212"/>
                    <a:pt x="46812" y="211349"/>
                    <a:pt x="48083" y="212650"/>
                  </a:cubicBezTo>
                  <a:cubicBezTo>
                    <a:pt x="49351" y="213950"/>
                    <a:pt x="51195" y="214602"/>
                    <a:pt x="53626" y="214602"/>
                  </a:cubicBezTo>
                  <a:cubicBezTo>
                    <a:pt x="56043" y="214602"/>
                    <a:pt x="57903" y="213845"/>
                    <a:pt x="59204" y="212327"/>
                  </a:cubicBezTo>
                  <a:cubicBezTo>
                    <a:pt x="60505" y="210822"/>
                    <a:pt x="61154" y="208655"/>
                    <a:pt x="61154" y="205836"/>
                  </a:cubicBezTo>
                  <a:cubicBezTo>
                    <a:pt x="61154" y="201453"/>
                    <a:pt x="60054" y="197844"/>
                    <a:pt x="57841" y="195039"/>
                  </a:cubicBezTo>
                  <a:cubicBezTo>
                    <a:pt x="55624" y="192220"/>
                    <a:pt x="52806" y="190811"/>
                    <a:pt x="49351" y="190811"/>
                  </a:cubicBezTo>
                  <a:lnTo>
                    <a:pt x="42103" y="190811"/>
                  </a:lnTo>
                  <a:close/>
                  <a:moveTo>
                    <a:pt x="42179" y="161721"/>
                  </a:moveTo>
                  <a:cubicBezTo>
                    <a:pt x="48238" y="161721"/>
                    <a:pt x="52898" y="160482"/>
                    <a:pt x="56168" y="158003"/>
                  </a:cubicBezTo>
                  <a:cubicBezTo>
                    <a:pt x="59435" y="155527"/>
                    <a:pt x="61061" y="151980"/>
                    <a:pt x="61061" y="147380"/>
                  </a:cubicBezTo>
                  <a:cubicBezTo>
                    <a:pt x="61061" y="142901"/>
                    <a:pt x="59468" y="139371"/>
                    <a:pt x="56293" y="136783"/>
                  </a:cubicBezTo>
                  <a:cubicBezTo>
                    <a:pt x="53115" y="134198"/>
                    <a:pt x="48765" y="132910"/>
                    <a:pt x="43219" y="132910"/>
                  </a:cubicBezTo>
                  <a:cubicBezTo>
                    <a:pt x="37084" y="132910"/>
                    <a:pt x="32345" y="134165"/>
                    <a:pt x="28999" y="136661"/>
                  </a:cubicBezTo>
                  <a:cubicBezTo>
                    <a:pt x="25654" y="139154"/>
                    <a:pt x="23981" y="142700"/>
                    <a:pt x="23981" y="147284"/>
                  </a:cubicBezTo>
                  <a:cubicBezTo>
                    <a:pt x="23981" y="152102"/>
                    <a:pt x="25499" y="155711"/>
                    <a:pt x="28535" y="158111"/>
                  </a:cubicBezTo>
                  <a:cubicBezTo>
                    <a:pt x="31585" y="160512"/>
                    <a:pt x="36122" y="161721"/>
                    <a:pt x="42179" y="161721"/>
                  </a:cubicBezTo>
                  <a:close/>
                  <a:moveTo>
                    <a:pt x="66824" y="169436"/>
                  </a:moveTo>
                  <a:lnTo>
                    <a:pt x="0" y="169436"/>
                  </a:lnTo>
                  <a:lnTo>
                    <a:pt x="0" y="161444"/>
                  </a:lnTo>
                  <a:lnTo>
                    <a:pt x="24972" y="161444"/>
                  </a:lnTo>
                  <a:cubicBezTo>
                    <a:pt x="22229" y="159567"/>
                    <a:pt x="20154" y="157321"/>
                    <a:pt x="18745" y="154674"/>
                  </a:cubicBezTo>
                  <a:cubicBezTo>
                    <a:pt x="17335" y="152026"/>
                    <a:pt x="16637" y="149036"/>
                    <a:pt x="16637" y="145720"/>
                  </a:cubicBezTo>
                  <a:cubicBezTo>
                    <a:pt x="16637" y="139279"/>
                    <a:pt x="18992" y="134106"/>
                    <a:pt x="23717" y="130217"/>
                  </a:cubicBezTo>
                  <a:cubicBezTo>
                    <a:pt x="28426" y="126315"/>
                    <a:pt x="34759" y="124362"/>
                    <a:pt x="42676" y="124362"/>
                  </a:cubicBezTo>
                  <a:cubicBezTo>
                    <a:pt x="50484" y="124362"/>
                    <a:pt x="56711" y="126282"/>
                    <a:pt x="61341" y="130138"/>
                  </a:cubicBezTo>
                  <a:cubicBezTo>
                    <a:pt x="65988" y="133997"/>
                    <a:pt x="68313" y="139154"/>
                    <a:pt x="68313" y="145628"/>
                  </a:cubicBezTo>
                  <a:cubicBezTo>
                    <a:pt x="68313" y="149036"/>
                    <a:pt x="67691" y="152026"/>
                    <a:pt x="66452" y="154581"/>
                  </a:cubicBezTo>
                  <a:cubicBezTo>
                    <a:pt x="65214" y="157137"/>
                    <a:pt x="63294" y="159429"/>
                    <a:pt x="60706" y="161444"/>
                  </a:cubicBezTo>
                  <a:lnTo>
                    <a:pt x="66824" y="161444"/>
                  </a:lnTo>
                  <a:lnTo>
                    <a:pt x="66824" y="169436"/>
                  </a:lnTo>
                  <a:close/>
                  <a:moveTo>
                    <a:pt x="60334" y="84352"/>
                  </a:moveTo>
                  <a:cubicBezTo>
                    <a:pt x="62998" y="86908"/>
                    <a:pt x="64980" y="89605"/>
                    <a:pt x="66314" y="92470"/>
                  </a:cubicBezTo>
                  <a:cubicBezTo>
                    <a:pt x="67644" y="95318"/>
                    <a:pt x="68313" y="98354"/>
                    <a:pt x="68313" y="101575"/>
                  </a:cubicBezTo>
                  <a:cubicBezTo>
                    <a:pt x="68313" y="106534"/>
                    <a:pt x="67025" y="110406"/>
                    <a:pt x="64440" y="113192"/>
                  </a:cubicBezTo>
                  <a:cubicBezTo>
                    <a:pt x="61852" y="115981"/>
                    <a:pt x="58275" y="117374"/>
                    <a:pt x="53721" y="117374"/>
                  </a:cubicBezTo>
                  <a:cubicBezTo>
                    <a:pt x="49305" y="117374"/>
                    <a:pt x="45837" y="116011"/>
                    <a:pt x="43328" y="113271"/>
                  </a:cubicBezTo>
                  <a:cubicBezTo>
                    <a:pt x="40819" y="110528"/>
                    <a:pt x="39205" y="106346"/>
                    <a:pt x="38477" y="100755"/>
                  </a:cubicBezTo>
                  <a:cubicBezTo>
                    <a:pt x="38322" y="99329"/>
                    <a:pt x="38105" y="97409"/>
                    <a:pt x="37842" y="94979"/>
                  </a:cubicBezTo>
                  <a:cubicBezTo>
                    <a:pt x="37423" y="90843"/>
                    <a:pt x="37005" y="88288"/>
                    <a:pt x="36620" y="87359"/>
                  </a:cubicBezTo>
                  <a:cubicBezTo>
                    <a:pt x="36248" y="86414"/>
                    <a:pt x="35767" y="85791"/>
                    <a:pt x="35177" y="85498"/>
                  </a:cubicBezTo>
                  <a:cubicBezTo>
                    <a:pt x="34591" y="85189"/>
                    <a:pt x="33304" y="85034"/>
                    <a:pt x="31338" y="85034"/>
                  </a:cubicBezTo>
                  <a:cubicBezTo>
                    <a:pt x="28858" y="85034"/>
                    <a:pt x="27000" y="85946"/>
                    <a:pt x="25746" y="87761"/>
                  </a:cubicBezTo>
                  <a:cubicBezTo>
                    <a:pt x="24508" y="89572"/>
                    <a:pt x="23885" y="92315"/>
                    <a:pt x="23885" y="95983"/>
                  </a:cubicBezTo>
                  <a:cubicBezTo>
                    <a:pt x="23885" y="99764"/>
                    <a:pt x="24646" y="102628"/>
                    <a:pt x="26164" y="104551"/>
                  </a:cubicBezTo>
                  <a:cubicBezTo>
                    <a:pt x="27682" y="106471"/>
                    <a:pt x="29928" y="107430"/>
                    <a:pt x="32902" y="107430"/>
                  </a:cubicBezTo>
                  <a:lnTo>
                    <a:pt x="32902" y="115145"/>
                  </a:lnTo>
                  <a:lnTo>
                    <a:pt x="32530" y="115145"/>
                  </a:lnTo>
                  <a:cubicBezTo>
                    <a:pt x="27636" y="115145"/>
                    <a:pt x="23747" y="113426"/>
                    <a:pt x="20911" y="109972"/>
                  </a:cubicBezTo>
                  <a:cubicBezTo>
                    <a:pt x="18063" y="106517"/>
                    <a:pt x="16637" y="101779"/>
                    <a:pt x="16637" y="95723"/>
                  </a:cubicBezTo>
                  <a:cubicBezTo>
                    <a:pt x="16637" y="89216"/>
                    <a:pt x="17862" y="84432"/>
                    <a:pt x="20292" y="81362"/>
                  </a:cubicBezTo>
                  <a:cubicBezTo>
                    <a:pt x="22726" y="78297"/>
                    <a:pt x="26536" y="76762"/>
                    <a:pt x="31723" y="76762"/>
                  </a:cubicBezTo>
                  <a:lnTo>
                    <a:pt x="56030" y="76762"/>
                  </a:lnTo>
                  <a:cubicBezTo>
                    <a:pt x="58104" y="76762"/>
                    <a:pt x="59451" y="76532"/>
                    <a:pt x="60054" y="76081"/>
                  </a:cubicBezTo>
                  <a:cubicBezTo>
                    <a:pt x="60660" y="75616"/>
                    <a:pt x="60969" y="74796"/>
                    <a:pt x="60969" y="73617"/>
                  </a:cubicBezTo>
                  <a:cubicBezTo>
                    <a:pt x="60969" y="73370"/>
                    <a:pt x="60953" y="73077"/>
                    <a:pt x="60907" y="72722"/>
                  </a:cubicBezTo>
                  <a:cubicBezTo>
                    <a:pt x="60861" y="72363"/>
                    <a:pt x="60785" y="71945"/>
                    <a:pt x="60689" y="71467"/>
                  </a:cubicBezTo>
                  <a:lnTo>
                    <a:pt x="67009" y="71467"/>
                  </a:lnTo>
                  <a:cubicBezTo>
                    <a:pt x="67289" y="72458"/>
                    <a:pt x="67477" y="73341"/>
                    <a:pt x="67582" y="74082"/>
                  </a:cubicBezTo>
                  <a:cubicBezTo>
                    <a:pt x="67691" y="74813"/>
                    <a:pt x="67753" y="75524"/>
                    <a:pt x="67753" y="76189"/>
                  </a:cubicBezTo>
                  <a:cubicBezTo>
                    <a:pt x="67753" y="78916"/>
                    <a:pt x="67164" y="80961"/>
                    <a:pt x="65972" y="82308"/>
                  </a:cubicBezTo>
                  <a:cubicBezTo>
                    <a:pt x="64796" y="83671"/>
                    <a:pt x="62998" y="84352"/>
                    <a:pt x="60614" y="84352"/>
                  </a:cubicBezTo>
                  <a:lnTo>
                    <a:pt x="60334" y="84352"/>
                  </a:lnTo>
                  <a:close/>
                  <a:moveTo>
                    <a:pt x="42103" y="85126"/>
                  </a:moveTo>
                  <a:cubicBezTo>
                    <a:pt x="43279" y="87310"/>
                    <a:pt x="44194" y="91044"/>
                    <a:pt x="44859" y="96342"/>
                  </a:cubicBezTo>
                  <a:cubicBezTo>
                    <a:pt x="45106" y="98216"/>
                    <a:pt x="45294" y="99625"/>
                    <a:pt x="45449" y="100570"/>
                  </a:cubicBezTo>
                  <a:cubicBezTo>
                    <a:pt x="45929" y="103527"/>
                    <a:pt x="46812" y="105665"/>
                    <a:pt x="48083" y="106965"/>
                  </a:cubicBezTo>
                  <a:cubicBezTo>
                    <a:pt x="49351" y="108266"/>
                    <a:pt x="51195" y="108918"/>
                    <a:pt x="53626" y="108918"/>
                  </a:cubicBezTo>
                  <a:cubicBezTo>
                    <a:pt x="56043" y="108918"/>
                    <a:pt x="57903" y="108161"/>
                    <a:pt x="59204" y="106643"/>
                  </a:cubicBezTo>
                  <a:cubicBezTo>
                    <a:pt x="60505" y="105138"/>
                    <a:pt x="61154" y="102971"/>
                    <a:pt x="61154" y="100152"/>
                  </a:cubicBezTo>
                  <a:cubicBezTo>
                    <a:pt x="61154" y="95769"/>
                    <a:pt x="60054" y="92160"/>
                    <a:pt x="57841" y="89354"/>
                  </a:cubicBezTo>
                  <a:cubicBezTo>
                    <a:pt x="55624" y="86536"/>
                    <a:pt x="52806" y="85126"/>
                    <a:pt x="49351" y="85126"/>
                  </a:cubicBezTo>
                  <a:lnTo>
                    <a:pt x="42103" y="85126"/>
                  </a:lnTo>
                  <a:close/>
                  <a:moveTo>
                    <a:pt x="66824" y="63844"/>
                  </a:moveTo>
                  <a:lnTo>
                    <a:pt x="0" y="63844"/>
                  </a:lnTo>
                  <a:lnTo>
                    <a:pt x="0" y="55572"/>
                  </a:lnTo>
                  <a:lnTo>
                    <a:pt x="66824" y="55572"/>
                  </a:lnTo>
                  <a:lnTo>
                    <a:pt x="66824" y="63844"/>
                  </a:lnTo>
                  <a:close/>
                  <a:moveTo>
                    <a:pt x="60334" y="12885"/>
                  </a:moveTo>
                  <a:cubicBezTo>
                    <a:pt x="62998" y="15441"/>
                    <a:pt x="64980" y="18138"/>
                    <a:pt x="66314" y="21003"/>
                  </a:cubicBezTo>
                  <a:cubicBezTo>
                    <a:pt x="67644" y="23851"/>
                    <a:pt x="68313" y="26887"/>
                    <a:pt x="68313" y="30108"/>
                  </a:cubicBezTo>
                  <a:cubicBezTo>
                    <a:pt x="68313" y="35067"/>
                    <a:pt x="67025" y="38939"/>
                    <a:pt x="64440" y="41725"/>
                  </a:cubicBezTo>
                  <a:cubicBezTo>
                    <a:pt x="61852" y="44514"/>
                    <a:pt x="58275" y="45907"/>
                    <a:pt x="53721" y="45907"/>
                  </a:cubicBezTo>
                  <a:cubicBezTo>
                    <a:pt x="49305" y="45907"/>
                    <a:pt x="45837" y="44544"/>
                    <a:pt x="43328" y="41804"/>
                  </a:cubicBezTo>
                  <a:cubicBezTo>
                    <a:pt x="40819" y="39061"/>
                    <a:pt x="39205" y="34879"/>
                    <a:pt x="38477" y="29288"/>
                  </a:cubicBezTo>
                  <a:cubicBezTo>
                    <a:pt x="38322" y="27862"/>
                    <a:pt x="38105" y="25942"/>
                    <a:pt x="37842" y="23512"/>
                  </a:cubicBezTo>
                  <a:cubicBezTo>
                    <a:pt x="37423" y="19376"/>
                    <a:pt x="37005" y="16820"/>
                    <a:pt x="36620" y="15892"/>
                  </a:cubicBezTo>
                  <a:cubicBezTo>
                    <a:pt x="36248" y="14947"/>
                    <a:pt x="35767" y="14324"/>
                    <a:pt x="35177" y="14031"/>
                  </a:cubicBezTo>
                  <a:cubicBezTo>
                    <a:pt x="34591" y="13722"/>
                    <a:pt x="33304" y="13567"/>
                    <a:pt x="31338" y="13567"/>
                  </a:cubicBezTo>
                  <a:cubicBezTo>
                    <a:pt x="28858" y="13567"/>
                    <a:pt x="27000" y="14479"/>
                    <a:pt x="25746" y="16294"/>
                  </a:cubicBezTo>
                  <a:cubicBezTo>
                    <a:pt x="24508" y="18105"/>
                    <a:pt x="23885" y="20848"/>
                    <a:pt x="23885" y="24516"/>
                  </a:cubicBezTo>
                  <a:cubicBezTo>
                    <a:pt x="23885" y="28296"/>
                    <a:pt x="24646" y="31161"/>
                    <a:pt x="26164" y="33084"/>
                  </a:cubicBezTo>
                  <a:cubicBezTo>
                    <a:pt x="27682" y="35004"/>
                    <a:pt x="29928" y="35962"/>
                    <a:pt x="32902" y="35962"/>
                  </a:cubicBezTo>
                  <a:lnTo>
                    <a:pt x="32902" y="43678"/>
                  </a:lnTo>
                  <a:lnTo>
                    <a:pt x="32530" y="43678"/>
                  </a:lnTo>
                  <a:cubicBezTo>
                    <a:pt x="27636" y="43678"/>
                    <a:pt x="23747" y="41959"/>
                    <a:pt x="20911" y="38505"/>
                  </a:cubicBezTo>
                  <a:cubicBezTo>
                    <a:pt x="18063" y="35050"/>
                    <a:pt x="16637" y="30312"/>
                    <a:pt x="16637" y="24256"/>
                  </a:cubicBezTo>
                  <a:cubicBezTo>
                    <a:pt x="16637" y="17749"/>
                    <a:pt x="17862" y="12964"/>
                    <a:pt x="20292" y="9895"/>
                  </a:cubicBezTo>
                  <a:cubicBezTo>
                    <a:pt x="22726" y="6830"/>
                    <a:pt x="26536" y="5295"/>
                    <a:pt x="31723" y="5295"/>
                  </a:cubicBezTo>
                  <a:lnTo>
                    <a:pt x="56030" y="5295"/>
                  </a:lnTo>
                  <a:cubicBezTo>
                    <a:pt x="58104" y="5295"/>
                    <a:pt x="59451" y="5065"/>
                    <a:pt x="60054" y="4613"/>
                  </a:cubicBezTo>
                  <a:cubicBezTo>
                    <a:pt x="60660" y="4149"/>
                    <a:pt x="60969" y="3329"/>
                    <a:pt x="60969" y="2150"/>
                  </a:cubicBezTo>
                  <a:cubicBezTo>
                    <a:pt x="60969" y="1903"/>
                    <a:pt x="60953" y="1610"/>
                    <a:pt x="60907" y="1255"/>
                  </a:cubicBezTo>
                  <a:cubicBezTo>
                    <a:pt x="60861" y="896"/>
                    <a:pt x="60785" y="477"/>
                    <a:pt x="60689" y="0"/>
                  </a:cubicBezTo>
                  <a:lnTo>
                    <a:pt x="67009" y="0"/>
                  </a:lnTo>
                  <a:cubicBezTo>
                    <a:pt x="67289" y="991"/>
                    <a:pt x="67477" y="1874"/>
                    <a:pt x="67582" y="2615"/>
                  </a:cubicBezTo>
                  <a:cubicBezTo>
                    <a:pt x="67691" y="3346"/>
                    <a:pt x="67753" y="4057"/>
                    <a:pt x="67753" y="4722"/>
                  </a:cubicBezTo>
                  <a:cubicBezTo>
                    <a:pt x="67753" y="7449"/>
                    <a:pt x="67164" y="9494"/>
                    <a:pt x="65972" y="10840"/>
                  </a:cubicBezTo>
                  <a:cubicBezTo>
                    <a:pt x="64796" y="12204"/>
                    <a:pt x="62998" y="12885"/>
                    <a:pt x="60614" y="12885"/>
                  </a:cubicBezTo>
                  <a:lnTo>
                    <a:pt x="60334" y="12885"/>
                  </a:lnTo>
                  <a:close/>
                  <a:moveTo>
                    <a:pt x="42103" y="13659"/>
                  </a:moveTo>
                  <a:cubicBezTo>
                    <a:pt x="43279" y="15842"/>
                    <a:pt x="44194" y="19577"/>
                    <a:pt x="44859" y="24875"/>
                  </a:cubicBezTo>
                  <a:cubicBezTo>
                    <a:pt x="45106" y="26749"/>
                    <a:pt x="45294" y="28158"/>
                    <a:pt x="45449" y="29103"/>
                  </a:cubicBezTo>
                  <a:cubicBezTo>
                    <a:pt x="45929" y="32060"/>
                    <a:pt x="46812" y="34197"/>
                    <a:pt x="48083" y="35498"/>
                  </a:cubicBezTo>
                  <a:cubicBezTo>
                    <a:pt x="49351" y="36799"/>
                    <a:pt x="51195" y="37451"/>
                    <a:pt x="53626" y="37451"/>
                  </a:cubicBezTo>
                  <a:cubicBezTo>
                    <a:pt x="56043" y="37451"/>
                    <a:pt x="57903" y="36693"/>
                    <a:pt x="59204" y="35175"/>
                  </a:cubicBezTo>
                  <a:cubicBezTo>
                    <a:pt x="60505" y="33671"/>
                    <a:pt x="61154" y="31504"/>
                    <a:pt x="61154" y="28685"/>
                  </a:cubicBezTo>
                  <a:cubicBezTo>
                    <a:pt x="61154" y="24302"/>
                    <a:pt x="60054" y="20693"/>
                    <a:pt x="57841" y="17887"/>
                  </a:cubicBezTo>
                  <a:cubicBezTo>
                    <a:pt x="55624" y="15069"/>
                    <a:pt x="52806" y="13659"/>
                    <a:pt x="49351" y="13659"/>
                  </a:cubicBezTo>
                  <a:lnTo>
                    <a:pt x="42103" y="1365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BDEDAD3C-AD4D-4A20-A37E-E24D8900C432}"/>
                </a:ext>
              </a:extLst>
            </p:cNvPr>
            <p:cNvSpPr/>
            <p:nvPr/>
          </p:nvSpPr>
          <p:spPr>
            <a:xfrm>
              <a:off x="10540658" y="1205994"/>
              <a:ext cx="65758" cy="244162"/>
            </a:xfrm>
            <a:custGeom>
              <a:avLst/>
              <a:gdLst>
                <a:gd name="connsiteX0" fmla="*/ 66824 w 68312"/>
                <a:gd name="connsiteY0" fmla="*/ 253647 h 253646"/>
                <a:gd name="connsiteX1" fmla="*/ 0 w 68312"/>
                <a:gd name="connsiteY1" fmla="*/ 253647 h 253646"/>
                <a:gd name="connsiteX2" fmla="*/ 0 w 68312"/>
                <a:gd name="connsiteY2" fmla="*/ 244631 h 253646"/>
                <a:gd name="connsiteX3" fmla="*/ 32250 w 68312"/>
                <a:gd name="connsiteY3" fmla="*/ 244631 h 253646"/>
                <a:gd name="connsiteX4" fmla="*/ 0 w 68312"/>
                <a:gd name="connsiteY4" fmla="*/ 212462 h 253646"/>
                <a:gd name="connsiteX5" fmla="*/ 0 w 68312"/>
                <a:gd name="connsiteY5" fmla="*/ 200396 h 253646"/>
                <a:gd name="connsiteX6" fmla="*/ 26767 w 68312"/>
                <a:gd name="connsiteY6" fmla="*/ 227702 h 253646"/>
                <a:gd name="connsiteX7" fmla="*/ 66824 w 68312"/>
                <a:gd name="connsiteY7" fmla="*/ 199652 h 253646"/>
                <a:gd name="connsiteX8" fmla="*/ 66824 w 68312"/>
                <a:gd name="connsiteY8" fmla="*/ 210898 h 253646"/>
                <a:gd name="connsiteX9" fmla="*/ 33304 w 68312"/>
                <a:gd name="connsiteY9" fmla="*/ 234284 h 253646"/>
                <a:gd name="connsiteX10" fmla="*/ 43420 w 68312"/>
                <a:gd name="connsiteY10" fmla="*/ 244631 h 253646"/>
                <a:gd name="connsiteX11" fmla="*/ 66824 w 68312"/>
                <a:gd name="connsiteY11" fmla="*/ 244631 h 253646"/>
                <a:gd name="connsiteX12" fmla="*/ 66824 w 68312"/>
                <a:gd name="connsiteY12" fmla="*/ 253647 h 253646"/>
                <a:gd name="connsiteX13" fmla="*/ 42442 w 68312"/>
                <a:gd name="connsiteY13" fmla="*/ 191041 h 253646"/>
                <a:gd name="connsiteX14" fmla="*/ 56277 w 68312"/>
                <a:gd name="connsiteY14" fmla="*/ 187169 h 253646"/>
                <a:gd name="connsiteX15" fmla="*/ 61061 w 68312"/>
                <a:gd name="connsiteY15" fmla="*/ 176078 h 253646"/>
                <a:gd name="connsiteX16" fmla="*/ 56277 w 68312"/>
                <a:gd name="connsiteY16" fmla="*/ 165112 h 253646"/>
                <a:gd name="connsiteX17" fmla="*/ 42442 w 68312"/>
                <a:gd name="connsiteY17" fmla="*/ 161302 h 253646"/>
                <a:gd name="connsiteX18" fmla="*/ 28673 w 68312"/>
                <a:gd name="connsiteY18" fmla="*/ 165112 h 253646"/>
                <a:gd name="connsiteX19" fmla="*/ 23885 w 68312"/>
                <a:gd name="connsiteY19" fmla="*/ 176078 h 253646"/>
                <a:gd name="connsiteX20" fmla="*/ 28657 w 68312"/>
                <a:gd name="connsiteY20" fmla="*/ 187185 h 253646"/>
                <a:gd name="connsiteX21" fmla="*/ 42442 w 68312"/>
                <a:gd name="connsiteY21" fmla="*/ 191041 h 253646"/>
                <a:gd name="connsiteX22" fmla="*/ 42442 w 68312"/>
                <a:gd name="connsiteY22" fmla="*/ 199405 h 253646"/>
                <a:gd name="connsiteX23" fmla="*/ 23437 w 68312"/>
                <a:gd name="connsiteY23" fmla="*/ 193303 h 253646"/>
                <a:gd name="connsiteX24" fmla="*/ 16637 w 68312"/>
                <a:gd name="connsiteY24" fmla="*/ 176173 h 253646"/>
                <a:gd name="connsiteX25" fmla="*/ 23421 w 68312"/>
                <a:gd name="connsiteY25" fmla="*/ 158981 h 253646"/>
                <a:gd name="connsiteX26" fmla="*/ 42442 w 68312"/>
                <a:gd name="connsiteY26" fmla="*/ 152846 h 253646"/>
                <a:gd name="connsiteX27" fmla="*/ 61513 w 68312"/>
                <a:gd name="connsiteY27" fmla="*/ 158948 h 253646"/>
                <a:gd name="connsiteX28" fmla="*/ 68313 w 68312"/>
                <a:gd name="connsiteY28" fmla="*/ 176078 h 253646"/>
                <a:gd name="connsiteX29" fmla="*/ 61526 w 68312"/>
                <a:gd name="connsiteY29" fmla="*/ 193270 h 253646"/>
                <a:gd name="connsiteX30" fmla="*/ 42442 w 68312"/>
                <a:gd name="connsiteY30" fmla="*/ 199405 h 253646"/>
                <a:gd name="connsiteX31" fmla="*/ 66824 w 68312"/>
                <a:gd name="connsiteY31" fmla="*/ 110561 h 253646"/>
                <a:gd name="connsiteX32" fmla="*/ 36913 w 68312"/>
                <a:gd name="connsiteY32" fmla="*/ 110561 h 253646"/>
                <a:gd name="connsiteX33" fmla="*/ 26984 w 68312"/>
                <a:gd name="connsiteY33" fmla="*/ 112761 h 253646"/>
                <a:gd name="connsiteX34" fmla="*/ 24257 w 68312"/>
                <a:gd name="connsiteY34" fmla="*/ 120302 h 253646"/>
                <a:gd name="connsiteX35" fmla="*/ 28008 w 68312"/>
                <a:gd name="connsiteY35" fmla="*/ 130819 h 253646"/>
                <a:gd name="connsiteX36" fmla="*/ 38105 w 68312"/>
                <a:gd name="connsiteY36" fmla="*/ 134725 h 253646"/>
                <a:gd name="connsiteX37" fmla="*/ 66824 w 68312"/>
                <a:gd name="connsiteY37" fmla="*/ 134725 h 253646"/>
                <a:gd name="connsiteX38" fmla="*/ 66824 w 68312"/>
                <a:gd name="connsiteY38" fmla="*/ 142901 h 253646"/>
                <a:gd name="connsiteX39" fmla="*/ 0 w 68312"/>
                <a:gd name="connsiteY39" fmla="*/ 142901 h 253646"/>
                <a:gd name="connsiteX40" fmla="*/ 0 w 68312"/>
                <a:gd name="connsiteY40" fmla="*/ 134725 h 253646"/>
                <a:gd name="connsiteX41" fmla="*/ 25081 w 68312"/>
                <a:gd name="connsiteY41" fmla="*/ 134725 h 253646"/>
                <a:gd name="connsiteX42" fmla="*/ 19071 w 68312"/>
                <a:gd name="connsiteY42" fmla="*/ 128607 h 253646"/>
                <a:gd name="connsiteX43" fmla="*/ 17009 w 68312"/>
                <a:gd name="connsiteY43" fmla="*/ 119482 h 253646"/>
                <a:gd name="connsiteX44" fmla="*/ 18666 w 68312"/>
                <a:gd name="connsiteY44" fmla="*/ 110235 h 253646"/>
                <a:gd name="connsiteX45" fmla="*/ 23622 w 68312"/>
                <a:gd name="connsiteY45" fmla="*/ 104426 h 253646"/>
                <a:gd name="connsiteX46" fmla="*/ 27774 w 68312"/>
                <a:gd name="connsiteY46" fmla="*/ 102786 h 253646"/>
                <a:gd name="connsiteX47" fmla="*/ 35332 w 68312"/>
                <a:gd name="connsiteY47" fmla="*/ 102289 h 253646"/>
                <a:gd name="connsiteX48" fmla="*/ 37641 w 68312"/>
                <a:gd name="connsiteY48" fmla="*/ 102289 h 253646"/>
                <a:gd name="connsiteX49" fmla="*/ 66824 w 68312"/>
                <a:gd name="connsiteY49" fmla="*/ 102289 h 253646"/>
                <a:gd name="connsiteX50" fmla="*/ 66824 w 68312"/>
                <a:gd name="connsiteY50" fmla="*/ 110561 h 253646"/>
                <a:gd name="connsiteX51" fmla="*/ 54587 w 68312"/>
                <a:gd name="connsiteY51" fmla="*/ 80463 h 253646"/>
                <a:gd name="connsiteX52" fmla="*/ 58957 w 68312"/>
                <a:gd name="connsiteY52" fmla="*/ 79535 h 253646"/>
                <a:gd name="connsiteX53" fmla="*/ 60041 w 68312"/>
                <a:gd name="connsiteY53" fmla="*/ 76113 h 253646"/>
                <a:gd name="connsiteX54" fmla="*/ 59995 w 68312"/>
                <a:gd name="connsiteY54" fmla="*/ 74378 h 253646"/>
                <a:gd name="connsiteX55" fmla="*/ 59807 w 68312"/>
                <a:gd name="connsiteY55" fmla="*/ 71727 h 253646"/>
                <a:gd name="connsiteX56" fmla="*/ 66745 w 68312"/>
                <a:gd name="connsiteY56" fmla="*/ 71727 h 253646"/>
                <a:gd name="connsiteX57" fmla="*/ 67289 w 68312"/>
                <a:gd name="connsiteY57" fmla="*/ 75382 h 253646"/>
                <a:gd name="connsiteX58" fmla="*/ 67477 w 68312"/>
                <a:gd name="connsiteY58" fmla="*/ 78264 h 253646"/>
                <a:gd name="connsiteX59" fmla="*/ 65260 w 68312"/>
                <a:gd name="connsiteY59" fmla="*/ 86335 h 253646"/>
                <a:gd name="connsiteX60" fmla="*/ 57360 w 68312"/>
                <a:gd name="connsiteY60" fmla="*/ 88643 h 253646"/>
                <a:gd name="connsiteX61" fmla="*/ 24722 w 68312"/>
                <a:gd name="connsiteY61" fmla="*/ 88643 h 253646"/>
                <a:gd name="connsiteX62" fmla="*/ 24722 w 68312"/>
                <a:gd name="connsiteY62" fmla="*/ 95907 h 253646"/>
                <a:gd name="connsiteX63" fmla="*/ 18218 w 68312"/>
                <a:gd name="connsiteY63" fmla="*/ 95907 h 253646"/>
                <a:gd name="connsiteX64" fmla="*/ 18218 w 68312"/>
                <a:gd name="connsiteY64" fmla="*/ 88643 h 253646"/>
                <a:gd name="connsiteX65" fmla="*/ 4647 w 68312"/>
                <a:gd name="connsiteY65" fmla="*/ 88643 h 253646"/>
                <a:gd name="connsiteX66" fmla="*/ 4647 w 68312"/>
                <a:gd name="connsiteY66" fmla="*/ 80463 h 253646"/>
                <a:gd name="connsiteX67" fmla="*/ 18218 w 68312"/>
                <a:gd name="connsiteY67" fmla="*/ 80463 h 253646"/>
                <a:gd name="connsiteX68" fmla="*/ 18218 w 68312"/>
                <a:gd name="connsiteY68" fmla="*/ 71727 h 253646"/>
                <a:gd name="connsiteX69" fmla="*/ 24722 w 68312"/>
                <a:gd name="connsiteY69" fmla="*/ 71727 h 253646"/>
                <a:gd name="connsiteX70" fmla="*/ 24722 w 68312"/>
                <a:gd name="connsiteY70" fmla="*/ 80463 h 253646"/>
                <a:gd name="connsiteX71" fmla="*/ 54587 w 68312"/>
                <a:gd name="connsiteY71" fmla="*/ 80463 h 253646"/>
                <a:gd name="connsiteX72" fmla="*/ 66824 w 68312"/>
                <a:gd name="connsiteY72" fmla="*/ 63844 h 253646"/>
                <a:gd name="connsiteX73" fmla="*/ 0 w 68312"/>
                <a:gd name="connsiteY73" fmla="*/ 63844 h 253646"/>
                <a:gd name="connsiteX74" fmla="*/ 0 w 68312"/>
                <a:gd name="connsiteY74" fmla="*/ 55572 h 253646"/>
                <a:gd name="connsiteX75" fmla="*/ 66824 w 68312"/>
                <a:gd name="connsiteY75" fmla="*/ 55572 h 253646"/>
                <a:gd name="connsiteX76" fmla="*/ 66824 w 68312"/>
                <a:gd name="connsiteY76" fmla="*/ 63844 h 253646"/>
                <a:gd name="connsiteX77" fmla="*/ 60334 w 68312"/>
                <a:gd name="connsiteY77" fmla="*/ 12885 h 253646"/>
                <a:gd name="connsiteX78" fmla="*/ 66314 w 68312"/>
                <a:gd name="connsiteY78" fmla="*/ 21003 h 253646"/>
                <a:gd name="connsiteX79" fmla="*/ 68313 w 68312"/>
                <a:gd name="connsiteY79" fmla="*/ 30108 h 253646"/>
                <a:gd name="connsiteX80" fmla="*/ 64440 w 68312"/>
                <a:gd name="connsiteY80" fmla="*/ 41725 h 253646"/>
                <a:gd name="connsiteX81" fmla="*/ 53721 w 68312"/>
                <a:gd name="connsiteY81" fmla="*/ 45907 h 253646"/>
                <a:gd name="connsiteX82" fmla="*/ 43328 w 68312"/>
                <a:gd name="connsiteY82" fmla="*/ 41804 h 253646"/>
                <a:gd name="connsiteX83" fmla="*/ 38477 w 68312"/>
                <a:gd name="connsiteY83" fmla="*/ 29288 h 253646"/>
                <a:gd name="connsiteX84" fmla="*/ 37842 w 68312"/>
                <a:gd name="connsiteY84" fmla="*/ 23512 h 253646"/>
                <a:gd name="connsiteX85" fmla="*/ 36620 w 68312"/>
                <a:gd name="connsiteY85" fmla="*/ 15892 h 253646"/>
                <a:gd name="connsiteX86" fmla="*/ 35177 w 68312"/>
                <a:gd name="connsiteY86" fmla="*/ 14031 h 253646"/>
                <a:gd name="connsiteX87" fmla="*/ 31338 w 68312"/>
                <a:gd name="connsiteY87" fmla="*/ 13567 h 253646"/>
                <a:gd name="connsiteX88" fmla="*/ 25746 w 68312"/>
                <a:gd name="connsiteY88" fmla="*/ 16294 h 253646"/>
                <a:gd name="connsiteX89" fmla="*/ 23885 w 68312"/>
                <a:gd name="connsiteY89" fmla="*/ 24516 h 253646"/>
                <a:gd name="connsiteX90" fmla="*/ 26164 w 68312"/>
                <a:gd name="connsiteY90" fmla="*/ 33084 h 253646"/>
                <a:gd name="connsiteX91" fmla="*/ 32902 w 68312"/>
                <a:gd name="connsiteY91" fmla="*/ 35962 h 253646"/>
                <a:gd name="connsiteX92" fmla="*/ 32902 w 68312"/>
                <a:gd name="connsiteY92" fmla="*/ 43678 h 253646"/>
                <a:gd name="connsiteX93" fmla="*/ 32530 w 68312"/>
                <a:gd name="connsiteY93" fmla="*/ 43678 h 253646"/>
                <a:gd name="connsiteX94" fmla="*/ 20911 w 68312"/>
                <a:gd name="connsiteY94" fmla="*/ 38505 h 253646"/>
                <a:gd name="connsiteX95" fmla="*/ 16637 w 68312"/>
                <a:gd name="connsiteY95" fmla="*/ 24256 h 253646"/>
                <a:gd name="connsiteX96" fmla="*/ 20292 w 68312"/>
                <a:gd name="connsiteY96" fmla="*/ 9895 h 253646"/>
                <a:gd name="connsiteX97" fmla="*/ 31723 w 68312"/>
                <a:gd name="connsiteY97" fmla="*/ 5295 h 253646"/>
                <a:gd name="connsiteX98" fmla="*/ 56030 w 68312"/>
                <a:gd name="connsiteY98" fmla="*/ 5295 h 253646"/>
                <a:gd name="connsiteX99" fmla="*/ 60054 w 68312"/>
                <a:gd name="connsiteY99" fmla="*/ 4613 h 253646"/>
                <a:gd name="connsiteX100" fmla="*/ 60969 w 68312"/>
                <a:gd name="connsiteY100" fmla="*/ 2150 h 253646"/>
                <a:gd name="connsiteX101" fmla="*/ 60907 w 68312"/>
                <a:gd name="connsiteY101" fmla="*/ 1255 h 253646"/>
                <a:gd name="connsiteX102" fmla="*/ 60689 w 68312"/>
                <a:gd name="connsiteY102" fmla="*/ 0 h 253646"/>
                <a:gd name="connsiteX103" fmla="*/ 67009 w 68312"/>
                <a:gd name="connsiteY103" fmla="*/ 0 h 253646"/>
                <a:gd name="connsiteX104" fmla="*/ 67582 w 68312"/>
                <a:gd name="connsiteY104" fmla="*/ 2615 h 253646"/>
                <a:gd name="connsiteX105" fmla="*/ 67753 w 68312"/>
                <a:gd name="connsiteY105" fmla="*/ 4722 h 253646"/>
                <a:gd name="connsiteX106" fmla="*/ 65972 w 68312"/>
                <a:gd name="connsiteY106" fmla="*/ 10840 h 253646"/>
                <a:gd name="connsiteX107" fmla="*/ 60614 w 68312"/>
                <a:gd name="connsiteY107" fmla="*/ 12885 h 253646"/>
                <a:gd name="connsiteX108" fmla="*/ 60334 w 68312"/>
                <a:gd name="connsiteY108" fmla="*/ 12885 h 253646"/>
                <a:gd name="connsiteX109" fmla="*/ 42103 w 68312"/>
                <a:gd name="connsiteY109" fmla="*/ 13659 h 253646"/>
                <a:gd name="connsiteX110" fmla="*/ 44859 w 68312"/>
                <a:gd name="connsiteY110" fmla="*/ 24875 h 253646"/>
                <a:gd name="connsiteX111" fmla="*/ 45449 w 68312"/>
                <a:gd name="connsiteY111" fmla="*/ 29103 h 253646"/>
                <a:gd name="connsiteX112" fmla="*/ 48083 w 68312"/>
                <a:gd name="connsiteY112" fmla="*/ 35498 h 253646"/>
                <a:gd name="connsiteX113" fmla="*/ 53626 w 68312"/>
                <a:gd name="connsiteY113" fmla="*/ 37451 h 253646"/>
                <a:gd name="connsiteX114" fmla="*/ 59204 w 68312"/>
                <a:gd name="connsiteY114" fmla="*/ 35175 h 253646"/>
                <a:gd name="connsiteX115" fmla="*/ 61154 w 68312"/>
                <a:gd name="connsiteY115" fmla="*/ 28685 h 253646"/>
                <a:gd name="connsiteX116" fmla="*/ 57841 w 68312"/>
                <a:gd name="connsiteY116" fmla="*/ 17887 h 253646"/>
                <a:gd name="connsiteX117" fmla="*/ 49351 w 68312"/>
                <a:gd name="connsiteY117" fmla="*/ 13659 h 253646"/>
                <a:gd name="connsiteX118" fmla="*/ 42103 w 68312"/>
                <a:gd name="connsiteY118" fmla="*/ 13659 h 25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68312" h="253646">
                  <a:moveTo>
                    <a:pt x="66824" y="253647"/>
                  </a:moveTo>
                  <a:lnTo>
                    <a:pt x="0" y="253647"/>
                  </a:lnTo>
                  <a:lnTo>
                    <a:pt x="0" y="244631"/>
                  </a:lnTo>
                  <a:lnTo>
                    <a:pt x="32250" y="244631"/>
                  </a:lnTo>
                  <a:lnTo>
                    <a:pt x="0" y="212462"/>
                  </a:lnTo>
                  <a:lnTo>
                    <a:pt x="0" y="200396"/>
                  </a:lnTo>
                  <a:lnTo>
                    <a:pt x="26767" y="227702"/>
                  </a:lnTo>
                  <a:lnTo>
                    <a:pt x="66824" y="199652"/>
                  </a:lnTo>
                  <a:lnTo>
                    <a:pt x="66824" y="210898"/>
                  </a:lnTo>
                  <a:lnTo>
                    <a:pt x="33304" y="234284"/>
                  </a:lnTo>
                  <a:lnTo>
                    <a:pt x="43420" y="244631"/>
                  </a:lnTo>
                  <a:lnTo>
                    <a:pt x="66824" y="244631"/>
                  </a:lnTo>
                  <a:lnTo>
                    <a:pt x="66824" y="253647"/>
                  </a:lnTo>
                  <a:close/>
                  <a:moveTo>
                    <a:pt x="42442" y="191041"/>
                  </a:moveTo>
                  <a:cubicBezTo>
                    <a:pt x="48468" y="191041"/>
                    <a:pt x="53085" y="189757"/>
                    <a:pt x="56277" y="187169"/>
                  </a:cubicBezTo>
                  <a:cubicBezTo>
                    <a:pt x="59468" y="184584"/>
                    <a:pt x="61061" y="180882"/>
                    <a:pt x="61061" y="176078"/>
                  </a:cubicBezTo>
                  <a:cubicBezTo>
                    <a:pt x="61061" y="171310"/>
                    <a:pt x="59468" y="167654"/>
                    <a:pt x="56277" y="165112"/>
                  </a:cubicBezTo>
                  <a:cubicBezTo>
                    <a:pt x="53085" y="162573"/>
                    <a:pt x="48468" y="161302"/>
                    <a:pt x="42442" y="161302"/>
                  </a:cubicBezTo>
                  <a:cubicBezTo>
                    <a:pt x="36465" y="161302"/>
                    <a:pt x="31864" y="162573"/>
                    <a:pt x="28673" y="165112"/>
                  </a:cubicBezTo>
                  <a:cubicBezTo>
                    <a:pt x="25482" y="167654"/>
                    <a:pt x="23885" y="171310"/>
                    <a:pt x="23885" y="176078"/>
                  </a:cubicBezTo>
                  <a:cubicBezTo>
                    <a:pt x="23885" y="180912"/>
                    <a:pt x="25482" y="184613"/>
                    <a:pt x="28657" y="187185"/>
                  </a:cubicBezTo>
                  <a:cubicBezTo>
                    <a:pt x="31832" y="189757"/>
                    <a:pt x="36432" y="191041"/>
                    <a:pt x="42442" y="191041"/>
                  </a:cubicBezTo>
                  <a:close/>
                  <a:moveTo>
                    <a:pt x="42442" y="199405"/>
                  </a:moveTo>
                  <a:cubicBezTo>
                    <a:pt x="34311" y="199405"/>
                    <a:pt x="27975" y="197377"/>
                    <a:pt x="23437" y="193303"/>
                  </a:cubicBezTo>
                  <a:cubicBezTo>
                    <a:pt x="18899" y="189230"/>
                    <a:pt x="16637" y="183530"/>
                    <a:pt x="16637" y="176173"/>
                  </a:cubicBezTo>
                  <a:cubicBezTo>
                    <a:pt x="16637" y="168784"/>
                    <a:pt x="18899" y="163054"/>
                    <a:pt x="23421" y="158981"/>
                  </a:cubicBezTo>
                  <a:cubicBezTo>
                    <a:pt x="27946" y="154891"/>
                    <a:pt x="34282" y="152846"/>
                    <a:pt x="42442" y="152846"/>
                  </a:cubicBezTo>
                  <a:cubicBezTo>
                    <a:pt x="50622" y="152846"/>
                    <a:pt x="56971" y="154875"/>
                    <a:pt x="61513" y="158948"/>
                  </a:cubicBezTo>
                  <a:cubicBezTo>
                    <a:pt x="66051" y="163021"/>
                    <a:pt x="68313" y="168721"/>
                    <a:pt x="68313" y="176078"/>
                  </a:cubicBezTo>
                  <a:cubicBezTo>
                    <a:pt x="68313" y="183467"/>
                    <a:pt x="66051" y="189197"/>
                    <a:pt x="61526" y="193270"/>
                  </a:cubicBezTo>
                  <a:cubicBezTo>
                    <a:pt x="57004" y="197360"/>
                    <a:pt x="50652" y="199405"/>
                    <a:pt x="42442" y="199405"/>
                  </a:cubicBezTo>
                  <a:close/>
                  <a:moveTo>
                    <a:pt x="66824" y="110561"/>
                  </a:moveTo>
                  <a:lnTo>
                    <a:pt x="36913" y="110561"/>
                  </a:lnTo>
                  <a:cubicBezTo>
                    <a:pt x="32111" y="110561"/>
                    <a:pt x="28795" y="111289"/>
                    <a:pt x="26984" y="112761"/>
                  </a:cubicBezTo>
                  <a:cubicBezTo>
                    <a:pt x="25173" y="114233"/>
                    <a:pt x="24257" y="116742"/>
                    <a:pt x="24257" y="120302"/>
                  </a:cubicBezTo>
                  <a:cubicBezTo>
                    <a:pt x="24257" y="124718"/>
                    <a:pt x="25512" y="128218"/>
                    <a:pt x="28008" y="130819"/>
                  </a:cubicBezTo>
                  <a:cubicBezTo>
                    <a:pt x="30501" y="133421"/>
                    <a:pt x="33863" y="134725"/>
                    <a:pt x="38105" y="134725"/>
                  </a:cubicBezTo>
                  <a:lnTo>
                    <a:pt x="66824" y="134725"/>
                  </a:lnTo>
                  <a:lnTo>
                    <a:pt x="66824" y="142901"/>
                  </a:lnTo>
                  <a:lnTo>
                    <a:pt x="0" y="142901"/>
                  </a:lnTo>
                  <a:lnTo>
                    <a:pt x="0" y="134725"/>
                  </a:lnTo>
                  <a:lnTo>
                    <a:pt x="25081" y="134725"/>
                  </a:lnTo>
                  <a:cubicBezTo>
                    <a:pt x="22446" y="133236"/>
                    <a:pt x="20447" y="131208"/>
                    <a:pt x="19071" y="128607"/>
                  </a:cubicBezTo>
                  <a:cubicBezTo>
                    <a:pt x="17691" y="126002"/>
                    <a:pt x="17009" y="122953"/>
                    <a:pt x="17009" y="119482"/>
                  </a:cubicBezTo>
                  <a:cubicBezTo>
                    <a:pt x="17009" y="115827"/>
                    <a:pt x="17566" y="112744"/>
                    <a:pt x="18666" y="110235"/>
                  </a:cubicBezTo>
                  <a:cubicBezTo>
                    <a:pt x="19765" y="107709"/>
                    <a:pt x="21425" y="105773"/>
                    <a:pt x="23622" y="104426"/>
                  </a:cubicBezTo>
                  <a:cubicBezTo>
                    <a:pt x="24817" y="103669"/>
                    <a:pt x="26194" y="103126"/>
                    <a:pt x="27774" y="102786"/>
                  </a:cubicBezTo>
                  <a:cubicBezTo>
                    <a:pt x="29372" y="102460"/>
                    <a:pt x="31881" y="102289"/>
                    <a:pt x="35332" y="102289"/>
                  </a:cubicBezTo>
                  <a:lnTo>
                    <a:pt x="37641" y="102289"/>
                  </a:lnTo>
                  <a:lnTo>
                    <a:pt x="66824" y="102289"/>
                  </a:lnTo>
                  <a:lnTo>
                    <a:pt x="66824" y="110561"/>
                  </a:lnTo>
                  <a:close/>
                  <a:moveTo>
                    <a:pt x="54587" y="80463"/>
                  </a:moveTo>
                  <a:cubicBezTo>
                    <a:pt x="56771" y="80463"/>
                    <a:pt x="58226" y="80154"/>
                    <a:pt x="58957" y="79535"/>
                  </a:cubicBezTo>
                  <a:cubicBezTo>
                    <a:pt x="59685" y="78916"/>
                    <a:pt x="60041" y="77786"/>
                    <a:pt x="60041" y="76113"/>
                  </a:cubicBezTo>
                  <a:cubicBezTo>
                    <a:pt x="60041" y="75633"/>
                    <a:pt x="60024" y="75060"/>
                    <a:pt x="59995" y="74378"/>
                  </a:cubicBezTo>
                  <a:cubicBezTo>
                    <a:pt x="59962" y="73696"/>
                    <a:pt x="59899" y="72814"/>
                    <a:pt x="59807" y="71727"/>
                  </a:cubicBezTo>
                  <a:lnTo>
                    <a:pt x="66745" y="71727"/>
                  </a:lnTo>
                  <a:cubicBezTo>
                    <a:pt x="66996" y="73091"/>
                    <a:pt x="67164" y="74299"/>
                    <a:pt x="67289" y="75382"/>
                  </a:cubicBezTo>
                  <a:cubicBezTo>
                    <a:pt x="67414" y="76453"/>
                    <a:pt x="67477" y="77414"/>
                    <a:pt x="67477" y="78264"/>
                  </a:cubicBezTo>
                  <a:cubicBezTo>
                    <a:pt x="67477" y="82090"/>
                    <a:pt x="66732" y="84787"/>
                    <a:pt x="65260" y="86335"/>
                  </a:cubicBezTo>
                  <a:cubicBezTo>
                    <a:pt x="63772" y="87869"/>
                    <a:pt x="61141" y="88643"/>
                    <a:pt x="57360" y="88643"/>
                  </a:cubicBezTo>
                  <a:lnTo>
                    <a:pt x="24722" y="88643"/>
                  </a:lnTo>
                  <a:lnTo>
                    <a:pt x="24722" y="95907"/>
                  </a:lnTo>
                  <a:lnTo>
                    <a:pt x="18218" y="95907"/>
                  </a:lnTo>
                  <a:lnTo>
                    <a:pt x="18218" y="88643"/>
                  </a:lnTo>
                  <a:lnTo>
                    <a:pt x="4647" y="88643"/>
                  </a:lnTo>
                  <a:lnTo>
                    <a:pt x="4647" y="80463"/>
                  </a:lnTo>
                  <a:lnTo>
                    <a:pt x="18218" y="80463"/>
                  </a:lnTo>
                  <a:lnTo>
                    <a:pt x="18218" y="71727"/>
                  </a:lnTo>
                  <a:lnTo>
                    <a:pt x="24722" y="71727"/>
                  </a:lnTo>
                  <a:lnTo>
                    <a:pt x="24722" y="80463"/>
                  </a:lnTo>
                  <a:lnTo>
                    <a:pt x="54587" y="80463"/>
                  </a:lnTo>
                  <a:close/>
                  <a:moveTo>
                    <a:pt x="66824" y="63844"/>
                  </a:moveTo>
                  <a:lnTo>
                    <a:pt x="0" y="63844"/>
                  </a:lnTo>
                  <a:lnTo>
                    <a:pt x="0" y="55572"/>
                  </a:lnTo>
                  <a:lnTo>
                    <a:pt x="66824" y="55572"/>
                  </a:lnTo>
                  <a:lnTo>
                    <a:pt x="66824" y="63844"/>
                  </a:lnTo>
                  <a:close/>
                  <a:moveTo>
                    <a:pt x="60334" y="12885"/>
                  </a:moveTo>
                  <a:cubicBezTo>
                    <a:pt x="62998" y="15441"/>
                    <a:pt x="64980" y="18138"/>
                    <a:pt x="66314" y="21003"/>
                  </a:cubicBezTo>
                  <a:cubicBezTo>
                    <a:pt x="67644" y="23851"/>
                    <a:pt x="68313" y="26887"/>
                    <a:pt x="68313" y="30108"/>
                  </a:cubicBezTo>
                  <a:cubicBezTo>
                    <a:pt x="68313" y="35067"/>
                    <a:pt x="67025" y="38939"/>
                    <a:pt x="64440" y="41725"/>
                  </a:cubicBezTo>
                  <a:cubicBezTo>
                    <a:pt x="61852" y="44514"/>
                    <a:pt x="58275" y="45907"/>
                    <a:pt x="53721" y="45907"/>
                  </a:cubicBezTo>
                  <a:cubicBezTo>
                    <a:pt x="49305" y="45907"/>
                    <a:pt x="45837" y="44544"/>
                    <a:pt x="43328" y="41804"/>
                  </a:cubicBezTo>
                  <a:cubicBezTo>
                    <a:pt x="40819" y="39061"/>
                    <a:pt x="39205" y="34879"/>
                    <a:pt x="38477" y="29288"/>
                  </a:cubicBezTo>
                  <a:cubicBezTo>
                    <a:pt x="38322" y="27862"/>
                    <a:pt x="38105" y="25942"/>
                    <a:pt x="37842" y="23512"/>
                  </a:cubicBezTo>
                  <a:cubicBezTo>
                    <a:pt x="37423" y="19376"/>
                    <a:pt x="37005" y="16820"/>
                    <a:pt x="36620" y="15892"/>
                  </a:cubicBezTo>
                  <a:cubicBezTo>
                    <a:pt x="36248" y="14947"/>
                    <a:pt x="35767" y="14324"/>
                    <a:pt x="35177" y="14031"/>
                  </a:cubicBezTo>
                  <a:cubicBezTo>
                    <a:pt x="34591" y="13722"/>
                    <a:pt x="33304" y="13567"/>
                    <a:pt x="31338" y="13567"/>
                  </a:cubicBezTo>
                  <a:cubicBezTo>
                    <a:pt x="28858" y="13567"/>
                    <a:pt x="27000" y="14479"/>
                    <a:pt x="25746" y="16294"/>
                  </a:cubicBezTo>
                  <a:cubicBezTo>
                    <a:pt x="24508" y="18105"/>
                    <a:pt x="23885" y="20848"/>
                    <a:pt x="23885" y="24516"/>
                  </a:cubicBezTo>
                  <a:cubicBezTo>
                    <a:pt x="23885" y="28296"/>
                    <a:pt x="24646" y="31161"/>
                    <a:pt x="26164" y="33084"/>
                  </a:cubicBezTo>
                  <a:cubicBezTo>
                    <a:pt x="27682" y="35004"/>
                    <a:pt x="29928" y="35962"/>
                    <a:pt x="32902" y="35962"/>
                  </a:cubicBezTo>
                  <a:lnTo>
                    <a:pt x="32902" y="43678"/>
                  </a:lnTo>
                  <a:lnTo>
                    <a:pt x="32530" y="43678"/>
                  </a:lnTo>
                  <a:cubicBezTo>
                    <a:pt x="27636" y="43678"/>
                    <a:pt x="23747" y="41959"/>
                    <a:pt x="20911" y="38505"/>
                  </a:cubicBezTo>
                  <a:cubicBezTo>
                    <a:pt x="18063" y="35050"/>
                    <a:pt x="16637" y="30312"/>
                    <a:pt x="16637" y="24256"/>
                  </a:cubicBezTo>
                  <a:cubicBezTo>
                    <a:pt x="16637" y="17749"/>
                    <a:pt x="17862" y="12964"/>
                    <a:pt x="20292" y="9895"/>
                  </a:cubicBezTo>
                  <a:cubicBezTo>
                    <a:pt x="22726" y="6830"/>
                    <a:pt x="26536" y="5295"/>
                    <a:pt x="31723" y="5295"/>
                  </a:cubicBezTo>
                  <a:lnTo>
                    <a:pt x="56030" y="5295"/>
                  </a:lnTo>
                  <a:cubicBezTo>
                    <a:pt x="58104" y="5295"/>
                    <a:pt x="59451" y="5065"/>
                    <a:pt x="60054" y="4613"/>
                  </a:cubicBezTo>
                  <a:cubicBezTo>
                    <a:pt x="60660" y="4149"/>
                    <a:pt x="60969" y="3329"/>
                    <a:pt x="60969" y="2150"/>
                  </a:cubicBezTo>
                  <a:cubicBezTo>
                    <a:pt x="60969" y="1903"/>
                    <a:pt x="60953" y="1610"/>
                    <a:pt x="60907" y="1255"/>
                  </a:cubicBezTo>
                  <a:cubicBezTo>
                    <a:pt x="60861" y="896"/>
                    <a:pt x="60785" y="477"/>
                    <a:pt x="60689" y="0"/>
                  </a:cubicBezTo>
                  <a:lnTo>
                    <a:pt x="67009" y="0"/>
                  </a:lnTo>
                  <a:cubicBezTo>
                    <a:pt x="67289" y="991"/>
                    <a:pt x="67477" y="1874"/>
                    <a:pt x="67582" y="2615"/>
                  </a:cubicBezTo>
                  <a:cubicBezTo>
                    <a:pt x="67691" y="3346"/>
                    <a:pt x="67753" y="4057"/>
                    <a:pt x="67753" y="4722"/>
                  </a:cubicBezTo>
                  <a:cubicBezTo>
                    <a:pt x="67753" y="7449"/>
                    <a:pt x="67164" y="9494"/>
                    <a:pt x="65972" y="10840"/>
                  </a:cubicBezTo>
                  <a:cubicBezTo>
                    <a:pt x="64796" y="12204"/>
                    <a:pt x="62998" y="12885"/>
                    <a:pt x="60614" y="12885"/>
                  </a:cubicBezTo>
                  <a:lnTo>
                    <a:pt x="60334" y="12885"/>
                  </a:lnTo>
                  <a:close/>
                  <a:moveTo>
                    <a:pt x="42103" y="13659"/>
                  </a:moveTo>
                  <a:cubicBezTo>
                    <a:pt x="43279" y="15842"/>
                    <a:pt x="44194" y="19577"/>
                    <a:pt x="44859" y="24875"/>
                  </a:cubicBezTo>
                  <a:cubicBezTo>
                    <a:pt x="45106" y="26749"/>
                    <a:pt x="45294" y="28158"/>
                    <a:pt x="45449" y="29103"/>
                  </a:cubicBezTo>
                  <a:cubicBezTo>
                    <a:pt x="45929" y="32060"/>
                    <a:pt x="46812" y="34197"/>
                    <a:pt x="48083" y="35498"/>
                  </a:cubicBezTo>
                  <a:cubicBezTo>
                    <a:pt x="49351" y="36799"/>
                    <a:pt x="51195" y="37451"/>
                    <a:pt x="53626" y="37451"/>
                  </a:cubicBezTo>
                  <a:cubicBezTo>
                    <a:pt x="56043" y="37451"/>
                    <a:pt x="57903" y="36693"/>
                    <a:pt x="59204" y="35175"/>
                  </a:cubicBezTo>
                  <a:cubicBezTo>
                    <a:pt x="60505" y="33671"/>
                    <a:pt x="61154" y="31504"/>
                    <a:pt x="61154" y="28685"/>
                  </a:cubicBezTo>
                  <a:cubicBezTo>
                    <a:pt x="61154" y="24302"/>
                    <a:pt x="60054" y="20693"/>
                    <a:pt x="57841" y="17887"/>
                  </a:cubicBezTo>
                  <a:cubicBezTo>
                    <a:pt x="55624" y="15069"/>
                    <a:pt x="52806" y="13659"/>
                    <a:pt x="49351" y="13659"/>
                  </a:cubicBezTo>
                  <a:lnTo>
                    <a:pt x="42103" y="1365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57A6FBA-1F54-4F1E-A675-E978B6DA2901}"/>
                </a:ext>
              </a:extLst>
            </p:cNvPr>
            <p:cNvSpPr/>
            <p:nvPr/>
          </p:nvSpPr>
          <p:spPr>
            <a:xfrm>
              <a:off x="11187730" y="1131741"/>
              <a:ext cx="65758" cy="288106"/>
            </a:xfrm>
            <a:custGeom>
              <a:avLst/>
              <a:gdLst>
                <a:gd name="connsiteX0" fmla="*/ 66824 w 68312"/>
                <a:gd name="connsiteY0" fmla="*/ 275506 h 299297"/>
                <a:gd name="connsiteX1" fmla="*/ 0 w 68312"/>
                <a:gd name="connsiteY1" fmla="*/ 299297 h 299297"/>
                <a:gd name="connsiteX2" fmla="*/ 0 w 68312"/>
                <a:gd name="connsiteY2" fmla="*/ 289896 h 299297"/>
                <a:gd name="connsiteX3" fmla="*/ 55934 w 68312"/>
                <a:gd name="connsiteY3" fmla="*/ 270658 h 299297"/>
                <a:gd name="connsiteX4" fmla="*/ 0 w 68312"/>
                <a:gd name="connsiteY4" fmla="*/ 251994 h 299297"/>
                <a:gd name="connsiteX5" fmla="*/ 0 w 68312"/>
                <a:gd name="connsiteY5" fmla="*/ 242513 h 299297"/>
                <a:gd name="connsiteX6" fmla="*/ 66824 w 68312"/>
                <a:gd name="connsiteY6" fmla="*/ 266028 h 299297"/>
                <a:gd name="connsiteX7" fmla="*/ 66824 w 68312"/>
                <a:gd name="connsiteY7" fmla="*/ 275506 h 299297"/>
                <a:gd name="connsiteX8" fmla="*/ 60334 w 68312"/>
                <a:gd name="connsiteY8" fmla="*/ 210018 h 299297"/>
                <a:gd name="connsiteX9" fmla="*/ 66314 w 68312"/>
                <a:gd name="connsiteY9" fmla="*/ 218136 h 299297"/>
                <a:gd name="connsiteX10" fmla="*/ 68313 w 68312"/>
                <a:gd name="connsiteY10" fmla="*/ 227241 h 299297"/>
                <a:gd name="connsiteX11" fmla="*/ 64440 w 68312"/>
                <a:gd name="connsiteY11" fmla="*/ 238858 h 299297"/>
                <a:gd name="connsiteX12" fmla="*/ 53721 w 68312"/>
                <a:gd name="connsiteY12" fmla="*/ 243040 h 299297"/>
                <a:gd name="connsiteX13" fmla="*/ 43328 w 68312"/>
                <a:gd name="connsiteY13" fmla="*/ 238937 h 299297"/>
                <a:gd name="connsiteX14" fmla="*/ 38477 w 68312"/>
                <a:gd name="connsiteY14" fmla="*/ 226421 h 299297"/>
                <a:gd name="connsiteX15" fmla="*/ 37842 w 68312"/>
                <a:gd name="connsiteY15" fmla="*/ 220645 h 299297"/>
                <a:gd name="connsiteX16" fmla="*/ 36620 w 68312"/>
                <a:gd name="connsiteY16" fmla="*/ 213025 h 299297"/>
                <a:gd name="connsiteX17" fmla="*/ 35177 w 68312"/>
                <a:gd name="connsiteY17" fmla="*/ 211164 h 299297"/>
                <a:gd name="connsiteX18" fmla="*/ 31338 w 68312"/>
                <a:gd name="connsiteY18" fmla="*/ 210700 h 299297"/>
                <a:gd name="connsiteX19" fmla="*/ 25746 w 68312"/>
                <a:gd name="connsiteY19" fmla="*/ 213427 h 299297"/>
                <a:gd name="connsiteX20" fmla="*/ 23885 w 68312"/>
                <a:gd name="connsiteY20" fmla="*/ 221649 h 299297"/>
                <a:gd name="connsiteX21" fmla="*/ 26164 w 68312"/>
                <a:gd name="connsiteY21" fmla="*/ 230217 h 299297"/>
                <a:gd name="connsiteX22" fmla="*/ 32902 w 68312"/>
                <a:gd name="connsiteY22" fmla="*/ 233095 h 299297"/>
                <a:gd name="connsiteX23" fmla="*/ 32902 w 68312"/>
                <a:gd name="connsiteY23" fmla="*/ 240811 h 299297"/>
                <a:gd name="connsiteX24" fmla="*/ 32530 w 68312"/>
                <a:gd name="connsiteY24" fmla="*/ 240811 h 299297"/>
                <a:gd name="connsiteX25" fmla="*/ 20911 w 68312"/>
                <a:gd name="connsiteY25" fmla="*/ 235638 h 299297"/>
                <a:gd name="connsiteX26" fmla="*/ 16637 w 68312"/>
                <a:gd name="connsiteY26" fmla="*/ 221389 h 299297"/>
                <a:gd name="connsiteX27" fmla="*/ 20292 w 68312"/>
                <a:gd name="connsiteY27" fmla="*/ 207028 h 299297"/>
                <a:gd name="connsiteX28" fmla="*/ 31723 w 68312"/>
                <a:gd name="connsiteY28" fmla="*/ 202428 h 299297"/>
                <a:gd name="connsiteX29" fmla="*/ 56030 w 68312"/>
                <a:gd name="connsiteY29" fmla="*/ 202428 h 299297"/>
                <a:gd name="connsiteX30" fmla="*/ 60054 w 68312"/>
                <a:gd name="connsiteY30" fmla="*/ 201747 h 299297"/>
                <a:gd name="connsiteX31" fmla="*/ 60969 w 68312"/>
                <a:gd name="connsiteY31" fmla="*/ 199283 h 299297"/>
                <a:gd name="connsiteX32" fmla="*/ 60907 w 68312"/>
                <a:gd name="connsiteY32" fmla="*/ 198388 h 299297"/>
                <a:gd name="connsiteX33" fmla="*/ 60689 w 68312"/>
                <a:gd name="connsiteY33" fmla="*/ 197133 h 299297"/>
                <a:gd name="connsiteX34" fmla="*/ 67009 w 68312"/>
                <a:gd name="connsiteY34" fmla="*/ 197133 h 299297"/>
                <a:gd name="connsiteX35" fmla="*/ 67582 w 68312"/>
                <a:gd name="connsiteY35" fmla="*/ 199748 h 299297"/>
                <a:gd name="connsiteX36" fmla="*/ 67753 w 68312"/>
                <a:gd name="connsiteY36" fmla="*/ 201855 h 299297"/>
                <a:gd name="connsiteX37" fmla="*/ 65972 w 68312"/>
                <a:gd name="connsiteY37" fmla="*/ 207973 h 299297"/>
                <a:gd name="connsiteX38" fmla="*/ 60614 w 68312"/>
                <a:gd name="connsiteY38" fmla="*/ 210018 h 299297"/>
                <a:gd name="connsiteX39" fmla="*/ 60334 w 68312"/>
                <a:gd name="connsiteY39" fmla="*/ 210018 h 299297"/>
                <a:gd name="connsiteX40" fmla="*/ 42103 w 68312"/>
                <a:gd name="connsiteY40" fmla="*/ 210792 h 299297"/>
                <a:gd name="connsiteX41" fmla="*/ 44859 w 68312"/>
                <a:gd name="connsiteY41" fmla="*/ 222008 h 299297"/>
                <a:gd name="connsiteX42" fmla="*/ 45449 w 68312"/>
                <a:gd name="connsiteY42" fmla="*/ 226236 h 299297"/>
                <a:gd name="connsiteX43" fmla="*/ 48083 w 68312"/>
                <a:gd name="connsiteY43" fmla="*/ 232631 h 299297"/>
                <a:gd name="connsiteX44" fmla="*/ 53626 w 68312"/>
                <a:gd name="connsiteY44" fmla="*/ 234584 h 299297"/>
                <a:gd name="connsiteX45" fmla="*/ 59204 w 68312"/>
                <a:gd name="connsiteY45" fmla="*/ 232308 h 299297"/>
                <a:gd name="connsiteX46" fmla="*/ 61154 w 68312"/>
                <a:gd name="connsiteY46" fmla="*/ 225818 h 299297"/>
                <a:gd name="connsiteX47" fmla="*/ 57841 w 68312"/>
                <a:gd name="connsiteY47" fmla="*/ 215020 h 299297"/>
                <a:gd name="connsiteX48" fmla="*/ 49351 w 68312"/>
                <a:gd name="connsiteY48" fmla="*/ 210792 h 299297"/>
                <a:gd name="connsiteX49" fmla="*/ 42103 w 68312"/>
                <a:gd name="connsiteY49" fmla="*/ 210792 h 299297"/>
                <a:gd name="connsiteX50" fmla="*/ 9297 w 68312"/>
                <a:gd name="connsiteY50" fmla="*/ 189602 h 299297"/>
                <a:gd name="connsiteX51" fmla="*/ 0 w 68312"/>
                <a:gd name="connsiteY51" fmla="*/ 189602 h 299297"/>
                <a:gd name="connsiteX52" fmla="*/ 0 w 68312"/>
                <a:gd name="connsiteY52" fmla="*/ 181426 h 299297"/>
                <a:gd name="connsiteX53" fmla="*/ 9297 w 68312"/>
                <a:gd name="connsiteY53" fmla="*/ 181426 h 299297"/>
                <a:gd name="connsiteX54" fmla="*/ 9297 w 68312"/>
                <a:gd name="connsiteY54" fmla="*/ 189602 h 299297"/>
                <a:gd name="connsiteX55" fmla="*/ 66824 w 68312"/>
                <a:gd name="connsiteY55" fmla="*/ 189602 h 299297"/>
                <a:gd name="connsiteX56" fmla="*/ 18218 w 68312"/>
                <a:gd name="connsiteY56" fmla="*/ 189602 h 299297"/>
                <a:gd name="connsiteX57" fmla="*/ 18218 w 68312"/>
                <a:gd name="connsiteY57" fmla="*/ 181426 h 299297"/>
                <a:gd name="connsiteX58" fmla="*/ 66824 w 68312"/>
                <a:gd name="connsiteY58" fmla="*/ 181426 h 299297"/>
                <a:gd name="connsiteX59" fmla="*/ 66824 w 68312"/>
                <a:gd name="connsiteY59" fmla="*/ 189602 h 299297"/>
                <a:gd name="connsiteX60" fmla="*/ 66824 w 68312"/>
                <a:gd name="connsiteY60" fmla="*/ 157153 h 299297"/>
                <a:gd name="connsiteX61" fmla="*/ 18218 w 68312"/>
                <a:gd name="connsiteY61" fmla="*/ 175090 h 299297"/>
                <a:gd name="connsiteX62" fmla="*/ 18218 w 68312"/>
                <a:gd name="connsiteY62" fmla="*/ 166324 h 299297"/>
                <a:gd name="connsiteX63" fmla="*/ 57159 w 68312"/>
                <a:gd name="connsiteY63" fmla="*/ 152770 h 299297"/>
                <a:gd name="connsiteX64" fmla="*/ 18218 w 68312"/>
                <a:gd name="connsiteY64" fmla="*/ 139526 h 299297"/>
                <a:gd name="connsiteX65" fmla="*/ 18218 w 68312"/>
                <a:gd name="connsiteY65" fmla="*/ 130760 h 299297"/>
                <a:gd name="connsiteX66" fmla="*/ 66824 w 68312"/>
                <a:gd name="connsiteY66" fmla="*/ 148509 h 299297"/>
                <a:gd name="connsiteX67" fmla="*/ 66824 w 68312"/>
                <a:gd name="connsiteY67" fmla="*/ 157153 h 299297"/>
                <a:gd name="connsiteX68" fmla="*/ 60334 w 68312"/>
                <a:gd name="connsiteY68" fmla="*/ 94205 h 299297"/>
                <a:gd name="connsiteX69" fmla="*/ 66314 w 68312"/>
                <a:gd name="connsiteY69" fmla="*/ 102322 h 299297"/>
                <a:gd name="connsiteX70" fmla="*/ 68313 w 68312"/>
                <a:gd name="connsiteY70" fmla="*/ 111427 h 299297"/>
                <a:gd name="connsiteX71" fmla="*/ 64440 w 68312"/>
                <a:gd name="connsiteY71" fmla="*/ 123045 h 299297"/>
                <a:gd name="connsiteX72" fmla="*/ 53721 w 68312"/>
                <a:gd name="connsiteY72" fmla="*/ 127227 h 299297"/>
                <a:gd name="connsiteX73" fmla="*/ 43328 w 68312"/>
                <a:gd name="connsiteY73" fmla="*/ 123124 h 299297"/>
                <a:gd name="connsiteX74" fmla="*/ 38477 w 68312"/>
                <a:gd name="connsiteY74" fmla="*/ 110607 h 299297"/>
                <a:gd name="connsiteX75" fmla="*/ 37842 w 68312"/>
                <a:gd name="connsiteY75" fmla="*/ 104831 h 299297"/>
                <a:gd name="connsiteX76" fmla="*/ 36620 w 68312"/>
                <a:gd name="connsiteY76" fmla="*/ 97211 h 299297"/>
                <a:gd name="connsiteX77" fmla="*/ 35177 w 68312"/>
                <a:gd name="connsiteY77" fmla="*/ 95351 h 299297"/>
                <a:gd name="connsiteX78" fmla="*/ 31338 w 68312"/>
                <a:gd name="connsiteY78" fmla="*/ 94887 h 299297"/>
                <a:gd name="connsiteX79" fmla="*/ 25746 w 68312"/>
                <a:gd name="connsiteY79" fmla="*/ 97613 h 299297"/>
                <a:gd name="connsiteX80" fmla="*/ 23885 w 68312"/>
                <a:gd name="connsiteY80" fmla="*/ 105836 h 299297"/>
                <a:gd name="connsiteX81" fmla="*/ 26164 w 68312"/>
                <a:gd name="connsiteY81" fmla="*/ 114404 h 299297"/>
                <a:gd name="connsiteX82" fmla="*/ 32902 w 68312"/>
                <a:gd name="connsiteY82" fmla="*/ 117282 h 299297"/>
                <a:gd name="connsiteX83" fmla="*/ 32902 w 68312"/>
                <a:gd name="connsiteY83" fmla="*/ 124997 h 299297"/>
                <a:gd name="connsiteX84" fmla="*/ 32530 w 68312"/>
                <a:gd name="connsiteY84" fmla="*/ 124997 h 299297"/>
                <a:gd name="connsiteX85" fmla="*/ 20911 w 68312"/>
                <a:gd name="connsiteY85" fmla="*/ 119824 h 299297"/>
                <a:gd name="connsiteX86" fmla="*/ 16637 w 68312"/>
                <a:gd name="connsiteY86" fmla="*/ 105576 h 299297"/>
                <a:gd name="connsiteX87" fmla="*/ 20292 w 68312"/>
                <a:gd name="connsiteY87" fmla="*/ 91215 h 299297"/>
                <a:gd name="connsiteX88" fmla="*/ 31723 w 68312"/>
                <a:gd name="connsiteY88" fmla="*/ 86615 h 299297"/>
                <a:gd name="connsiteX89" fmla="*/ 56030 w 68312"/>
                <a:gd name="connsiteY89" fmla="*/ 86615 h 299297"/>
                <a:gd name="connsiteX90" fmla="*/ 60054 w 68312"/>
                <a:gd name="connsiteY90" fmla="*/ 85933 h 299297"/>
                <a:gd name="connsiteX91" fmla="*/ 60969 w 68312"/>
                <a:gd name="connsiteY91" fmla="*/ 83470 h 299297"/>
                <a:gd name="connsiteX92" fmla="*/ 60907 w 68312"/>
                <a:gd name="connsiteY92" fmla="*/ 82574 h 299297"/>
                <a:gd name="connsiteX93" fmla="*/ 60689 w 68312"/>
                <a:gd name="connsiteY93" fmla="*/ 81320 h 299297"/>
                <a:gd name="connsiteX94" fmla="*/ 67009 w 68312"/>
                <a:gd name="connsiteY94" fmla="*/ 81320 h 299297"/>
                <a:gd name="connsiteX95" fmla="*/ 67582 w 68312"/>
                <a:gd name="connsiteY95" fmla="*/ 83934 h 299297"/>
                <a:gd name="connsiteX96" fmla="*/ 67753 w 68312"/>
                <a:gd name="connsiteY96" fmla="*/ 86042 h 299297"/>
                <a:gd name="connsiteX97" fmla="*/ 65972 w 68312"/>
                <a:gd name="connsiteY97" fmla="*/ 92160 h 299297"/>
                <a:gd name="connsiteX98" fmla="*/ 60614 w 68312"/>
                <a:gd name="connsiteY98" fmla="*/ 94205 h 299297"/>
                <a:gd name="connsiteX99" fmla="*/ 60334 w 68312"/>
                <a:gd name="connsiteY99" fmla="*/ 94205 h 299297"/>
                <a:gd name="connsiteX100" fmla="*/ 42103 w 68312"/>
                <a:gd name="connsiteY100" fmla="*/ 94979 h 299297"/>
                <a:gd name="connsiteX101" fmla="*/ 44859 w 68312"/>
                <a:gd name="connsiteY101" fmla="*/ 106195 h 299297"/>
                <a:gd name="connsiteX102" fmla="*/ 45449 w 68312"/>
                <a:gd name="connsiteY102" fmla="*/ 110423 h 299297"/>
                <a:gd name="connsiteX103" fmla="*/ 48083 w 68312"/>
                <a:gd name="connsiteY103" fmla="*/ 116818 h 299297"/>
                <a:gd name="connsiteX104" fmla="*/ 53626 w 68312"/>
                <a:gd name="connsiteY104" fmla="*/ 118770 h 299297"/>
                <a:gd name="connsiteX105" fmla="*/ 59204 w 68312"/>
                <a:gd name="connsiteY105" fmla="*/ 116495 h 299297"/>
                <a:gd name="connsiteX106" fmla="*/ 61154 w 68312"/>
                <a:gd name="connsiteY106" fmla="*/ 110005 h 299297"/>
                <a:gd name="connsiteX107" fmla="*/ 57841 w 68312"/>
                <a:gd name="connsiteY107" fmla="*/ 99207 h 299297"/>
                <a:gd name="connsiteX108" fmla="*/ 49351 w 68312"/>
                <a:gd name="connsiteY108" fmla="*/ 94979 h 299297"/>
                <a:gd name="connsiteX109" fmla="*/ 42103 w 68312"/>
                <a:gd name="connsiteY109" fmla="*/ 94979 h 299297"/>
                <a:gd name="connsiteX110" fmla="*/ 66824 w 68312"/>
                <a:gd name="connsiteY110" fmla="*/ 73789 h 299297"/>
                <a:gd name="connsiteX111" fmla="*/ 18218 w 68312"/>
                <a:gd name="connsiteY111" fmla="*/ 73789 h 299297"/>
                <a:gd name="connsiteX112" fmla="*/ 18218 w 68312"/>
                <a:gd name="connsiteY112" fmla="*/ 65889 h 299297"/>
                <a:gd name="connsiteX113" fmla="*/ 26921 w 68312"/>
                <a:gd name="connsiteY113" fmla="*/ 65889 h 299297"/>
                <a:gd name="connsiteX114" fmla="*/ 19611 w 68312"/>
                <a:gd name="connsiteY114" fmla="*/ 60594 h 299297"/>
                <a:gd name="connsiteX115" fmla="*/ 17194 w 68312"/>
                <a:gd name="connsiteY115" fmla="*/ 52414 h 299297"/>
                <a:gd name="connsiteX116" fmla="*/ 17210 w 68312"/>
                <a:gd name="connsiteY116" fmla="*/ 51097 h 299297"/>
                <a:gd name="connsiteX117" fmla="*/ 17335 w 68312"/>
                <a:gd name="connsiteY117" fmla="*/ 50277 h 299297"/>
                <a:gd name="connsiteX118" fmla="*/ 25930 w 68312"/>
                <a:gd name="connsiteY118" fmla="*/ 50277 h 299297"/>
                <a:gd name="connsiteX119" fmla="*/ 25854 w 68312"/>
                <a:gd name="connsiteY119" fmla="*/ 51005 h 299297"/>
                <a:gd name="connsiteX120" fmla="*/ 25838 w 68312"/>
                <a:gd name="connsiteY120" fmla="*/ 52230 h 299297"/>
                <a:gd name="connsiteX121" fmla="*/ 29401 w 68312"/>
                <a:gd name="connsiteY121" fmla="*/ 62188 h 299297"/>
                <a:gd name="connsiteX122" fmla="*/ 39778 w 68312"/>
                <a:gd name="connsiteY122" fmla="*/ 65612 h 299297"/>
                <a:gd name="connsiteX123" fmla="*/ 66824 w 68312"/>
                <a:gd name="connsiteY123" fmla="*/ 65612 h 299297"/>
                <a:gd name="connsiteX124" fmla="*/ 66824 w 68312"/>
                <a:gd name="connsiteY124" fmla="*/ 73789 h 299297"/>
                <a:gd name="connsiteX125" fmla="*/ 60334 w 68312"/>
                <a:gd name="connsiteY125" fmla="*/ 12885 h 299297"/>
                <a:gd name="connsiteX126" fmla="*/ 66314 w 68312"/>
                <a:gd name="connsiteY126" fmla="*/ 21003 h 299297"/>
                <a:gd name="connsiteX127" fmla="*/ 68313 w 68312"/>
                <a:gd name="connsiteY127" fmla="*/ 30108 h 299297"/>
                <a:gd name="connsiteX128" fmla="*/ 64440 w 68312"/>
                <a:gd name="connsiteY128" fmla="*/ 41725 h 299297"/>
                <a:gd name="connsiteX129" fmla="*/ 53721 w 68312"/>
                <a:gd name="connsiteY129" fmla="*/ 45907 h 299297"/>
                <a:gd name="connsiteX130" fmla="*/ 43328 w 68312"/>
                <a:gd name="connsiteY130" fmla="*/ 41804 h 299297"/>
                <a:gd name="connsiteX131" fmla="*/ 38477 w 68312"/>
                <a:gd name="connsiteY131" fmla="*/ 29288 h 299297"/>
                <a:gd name="connsiteX132" fmla="*/ 37842 w 68312"/>
                <a:gd name="connsiteY132" fmla="*/ 23512 h 299297"/>
                <a:gd name="connsiteX133" fmla="*/ 36620 w 68312"/>
                <a:gd name="connsiteY133" fmla="*/ 15892 h 299297"/>
                <a:gd name="connsiteX134" fmla="*/ 35177 w 68312"/>
                <a:gd name="connsiteY134" fmla="*/ 14031 h 299297"/>
                <a:gd name="connsiteX135" fmla="*/ 31338 w 68312"/>
                <a:gd name="connsiteY135" fmla="*/ 13567 h 299297"/>
                <a:gd name="connsiteX136" fmla="*/ 25746 w 68312"/>
                <a:gd name="connsiteY136" fmla="*/ 16294 h 299297"/>
                <a:gd name="connsiteX137" fmla="*/ 23885 w 68312"/>
                <a:gd name="connsiteY137" fmla="*/ 24516 h 299297"/>
                <a:gd name="connsiteX138" fmla="*/ 26164 w 68312"/>
                <a:gd name="connsiteY138" fmla="*/ 33084 h 299297"/>
                <a:gd name="connsiteX139" fmla="*/ 32902 w 68312"/>
                <a:gd name="connsiteY139" fmla="*/ 35962 h 299297"/>
                <a:gd name="connsiteX140" fmla="*/ 32902 w 68312"/>
                <a:gd name="connsiteY140" fmla="*/ 43678 h 299297"/>
                <a:gd name="connsiteX141" fmla="*/ 32530 w 68312"/>
                <a:gd name="connsiteY141" fmla="*/ 43678 h 299297"/>
                <a:gd name="connsiteX142" fmla="*/ 20911 w 68312"/>
                <a:gd name="connsiteY142" fmla="*/ 38505 h 299297"/>
                <a:gd name="connsiteX143" fmla="*/ 16637 w 68312"/>
                <a:gd name="connsiteY143" fmla="*/ 24256 h 299297"/>
                <a:gd name="connsiteX144" fmla="*/ 20292 w 68312"/>
                <a:gd name="connsiteY144" fmla="*/ 9895 h 299297"/>
                <a:gd name="connsiteX145" fmla="*/ 31723 w 68312"/>
                <a:gd name="connsiteY145" fmla="*/ 5295 h 299297"/>
                <a:gd name="connsiteX146" fmla="*/ 56030 w 68312"/>
                <a:gd name="connsiteY146" fmla="*/ 5295 h 299297"/>
                <a:gd name="connsiteX147" fmla="*/ 60054 w 68312"/>
                <a:gd name="connsiteY147" fmla="*/ 4613 h 299297"/>
                <a:gd name="connsiteX148" fmla="*/ 60969 w 68312"/>
                <a:gd name="connsiteY148" fmla="*/ 2150 h 299297"/>
                <a:gd name="connsiteX149" fmla="*/ 60907 w 68312"/>
                <a:gd name="connsiteY149" fmla="*/ 1255 h 299297"/>
                <a:gd name="connsiteX150" fmla="*/ 60689 w 68312"/>
                <a:gd name="connsiteY150" fmla="*/ 0 h 299297"/>
                <a:gd name="connsiteX151" fmla="*/ 67009 w 68312"/>
                <a:gd name="connsiteY151" fmla="*/ 0 h 299297"/>
                <a:gd name="connsiteX152" fmla="*/ 67582 w 68312"/>
                <a:gd name="connsiteY152" fmla="*/ 2615 h 299297"/>
                <a:gd name="connsiteX153" fmla="*/ 67753 w 68312"/>
                <a:gd name="connsiteY153" fmla="*/ 4722 h 299297"/>
                <a:gd name="connsiteX154" fmla="*/ 65972 w 68312"/>
                <a:gd name="connsiteY154" fmla="*/ 10840 h 299297"/>
                <a:gd name="connsiteX155" fmla="*/ 60614 w 68312"/>
                <a:gd name="connsiteY155" fmla="*/ 12885 h 299297"/>
                <a:gd name="connsiteX156" fmla="*/ 60334 w 68312"/>
                <a:gd name="connsiteY156" fmla="*/ 12885 h 299297"/>
                <a:gd name="connsiteX157" fmla="*/ 42103 w 68312"/>
                <a:gd name="connsiteY157" fmla="*/ 13659 h 299297"/>
                <a:gd name="connsiteX158" fmla="*/ 44859 w 68312"/>
                <a:gd name="connsiteY158" fmla="*/ 24875 h 299297"/>
                <a:gd name="connsiteX159" fmla="*/ 45449 w 68312"/>
                <a:gd name="connsiteY159" fmla="*/ 29103 h 299297"/>
                <a:gd name="connsiteX160" fmla="*/ 48083 w 68312"/>
                <a:gd name="connsiteY160" fmla="*/ 35498 h 299297"/>
                <a:gd name="connsiteX161" fmla="*/ 53626 w 68312"/>
                <a:gd name="connsiteY161" fmla="*/ 37451 h 299297"/>
                <a:gd name="connsiteX162" fmla="*/ 59204 w 68312"/>
                <a:gd name="connsiteY162" fmla="*/ 35175 h 299297"/>
                <a:gd name="connsiteX163" fmla="*/ 61154 w 68312"/>
                <a:gd name="connsiteY163" fmla="*/ 28685 h 299297"/>
                <a:gd name="connsiteX164" fmla="*/ 57841 w 68312"/>
                <a:gd name="connsiteY164" fmla="*/ 17887 h 299297"/>
                <a:gd name="connsiteX165" fmla="*/ 49351 w 68312"/>
                <a:gd name="connsiteY165" fmla="*/ 13659 h 299297"/>
                <a:gd name="connsiteX166" fmla="*/ 42103 w 68312"/>
                <a:gd name="connsiteY166" fmla="*/ 13659 h 29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68312" h="299297">
                  <a:moveTo>
                    <a:pt x="66824" y="275506"/>
                  </a:moveTo>
                  <a:lnTo>
                    <a:pt x="0" y="299297"/>
                  </a:lnTo>
                  <a:lnTo>
                    <a:pt x="0" y="289896"/>
                  </a:lnTo>
                  <a:lnTo>
                    <a:pt x="55934" y="270658"/>
                  </a:lnTo>
                  <a:lnTo>
                    <a:pt x="0" y="251994"/>
                  </a:lnTo>
                  <a:lnTo>
                    <a:pt x="0" y="242513"/>
                  </a:lnTo>
                  <a:lnTo>
                    <a:pt x="66824" y="266028"/>
                  </a:lnTo>
                  <a:lnTo>
                    <a:pt x="66824" y="275506"/>
                  </a:lnTo>
                  <a:close/>
                  <a:moveTo>
                    <a:pt x="60334" y="210018"/>
                  </a:moveTo>
                  <a:cubicBezTo>
                    <a:pt x="62998" y="212574"/>
                    <a:pt x="64980" y="215271"/>
                    <a:pt x="66314" y="218136"/>
                  </a:cubicBezTo>
                  <a:cubicBezTo>
                    <a:pt x="67644" y="220984"/>
                    <a:pt x="68313" y="224020"/>
                    <a:pt x="68313" y="227241"/>
                  </a:cubicBezTo>
                  <a:cubicBezTo>
                    <a:pt x="68313" y="232200"/>
                    <a:pt x="67025" y="236072"/>
                    <a:pt x="64440" y="238858"/>
                  </a:cubicBezTo>
                  <a:cubicBezTo>
                    <a:pt x="61852" y="241647"/>
                    <a:pt x="58275" y="243040"/>
                    <a:pt x="53721" y="243040"/>
                  </a:cubicBezTo>
                  <a:cubicBezTo>
                    <a:pt x="49305" y="243040"/>
                    <a:pt x="45837" y="241677"/>
                    <a:pt x="43328" y="238937"/>
                  </a:cubicBezTo>
                  <a:cubicBezTo>
                    <a:pt x="40819" y="236194"/>
                    <a:pt x="39205" y="232012"/>
                    <a:pt x="38477" y="226421"/>
                  </a:cubicBezTo>
                  <a:cubicBezTo>
                    <a:pt x="38322" y="224995"/>
                    <a:pt x="38105" y="223075"/>
                    <a:pt x="37842" y="220645"/>
                  </a:cubicBezTo>
                  <a:cubicBezTo>
                    <a:pt x="37423" y="216509"/>
                    <a:pt x="37005" y="213954"/>
                    <a:pt x="36620" y="213025"/>
                  </a:cubicBezTo>
                  <a:cubicBezTo>
                    <a:pt x="36248" y="212080"/>
                    <a:pt x="35767" y="211457"/>
                    <a:pt x="35177" y="211164"/>
                  </a:cubicBezTo>
                  <a:cubicBezTo>
                    <a:pt x="34591" y="210855"/>
                    <a:pt x="33304" y="210700"/>
                    <a:pt x="31338" y="210700"/>
                  </a:cubicBezTo>
                  <a:cubicBezTo>
                    <a:pt x="28858" y="210700"/>
                    <a:pt x="27000" y="211612"/>
                    <a:pt x="25746" y="213427"/>
                  </a:cubicBezTo>
                  <a:cubicBezTo>
                    <a:pt x="24508" y="215238"/>
                    <a:pt x="23885" y="217981"/>
                    <a:pt x="23885" y="221649"/>
                  </a:cubicBezTo>
                  <a:cubicBezTo>
                    <a:pt x="23885" y="225429"/>
                    <a:pt x="24646" y="228294"/>
                    <a:pt x="26164" y="230217"/>
                  </a:cubicBezTo>
                  <a:cubicBezTo>
                    <a:pt x="27682" y="232137"/>
                    <a:pt x="29928" y="233095"/>
                    <a:pt x="32902" y="233095"/>
                  </a:cubicBezTo>
                  <a:lnTo>
                    <a:pt x="32902" y="240811"/>
                  </a:lnTo>
                  <a:lnTo>
                    <a:pt x="32530" y="240811"/>
                  </a:lnTo>
                  <a:cubicBezTo>
                    <a:pt x="27636" y="240811"/>
                    <a:pt x="23747" y="239092"/>
                    <a:pt x="20911" y="235638"/>
                  </a:cubicBezTo>
                  <a:cubicBezTo>
                    <a:pt x="18063" y="232183"/>
                    <a:pt x="16637" y="227445"/>
                    <a:pt x="16637" y="221389"/>
                  </a:cubicBezTo>
                  <a:cubicBezTo>
                    <a:pt x="16637" y="214882"/>
                    <a:pt x="17862" y="210097"/>
                    <a:pt x="20292" y="207028"/>
                  </a:cubicBezTo>
                  <a:cubicBezTo>
                    <a:pt x="22726" y="203963"/>
                    <a:pt x="26536" y="202428"/>
                    <a:pt x="31723" y="202428"/>
                  </a:cubicBezTo>
                  <a:lnTo>
                    <a:pt x="56030" y="202428"/>
                  </a:lnTo>
                  <a:cubicBezTo>
                    <a:pt x="58104" y="202428"/>
                    <a:pt x="59451" y="202198"/>
                    <a:pt x="60054" y="201747"/>
                  </a:cubicBezTo>
                  <a:cubicBezTo>
                    <a:pt x="60660" y="201282"/>
                    <a:pt x="60969" y="200462"/>
                    <a:pt x="60969" y="199283"/>
                  </a:cubicBezTo>
                  <a:cubicBezTo>
                    <a:pt x="60969" y="199036"/>
                    <a:pt x="60953" y="198743"/>
                    <a:pt x="60907" y="198388"/>
                  </a:cubicBezTo>
                  <a:cubicBezTo>
                    <a:pt x="60861" y="198029"/>
                    <a:pt x="60785" y="197611"/>
                    <a:pt x="60689" y="197133"/>
                  </a:cubicBezTo>
                  <a:lnTo>
                    <a:pt x="67009" y="197133"/>
                  </a:lnTo>
                  <a:cubicBezTo>
                    <a:pt x="67289" y="198124"/>
                    <a:pt x="67477" y="199007"/>
                    <a:pt x="67582" y="199748"/>
                  </a:cubicBezTo>
                  <a:cubicBezTo>
                    <a:pt x="67691" y="200479"/>
                    <a:pt x="67753" y="201190"/>
                    <a:pt x="67753" y="201855"/>
                  </a:cubicBezTo>
                  <a:cubicBezTo>
                    <a:pt x="67753" y="204582"/>
                    <a:pt x="67164" y="206627"/>
                    <a:pt x="65972" y="207973"/>
                  </a:cubicBezTo>
                  <a:cubicBezTo>
                    <a:pt x="64796" y="209337"/>
                    <a:pt x="62998" y="210018"/>
                    <a:pt x="60614" y="210018"/>
                  </a:cubicBezTo>
                  <a:lnTo>
                    <a:pt x="60334" y="210018"/>
                  </a:lnTo>
                  <a:close/>
                  <a:moveTo>
                    <a:pt x="42103" y="210792"/>
                  </a:moveTo>
                  <a:cubicBezTo>
                    <a:pt x="43279" y="212976"/>
                    <a:pt x="44194" y="216710"/>
                    <a:pt x="44859" y="222008"/>
                  </a:cubicBezTo>
                  <a:cubicBezTo>
                    <a:pt x="45106" y="223882"/>
                    <a:pt x="45294" y="225291"/>
                    <a:pt x="45449" y="226236"/>
                  </a:cubicBezTo>
                  <a:cubicBezTo>
                    <a:pt x="45929" y="229193"/>
                    <a:pt x="46812" y="231330"/>
                    <a:pt x="48083" y="232631"/>
                  </a:cubicBezTo>
                  <a:cubicBezTo>
                    <a:pt x="49351" y="233932"/>
                    <a:pt x="51195" y="234584"/>
                    <a:pt x="53626" y="234584"/>
                  </a:cubicBezTo>
                  <a:cubicBezTo>
                    <a:pt x="56043" y="234584"/>
                    <a:pt x="57903" y="233827"/>
                    <a:pt x="59204" y="232308"/>
                  </a:cubicBezTo>
                  <a:cubicBezTo>
                    <a:pt x="60505" y="230804"/>
                    <a:pt x="61154" y="228637"/>
                    <a:pt x="61154" y="225818"/>
                  </a:cubicBezTo>
                  <a:cubicBezTo>
                    <a:pt x="61154" y="221435"/>
                    <a:pt x="60054" y="217826"/>
                    <a:pt x="57841" y="215020"/>
                  </a:cubicBezTo>
                  <a:cubicBezTo>
                    <a:pt x="55624" y="212202"/>
                    <a:pt x="52806" y="210792"/>
                    <a:pt x="49351" y="210792"/>
                  </a:cubicBezTo>
                  <a:lnTo>
                    <a:pt x="42103" y="210792"/>
                  </a:lnTo>
                  <a:close/>
                  <a:moveTo>
                    <a:pt x="9297" y="189602"/>
                  </a:moveTo>
                  <a:lnTo>
                    <a:pt x="0" y="189602"/>
                  </a:lnTo>
                  <a:lnTo>
                    <a:pt x="0" y="181426"/>
                  </a:lnTo>
                  <a:lnTo>
                    <a:pt x="9297" y="181426"/>
                  </a:lnTo>
                  <a:lnTo>
                    <a:pt x="9297" y="189602"/>
                  </a:lnTo>
                  <a:close/>
                  <a:moveTo>
                    <a:pt x="66824" y="189602"/>
                  </a:moveTo>
                  <a:lnTo>
                    <a:pt x="18218" y="189602"/>
                  </a:lnTo>
                  <a:lnTo>
                    <a:pt x="18218" y="181426"/>
                  </a:lnTo>
                  <a:lnTo>
                    <a:pt x="66824" y="181426"/>
                  </a:lnTo>
                  <a:lnTo>
                    <a:pt x="66824" y="189602"/>
                  </a:lnTo>
                  <a:close/>
                  <a:moveTo>
                    <a:pt x="66824" y="157153"/>
                  </a:moveTo>
                  <a:lnTo>
                    <a:pt x="18218" y="175090"/>
                  </a:lnTo>
                  <a:lnTo>
                    <a:pt x="18218" y="166324"/>
                  </a:lnTo>
                  <a:lnTo>
                    <a:pt x="57159" y="152770"/>
                  </a:lnTo>
                  <a:lnTo>
                    <a:pt x="18218" y="139526"/>
                  </a:lnTo>
                  <a:lnTo>
                    <a:pt x="18218" y="130760"/>
                  </a:lnTo>
                  <a:lnTo>
                    <a:pt x="66824" y="148509"/>
                  </a:lnTo>
                  <a:lnTo>
                    <a:pt x="66824" y="157153"/>
                  </a:lnTo>
                  <a:close/>
                  <a:moveTo>
                    <a:pt x="60334" y="94205"/>
                  </a:moveTo>
                  <a:cubicBezTo>
                    <a:pt x="62998" y="96760"/>
                    <a:pt x="64980" y="99457"/>
                    <a:pt x="66314" y="102322"/>
                  </a:cubicBezTo>
                  <a:cubicBezTo>
                    <a:pt x="67644" y="105171"/>
                    <a:pt x="68313" y="108207"/>
                    <a:pt x="68313" y="111427"/>
                  </a:cubicBezTo>
                  <a:cubicBezTo>
                    <a:pt x="68313" y="116386"/>
                    <a:pt x="67025" y="120259"/>
                    <a:pt x="64440" y="123045"/>
                  </a:cubicBezTo>
                  <a:cubicBezTo>
                    <a:pt x="61852" y="125834"/>
                    <a:pt x="58275" y="127227"/>
                    <a:pt x="53721" y="127227"/>
                  </a:cubicBezTo>
                  <a:cubicBezTo>
                    <a:pt x="49305" y="127227"/>
                    <a:pt x="45837" y="125864"/>
                    <a:pt x="43328" y="123124"/>
                  </a:cubicBezTo>
                  <a:cubicBezTo>
                    <a:pt x="40819" y="120381"/>
                    <a:pt x="39205" y="116199"/>
                    <a:pt x="38477" y="110607"/>
                  </a:cubicBezTo>
                  <a:cubicBezTo>
                    <a:pt x="38322" y="109181"/>
                    <a:pt x="38105" y="107262"/>
                    <a:pt x="37842" y="104831"/>
                  </a:cubicBezTo>
                  <a:cubicBezTo>
                    <a:pt x="37423" y="100695"/>
                    <a:pt x="37005" y="98140"/>
                    <a:pt x="36620" y="97211"/>
                  </a:cubicBezTo>
                  <a:cubicBezTo>
                    <a:pt x="36248" y="96266"/>
                    <a:pt x="35767" y="95644"/>
                    <a:pt x="35177" y="95351"/>
                  </a:cubicBezTo>
                  <a:cubicBezTo>
                    <a:pt x="34591" y="95041"/>
                    <a:pt x="33304" y="94887"/>
                    <a:pt x="31338" y="94887"/>
                  </a:cubicBezTo>
                  <a:cubicBezTo>
                    <a:pt x="28858" y="94887"/>
                    <a:pt x="27000" y="95799"/>
                    <a:pt x="25746" y="97613"/>
                  </a:cubicBezTo>
                  <a:cubicBezTo>
                    <a:pt x="24508" y="99424"/>
                    <a:pt x="23885" y="102167"/>
                    <a:pt x="23885" y="105836"/>
                  </a:cubicBezTo>
                  <a:cubicBezTo>
                    <a:pt x="23885" y="109616"/>
                    <a:pt x="24646" y="112481"/>
                    <a:pt x="26164" y="114404"/>
                  </a:cubicBezTo>
                  <a:cubicBezTo>
                    <a:pt x="27682" y="116324"/>
                    <a:pt x="29928" y="117282"/>
                    <a:pt x="32902" y="117282"/>
                  </a:cubicBezTo>
                  <a:lnTo>
                    <a:pt x="32902" y="124997"/>
                  </a:lnTo>
                  <a:lnTo>
                    <a:pt x="32530" y="124997"/>
                  </a:lnTo>
                  <a:cubicBezTo>
                    <a:pt x="27636" y="124997"/>
                    <a:pt x="23747" y="123279"/>
                    <a:pt x="20911" y="119824"/>
                  </a:cubicBezTo>
                  <a:cubicBezTo>
                    <a:pt x="18063" y="116370"/>
                    <a:pt x="16637" y="111631"/>
                    <a:pt x="16637" y="105576"/>
                  </a:cubicBezTo>
                  <a:cubicBezTo>
                    <a:pt x="16637" y="99069"/>
                    <a:pt x="17862" y="94284"/>
                    <a:pt x="20292" y="91215"/>
                  </a:cubicBezTo>
                  <a:cubicBezTo>
                    <a:pt x="22726" y="88149"/>
                    <a:pt x="26536" y="86615"/>
                    <a:pt x="31723" y="86615"/>
                  </a:cubicBezTo>
                  <a:lnTo>
                    <a:pt x="56030" y="86615"/>
                  </a:lnTo>
                  <a:cubicBezTo>
                    <a:pt x="58104" y="86615"/>
                    <a:pt x="59451" y="86384"/>
                    <a:pt x="60054" y="85933"/>
                  </a:cubicBezTo>
                  <a:cubicBezTo>
                    <a:pt x="60660" y="85469"/>
                    <a:pt x="60969" y="84649"/>
                    <a:pt x="60969" y="83470"/>
                  </a:cubicBezTo>
                  <a:cubicBezTo>
                    <a:pt x="60969" y="83223"/>
                    <a:pt x="60953" y="82930"/>
                    <a:pt x="60907" y="82574"/>
                  </a:cubicBezTo>
                  <a:cubicBezTo>
                    <a:pt x="60861" y="82215"/>
                    <a:pt x="60785" y="81797"/>
                    <a:pt x="60689" y="81320"/>
                  </a:cubicBezTo>
                  <a:lnTo>
                    <a:pt x="67009" y="81320"/>
                  </a:lnTo>
                  <a:cubicBezTo>
                    <a:pt x="67289" y="82311"/>
                    <a:pt x="67477" y="83193"/>
                    <a:pt x="67582" y="83934"/>
                  </a:cubicBezTo>
                  <a:cubicBezTo>
                    <a:pt x="67691" y="84665"/>
                    <a:pt x="67753" y="85377"/>
                    <a:pt x="67753" y="86042"/>
                  </a:cubicBezTo>
                  <a:cubicBezTo>
                    <a:pt x="67753" y="88768"/>
                    <a:pt x="67164" y="90813"/>
                    <a:pt x="65972" y="92160"/>
                  </a:cubicBezTo>
                  <a:cubicBezTo>
                    <a:pt x="64796" y="93523"/>
                    <a:pt x="62998" y="94205"/>
                    <a:pt x="60614" y="94205"/>
                  </a:cubicBezTo>
                  <a:lnTo>
                    <a:pt x="60334" y="94205"/>
                  </a:lnTo>
                  <a:close/>
                  <a:moveTo>
                    <a:pt x="42103" y="94979"/>
                  </a:moveTo>
                  <a:cubicBezTo>
                    <a:pt x="43279" y="97162"/>
                    <a:pt x="44194" y="100896"/>
                    <a:pt x="44859" y="106195"/>
                  </a:cubicBezTo>
                  <a:cubicBezTo>
                    <a:pt x="45106" y="108068"/>
                    <a:pt x="45294" y="109478"/>
                    <a:pt x="45449" y="110423"/>
                  </a:cubicBezTo>
                  <a:cubicBezTo>
                    <a:pt x="45929" y="113380"/>
                    <a:pt x="46812" y="115517"/>
                    <a:pt x="48083" y="116818"/>
                  </a:cubicBezTo>
                  <a:cubicBezTo>
                    <a:pt x="49351" y="118118"/>
                    <a:pt x="51195" y="118770"/>
                    <a:pt x="53626" y="118770"/>
                  </a:cubicBezTo>
                  <a:cubicBezTo>
                    <a:pt x="56043" y="118770"/>
                    <a:pt x="57903" y="118013"/>
                    <a:pt x="59204" y="116495"/>
                  </a:cubicBezTo>
                  <a:cubicBezTo>
                    <a:pt x="60505" y="114990"/>
                    <a:pt x="61154" y="112823"/>
                    <a:pt x="61154" y="110005"/>
                  </a:cubicBezTo>
                  <a:cubicBezTo>
                    <a:pt x="61154" y="105622"/>
                    <a:pt x="60054" y="102013"/>
                    <a:pt x="57841" y="99207"/>
                  </a:cubicBezTo>
                  <a:cubicBezTo>
                    <a:pt x="55624" y="96388"/>
                    <a:pt x="52806" y="94979"/>
                    <a:pt x="49351" y="94979"/>
                  </a:cubicBezTo>
                  <a:lnTo>
                    <a:pt x="42103" y="94979"/>
                  </a:lnTo>
                  <a:close/>
                  <a:moveTo>
                    <a:pt x="66824" y="73789"/>
                  </a:moveTo>
                  <a:lnTo>
                    <a:pt x="18218" y="73789"/>
                  </a:lnTo>
                  <a:lnTo>
                    <a:pt x="18218" y="65889"/>
                  </a:lnTo>
                  <a:lnTo>
                    <a:pt x="26921" y="65889"/>
                  </a:lnTo>
                  <a:cubicBezTo>
                    <a:pt x="23671" y="64588"/>
                    <a:pt x="21237" y="62823"/>
                    <a:pt x="19611" y="60594"/>
                  </a:cubicBezTo>
                  <a:cubicBezTo>
                    <a:pt x="18000" y="58378"/>
                    <a:pt x="17194" y="55651"/>
                    <a:pt x="17194" y="52414"/>
                  </a:cubicBezTo>
                  <a:cubicBezTo>
                    <a:pt x="17194" y="51811"/>
                    <a:pt x="17194" y="51360"/>
                    <a:pt x="17210" y="51097"/>
                  </a:cubicBezTo>
                  <a:cubicBezTo>
                    <a:pt x="17226" y="50820"/>
                    <a:pt x="17273" y="50557"/>
                    <a:pt x="17335" y="50277"/>
                  </a:cubicBezTo>
                  <a:lnTo>
                    <a:pt x="25930" y="50277"/>
                  </a:lnTo>
                  <a:cubicBezTo>
                    <a:pt x="25901" y="50494"/>
                    <a:pt x="25871" y="50725"/>
                    <a:pt x="25854" y="51005"/>
                  </a:cubicBezTo>
                  <a:cubicBezTo>
                    <a:pt x="25838" y="51268"/>
                    <a:pt x="25838" y="51686"/>
                    <a:pt x="25838" y="52230"/>
                  </a:cubicBezTo>
                  <a:cubicBezTo>
                    <a:pt x="25838" y="56580"/>
                    <a:pt x="27030" y="59896"/>
                    <a:pt x="29401" y="62188"/>
                  </a:cubicBezTo>
                  <a:cubicBezTo>
                    <a:pt x="31772" y="64466"/>
                    <a:pt x="35240" y="65612"/>
                    <a:pt x="39778" y="65612"/>
                  </a:cubicBezTo>
                  <a:lnTo>
                    <a:pt x="66824" y="65612"/>
                  </a:lnTo>
                  <a:lnTo>
                    <a:pt x="66824" y="73789"/>
                  </a:lnTo>
                  <a:close/>
                  <a:moveTo>
                    <a:pt x="60334" y="12885"/>
                  </a:moveTo>
                  <a:cubicBezTo>
                    <a:pt x="62998" y="15441"/>
                    <a:pt x="64980" y="18138"/>
                    <a:pt x="66314" y="21003"/>
                  </a:cubicBezTo>
                  <a:cubicBezTo>
                    <a:pt x="67644" y="23851"/>
                    <a:pt x="68313" y="26887"/>
                    <a:pt x="68313" y="30108"/>
                  </a:cubicBezTo>
                  <a:cubicBezTo>
                    <a:pt x="68313" y="35067"/>
                    <a:pt x="67025" y="38939"/>
                    <a:pt x="64440" y="41725"/>
                  </a:cubicBezTo>
                  <a:cubicBezTo>
                    <a:pt x="61852" y="44514"/>
                    <a:pt x="58275" y="45907"/>
                    <a:pt x="53721" y="45907"/>
                  </a:cubicBezTo>
                  <a:cubicBezTo>
                    <a:pt x="49305" y="45907"/>
                    <a:pt x="45837" y="44544"/>
                    <a:pt x="43328" y="41804"/>
                  </a:cubicBezTo>
                  <a:cubicBezTo>
                    <a:pt x="40819" y="39061"/>
                    <a:pt x="39205" y="34879"/>
                    <a:pt x="38477" y="29288"/>
                  </a:cubicBezTo>
                  <a:cubicBezTo>
                    <a:pt x="38322" y="27862"/>
                    <a:pt x="38105" y="25942"/>
                    <a:pt x="37842" y="23512"/>
                  </a:cubicBezTo>
                  <a:cubicBezTo>
                    <a:pt x="37423" y="19376"/>
                    <a:pt x="37005" y="16820"/>
                    <a:pt x="36620" y="15892"/>
                  </a:cubicBezTo>
                  <a:cubicBezTo>
                    <a:pt x="36248" y="14947"/>
                    <a:pt x="35767" y="14324"/>
                    <a:pt x="35177" y="14031"/>
                  </a:cubicBezTo>
                  <a:cubicBezTo>
                    <a:pt x="34591" y="13722"/>
                    <a:pt x="33304" y="13567"/>
                    <a:pt x="31338" y="13567"/>
                  </a:cubicBezTo>
                  <a:cubicBezTo>
                    <a:pt x="28858" y="13567"/>
                    <a:pt x="27000" y="14479"/>
                    <a:pt x="25746" y="16294"/>
                  </a:cubicBezTo>
                  <a:cubicBezTo>
                    <a:pt x="24508" y="18105"/>
                    <a:pt x="23885" y="20848"/>
                    <a:pt x="23885" y="24516"/>
                  </a:cubicBezTo>
                  <a:cubicBezTo>
                    <a:pt x="23885" y="28296"/>
                    <a:pt x="24646" y="31161"/>
                    <a:pt x="26164" y="33084"/>
                  </a:cubicBezTo>
                  <a:cubicBezTo>
                    <a:pt x="27682" y="35004"/>
                    <a:pt x="29928" y="35962"/>
                    <a:pt x="32902" y="35962"/>
                  </a:cubicBezTo>
                  <a:lnTo>
                    <a:pt x="32902" y="43678"/>
                  </a:lnTo>
                  <a:lnTo>
                    <a:pt x="32530" y="43678"/>
                  </a:lnTo>
                  <a:cubicBezTo>
                    <a:pt x="27636" y="43678"/>
                    <a:pt x="23747" y="41959"/>
                    <a:pt x="20911" y="38505"/>
                  </a:cubicBezTo>
                  <a:cubicBezTo>
                    <a:pt x="18063" y="35050"/>
                    <a:pt x="16637" y="30312"/>
                    <a:pt x="16637" y="24256"/>
                  </a:cubicBezTo>
                  <a:cubicBezTo>
                    <a:pt x="16637" y="17749"/>
                    <a:pt x="17862" y="12964"/>
                    <a:pt x="20292" y="9895"/>
                  </a:cubicBezTo>
                  <a:cubicBezTo>
                    <a:pt x="22726" y="6830"/>
                    <a:pt x="26536" y="5295"/>
                    <a:pt x="31723" y="5295"/>
                  </a:cubicBezTo>
                  <a:lnTo>
                    <a:pt x="56030" y="5295"/>
                  </a:lnTo>
                  <a:cubicBezTo>
                    <a:pt x="58104" y="5295"/>
                    <a:pt x="59451" y="5065"/>
                    <a:pt x="60054" y="4613"/>
                  </a:cubicBezTo>
                  <a:cubicBezTo>
                    <a:pt x="60660" y="4149"/>
                    <a:pt x="60969" y="3329"/>
                    <a:pt x="60969" y="2150"/>
                  </a:cubicBezTo>
                  <a:cubicBezTo>
                    <a:pt x="60969" y="1903"/>
                    <a:pt x="60953" y="1610"/>
                    <a:pt x="60907" y="1255"/>
                  </a:cubicBezTo>
                  <a:cubicBezTo>
                    <a:pt x="60861" y="896"/>
                    <a:pt x="60785" y="477"/>
                    <a:pt x="60689" y="0"/>
                  </a:cubicBezTo>
                  <a:lnTo>
                    <a:pt x="67009" y="0"/>
                  </a:lnTo>
                  <a:cubicBezTo>
                    <a:pt x="67289" y="991"/>
                    <a:pt x="67477" y="1874"/>
                    <a:pt x="67582" y="2615"/>
                  </a:cubicBezTo>
                  <a:cubicBezTo>
                    <a:pt x="67691" y="3346"/>
                    <a:pt x="67753" y="4057"/>
                    <a:pt x="67753" y="4722"/>
                  </a:cubicBezTo>
                  <a:cubicBezTo>
                    <a:pt x="67753" y="7449"/>
                    <a:pt x="67164" y="9494"/>
                    <a:pt x="65972" y="10840"/>
                  </a:cubicBezTo>
                  <a:cubicBezTo>
                    <a:pt x="64796" y="12204"/>
                    <a:pt x="62998" y="12885"/>
                    <a:pt x="60614" y="12885"/>
                  </a:cubicBezTo>
                  <a:lnTo>
                    <a:pt x="60334" y="12885"/>
                  </a:lnTo>
                  <a:close/>
                  <a:moveTo>
                    <a:pt x="42103" y="13659"/>
                  </a:moveTo>
                  <a:cubicBezTo>
                    <a:pt x="43279" y="15842"/>
                    <a:pt x="44194" y="19577"/>
                    <a:pt x="44859" y="24875"/>
                  </a:cubicBezTo>
                  <a:cubicBezTo>
                    <a:pt x="45106" y="26749"/>
                    <a:pt x="45294" y="28158"/>
                    <a:pt x="45449" y="29103"/>
                  </a:cubicBezTo>
                  <a:cubicBezTo>
                    <a:pt x="45929" y="32060"/>
                    <a:pt x="46812" y="34197"/>
                    <a:pt x="48083" y="35498"/>
                  </a:cubicBezTo>
                  <a:cubicBezTo>
                    <a:pt x="49351" y="36799"/>
                    <a:pt x="51195" y="37451"/>
                    <a:pt x="53626" y="37451"/>
                  </a:cubicBezTo>
                  <a:cubicBezTo>
                    <a:pt x="56043" y="37451"/>
                    <a:pt x="57903" y="36693"/>
                    <a:pt x="59204" y="35175"/>
                  </a:cubicBezTo>
                  <a:cubicBezTo>
                    <a:pt x="60505" y="33671"/>
                    <a:pt x="61154" y="31504"/>
                    <a:pt x="61154" y="28685"/>
                  </a:cubicBezTo>
                  <a:cubicBezTo>
                    <a:pt x="61154" y="24302"/>
                    <a:pt x="60054" y="20693"/>
                    <a:pt x="57841" y="17887"/>
                  </a:cubicBezTo>
                  <a:cubicBezTo>
                    <a:pt x="55624" y="15069"/>
                    <a:pt x="52806" y="13659"/>
                    <a:pt x="49351" y="13659"/>
                  </a:cubicBezTo>
                  <a:lnTo>
                    <a:pt x="42103" y="1365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0C29646E-B35C-4DFC-A1A3-A52D415200C7}"/>
                </a:ext>
              </a:extLst>
            </p:cNvPr>
            <p:cNvSpPr/>
            <p:nvPr/>
          </p:nvSpPr>
          <p:spPr>
            <a:xfrm>
              <a:off x="9945611" y="1227506"/>
              <a:ext cx="67724" cy="257194"/>
            </a:xfrm>
            <a:custGeom>
              <a:avLst/>
              <a:gdLst>
                <a:gd name="connsiteX0" fmla="*/ 46562 w 70354"/>
                <a:gd name="connsiteY0" fmla="*/ 267184 h 267184"/>
                <a:gd name="connsiteX1" fmla="*/ 46562 w 70354"/>
                <a:gd name="connsiteY1" fmla="*/ 258448 h 267184"/>
                <a:gd name="connsiteX2" fmla="*/ 58150 w 70354"/>
                <a:gd name="connsiteY2" fmla="*/ 253617 h 267184"/>
                <a:gd name="connsiteX3" fmla="*/ 62454 w 70354"/>
                <a:gd name="connsiteY3" fmla="*/ 241055 h 267184"/>
                <a:gd name="connsiteX4" fmla="*/ 59188 w 70354"/>
                <a:gd name="connsiteY4" fmla="*/ 228818 h 267184"/>
                <a:gd name="connsiteX5" fmla="*/ 50280 w 70354"/>
                <a:gd name="connsiteY5" fmla="*/ 224343 h 267184"/>
                <a:gd name="connsiteX6" fmla="*/ 38602 w 70354"/>
                <a:gd name="connsiteY6" fmla="*/ 241147 h 267184"/>
                <a:gd name="connsiteX7" fmla="*/ 38247 w 70354"/>
                <a:gd name="connsiteY7" fmla="*/ 242681 h 267184"/>
                <a:gd name="connsiteX8" fmla="*/ 31058 w 70354"/>
                <a:gd name="connsiteY8" fmla="*/ 260664 h 267184"/>
                <a:gd name="connsiteX9" fmla="*/ 19782 w 70354"/>
                <a:gd name="connsiteY9" fmla="*/ 265047 h 267184"/>
                <a:gd name="connsiteX10" fmla="*/ 5421 w 70354"/>
                <a:gd name="connsiteY10" fmla="*/ 258511 h 267184"/>
                <a:gd name="connsiteX11" fmla="*/ 0 w 70354"/>
                <a:gd name="connsiteY11" fmla="*/ 241134 h 267184"/>
                <a:gd name="connsiteX12" fmla="*/ 5684 w 70354"/>
                <a:gd name="connsiteY12" fmla="*/ 223724 h 267184"/>
                <a:gd name="connsiteX13" fmla="*/ 21284 w 70354"/>
                <a:gd name="connsiteY13" fmla="*/ 217279 h 267184"/>
                <a:gd name="connsiteX14" fmla="*/ 21330 w 70354"/>
                <a:gd name="connsiteY14" fmla="*/ 225923 h 267184"/>
                <a:gd name="connsiteX15" fmla="*/ 11091 w 70354"/>
                <a:gd name="connsiteY15" fmla="*/ 230491 h 267184"/>
                <a:gd name="connsiteX16" fmla="*/ 7528 w 70354"/>
                <a:gd name="connsiteY16" fmla="*/ 241736 h 267184"/>
                <a:gd name="connsiteX17" fmla="*/ 10439 w 70354"/>
                <a:gd name="connsiteY17" fmla="*/ 252409 h 267184"/>
                <a:gd name="connsiteX18" fmla="*/ 18201 w 70354"/>
                <a:gd name="connsiteY18" fmla="*/ 256403 h 267184"/>
                <a:gd name="connsiteX19" fmla="*/ 29740 w 70354"/>
                <a:gd name="connsiteY19" fmla="*/ 239863 h 267184"/>
                <a:gd name="connsiteX20" fmla="*/ 30656 w 70354"/>
                <a:gd name="connsiteY20" fmla="*/ 236099 h 267184"/>
                <a:gd name="connsiteX21" fmla="*/ 30873 w 70354"/>
                <a:gd name="connsiteY21" fmla="*/ 235137 h 267184"/>
                <a:gd name="connsiteX22" fmla="*/ 36465 w 70354"/>
                <a:gd name="connsiteY22" fmla="*/ 220809 h 267184"/>
                <a:gd name="connsiteX23" fmla="*/ 41978 w 70354"/>
                <a:gd name="connsiteY23" fmla="*/ 216736 h 267184"/>
                <a:gd name="connsiteX24" fmla="*/ 49226 w 70354"/>
                <a:gd name="connsiteY24" fmla="*/ 215327 h 267184"/>
                <a:gd name="connsiteX25" fmla="*/ 64625 w 70354"/>
                <a:gd name="connsiteY25" fmla="*/ 222252 h 267184"/>
                <a:gd name="connsiteX26" fmla="*/ 70355 w 70354"/>
                <a:gd name="connsiteY26" fmla="*/ 240962 h 267184"/>
                <a:gd name="connsiteX27" fmla="*/ 64206 w 70354"/>
                <a:gd name="connsiteY27" fmla="*/ 259907 h 267184"/>
                <a:gd name="connsiteX28" fmla="*/ 46562 w 70354"/>
                <a:gd name="connsiteY28" fmla="*/ 267184 h 267184"/>
                <a:gd name="connsiteX29" fmla="*/ 44207 w 70354"/>
                <a:gd name="connsiteY29" fmla="*/ 199158 h 267184"/>
                <a:gd name="connsiteX30" fmla="*/ 58042 w 70354"/>
                <a:gd name="connsiteY30" fmla="*/ 195286 h 267184"/>
                <a:gd name="connsiteX31" fmla="*/ 62827 w 70354"/>
                <a:gd name="connsiteY31" fmla="*/ 184195 h 267184"/>
                <a:gd name="connsiteX32" fmla="*/ 58042 w 70354"/>
                <a:gd name="connsiteY32" fmla="*/ 173229 h 267184"/>
                <a:gd name="connsiteX33" fmla="*/ 44207 w 70354"/>
                <a:gd name="connsiteY33" fmla="*/ 169420 h 267184"/>
                <a:gd name="connsiteX34" fmla="*/ 30439 w 70354"/>
                <a:gd name="connsiteY34" fmla="*/ 173229 h 267184"/>
                <a:gd name="connsiteX35" fmla="*/ 25650 w 70354"/>
                <a:gd name="connsiteY35" fmla="*/ 184195 h 267184"/>
                <a:gd name="connsiteX36" fmla="*/ 30422 w 70354"/>
                <a:gd name="connsiteY36" fmla="*/ 195302 h 267184"/>
                <a:gd name="connsiteX37" fmla="*/ 44207 w 70354"/>
                <a:gd name="connsiteY37" fmla="*/ 199158 h 267184"/>
                <a:gd name="connsiteX38" fmla="*/ 44207 w 70354"/>
                <a:gd name="connsiteY38" fmla="*/ 207522 h 267184"/>
                <a:gd name="connsiteX39" fmla="*/ 25202 w 70354"/>
                <a:gd name="connsiteY39" fmla="*/ 201421 h 267184"/>
                <a:gd name="connsiteX40" fmla="*/ 18402 w 70354"/>
                <a:gd name="connsiteY40" fmla="*/ 184291 h 267184"/>
                <a:gd name="connsiteX41" fmla="*/ 25186 w 70354"/>
                <a:gd name="connsiteY41" fmla="*/ 167098 h 267184"/>
                <a:gd name="connsiteX42" fmla="*/ 44207 w 70354"/>
                <a:gd name="connsiteY42" fmla="*/ 160963 h 267184"/>
                <a:gd name="connsiteX43" fmla="*/ 63278 w 70354"/>
                <a:gd name="connsiteY43" fmla="*/ 167065 h 267184"/>
                <a:gd name="connsiteX44" fmla="*/ 70078 w 70354"/>
                <a:gd name="connsiteY44" fmla="*/ 184195 h 267184"/>
                <a:gd name="connsiteX45" fmla="*/ 63291 w 70354"/>
                <a:gd name="connsiteY45" fmla="*/ 201388 h 267184"/>
                <a:gd name="connsiteX46" fmla="*/ 44207 w 70354"/>
                <a:gd name="connsiteY46" fmla="*/ 207522 h 267184"/>
                <a:gd name="connsiteX47" fmla="*/ 68590 w 70354"/>
                <a:gd name="connsiteY47" fmla="*/ 118678 h 267184"/>
                <a:gd name="connsiteX48" fmla="*/ 38678 w 70354"/>
                <a:gd name="connsiteY48" fmla="*/ 118678 h 267184"/>
                <a:gd name="connsiteX49" fmla="*/ 28766 w 70354"/>
                <a:gd name="connsiteY49" fmla="*/ 120878 h 267184"/>
                <a:gd name="connsiteX50" fmla="*/ 26022 w 70354"/>
                <a:gd name="connsiteY50" fmla="*/ 128419 h 267184"/>
                <a:gd name="connsiteX51" fmla="*/ 29895 w 70354"/>
                <a:gd name="connsiteY51" fmla="*/ 139062 h 267184"/>
                <a:gd name="connsiteX52" fmla="*/ 40911 w 70354"/>
                <a:gd name="connsiteY52" fmla="*/ 142842 h 267184"/>
                <a:gd name="connsiteX53" fmla="*/ 68590 w 70354"/>
                <a:gd name="connsiteY53" fmla="*/ 142842 h 267184"/>
                <a:gd name="connsiteX54" fmla="*/ 68590 w 70354"/>
                <a:gd name="connsiteY54" fmla="*/ 151018 h 267184"/>
                <a:gd name="connsiteX55" fmla="*/ 19983 w 70354"/>
                <a:gd name="connsiteY55" fmla="*/ 151018 h 267184"/>
                <a:gd name="connsiteX56" fmla="*/ 19983 w 70354"/>
                <a:gd name="connsiteY56" fmla="*/ 143198 h 267184"/>
                <a:gd name="connsiteX57" fmla="*/ 27060 w 70354"/>
                <a:gd name="connsiteY57" fmla="*/ 143198 h 267184"/>
                <a:gd name="connsiteX58" fmla="*/ 20819 w 70354"/>
                <a:gd name="connsiteY58" fmla="*/ 136536 h 267184"/>
                <a:gd name="connsiteX59" fmla="*/ 18774 w 70354"/>
                <a:gd name="connsiteY59" fmla="*/ 127599 h 267184"/>
                <a:gd name="connsiteX60" fmla="*/ 20431 w 70354"/>
                <a:gd name="connsiteY60" fmla="*/ 118352 h 267184"/>
                <a:gd name="connsiteX61" fmla="*/ 25387 w 70354"/>
                <a:gd name="connsiteY61" fmla="*/ 112544 h 267184"/>
                <a:gd name="connsiteX62" fmla="*/ 29540 w 70354"/>
                <a:gd name="connsiteY62" fmla="*/ 110904 h 267184"/>
                <a:gd name="connsiteX63" fmla="*/ 37097 w 70354"/>
                <a:gd name="connsiteY63" fmla="*/ 110406 h 267184"/>
                <a:gd name="connsiteX64" fmla="*/ 39406 w 70354"/>
                <a:gd name="connsiteY64" fmla="*/ 110406 h 267184"/>
                <a:gd name="connsiteX65" fmla="*/ 68590 w 70354"/>
                <a:gd name="connsiteY65" fmla="*/ 110406 h 267184"/>
                <a:gd name="connsiteX66" fmla="*/ 68590 w 70354"/>
                <a:gd name="connsiteY66" fmla="*/ 118678 h 267184"/>
                <a:gd name="connsiteX67" fmla="*/ 43944 w 70354"/>
                <a:gd name="connsiteY67" fmla="*/ 63304 h 267184"/>
                <a:gd name="connsiteX68" fmla="*/ 30330 w 70354"/>
                <a:gd name="connsiteY68" fmla="*/ 66959 h 267184"/>
                <a:gd name="connsiteX69" fmla="*/ 25746 w 70354"/>
                <a:gd name="connsiteY69" fmla="*/ 77770 h 267184"/>
                <a:gd name="connsiteX70" fmla="*/ 30765 w 70354"/>
                <a:gd name="connsiteY70" fmla="*/ 88442 h 267184"/>
                <a:gd name="connsiteX71" fmla="*/ 44984 w 70354"/>
                <a:gd name="connsiteY71" fmla="*/ 92206 h 267184"/>
                <a:gd name="connsiteX72" fmla="*/ 58058 w 70354"/>
                <a:gd name="connsiteY72" fmla="*/ 88334 h 267184"/>
                <a:gd name="connsiteX73" fmla="*/ 62827 w 70354"/>
                <a:gd name="connsiteY73" fmla="*/ 77694 h 267184"/>
                <a:gd name="connsiteX74" fmla="*/ 57933 w 70354"/>
                <a:gd name="connsiteY74" fmla="*/ 67068 h 267184"/>
                <a:gd name="connsiteX75" fmla="*/ 43944 w 70354"/>
                <a:gd name="connsiteY75" fmla="*/ 63304 h 267184"/>
                <a:gd name="connsiteX76" fmla="*/ 1765 w 70354"/>
                <a:gd name="connsiteY76" fmla="*/ 55684 h 267184"/>
                <a:gd name="connsiteX77" fmla="*/ 68590 w 70354"/>
                <a:gd name="connsiteY77" fmla="*/ 55684 h 267184"/>
                <a:gd name="connsiteX78" fmla="*/ 68590 w 70354"/>
                <a:gd name="connsiteY78" fmla="*/ 63584 h 267184"/>
                <a:gd name="connsiteX79" fmla="*/ 62471 w 70354"/>
                <a:gd name="connsiteY79" fmla="*/ 63584 h 267184"/>
                <a:gd name="connsiteX80" fmla="*/ 68171 w 70354"/>
                <a:gd name="connsiteY80" fmla="*/ 70660 h 267184"/>
                <a:gd name="connsiteX81" fmla="*/ 70078 w 70354"/>
                <a:gd name="connsiteY81" fmla="*/ 79367 h 267184"/>
                <a:gd name="connsiteX82" fmla="*/ 63107 w 70354"/>
                <a:gd name="connsiteY82" fmla="*/ 94870 h 267184"/>
                <a:gd name="connsiteX83" fmla="*/ 44441 w 70354"/>
                <a:gd name="connsiteY83" fmla="*/ 100663 h 267184"/>
                <a:gd name="connsiteX84" fmla="*/ 25449 w 70354"/>
                <a:gd name="connsiteY84" fmla="*/ 94854 h 267184"/>
                <a:gd name="connsiteX85" fmla="*/ 18402 w 70354"/>
                <a:gd name="connsiteY85" fmla="*/ 79367 h 267184"/>
                <a:gd name="connsiteX86" fmla="*/ 20276 w 70354"/>
                <a:gd name="connsiteY86" fmla="*/ 70367 h 267184"/>
                <a:gd name="connsiteX87" fmla="*/ 25930 w 70354"/>
                <a:gd name="connsiteY87" fmla="*/ 63584 h 267184"/>
                <a:gd name="connsiteX88" fmla="*/ 1765 w 70354"/>
                <a:gd name="connsiteY88" fmla="*/ 63584 h 267184"/>
                <a:gd name="connsiteX89" fmla="*/ 1765 w 70354"/>
                <a:gd name="connsiteY89" fmla="*/ 55684 h 267184"/>
                <a:gd name="connsiteX90" fmla="*/ 62099 w 70354"/>
                <a:gd name="connsiteY90" fmla="*/ 12885 h 267184"/>
                <a:gd name="connsiteX91" fmla="*/ 68079 w 70354"/>
                <a:gd name="connsiteY91" fmla="*/ 21003 h 267184"/>
                <a:gd name="connsiteX92" fmla="*/ 70078 w 70354"/>
                <a:gd name="connsiteY92" fmla="*/ 30108 h 267184"/>
                <a:gd name="connsiteX93" fmla="*/ 66205 w 70354"/>
                <a:gd name="connsiteY93" fmla="*/ 41725 h 267184"/>
                <a:gd name="connsiteX94" fmla="*/ 55486 w 70354"/>
                <a:gd name="connsiteY94" fmla="*/ 45907 h 267184"/>
                <a:gd name="connsiteX95" fmla="*/ 45093 w 70354"/>
                <a:gd name="connsiteY95" fmla="*/ 41804 h 267184"/>
                <a:gd name="connsiteX96" fmla="*/ 40242 w 70354"/>
                <a:gd name="connsiteY96" fmla="*/ 29288 h 267184"/>
                <a:gd name="connsiteX97" fmla="*/ 39607 w 70354"/>
                <a:gd name="connsiteY97" fmla="*/ 23512 h 267184"/>
                <a:gd name="connsiteX98" fmla="*/ 38385 w 70354"/>
                <a:gd name="connsiteY98" fmla="*/ 15892 h 267184"/>
                <a:gd name="connsiteX99" fmla="*/ 36942 w 70354"/>
                <a:gd name="connsiteY99" fmla="*/ 14031 h 267184"/>
                <a:gd name="connsiteX100" fmla="*/ 33103 w 70354"/>
                <a:gd name="connsiteY100" fmla="*/ 13567 h 267184"/>
                <a:gd name="connsiteX101" fmla="*/ 27511 w 70354"/>
                <a:gd name="connsiteY101" fmla="*/ 16294 h 267184"/>
                <a:gd name="connsiteX102" fmla="*/ 25650 w 70354"/>
                <a:gd name="connsiteY102" fmla="*/ 24516 h 267184"/>
                <a:gd name="connsiteX103" fmla="*/ 27929 w 70354"/>
                <a:gd name="connsiteY103" fmla="*/ 33084 h 267184"/>
                <a:gd name="connsiteX104" fmla="*/ 34667 w 70354"/>
                <a:gd name="connsiteY104" fmla="*/ 35962 h 267184"/>
                <a:gd name="connsiteX105" fmla="*/ 34667 w 70354"/>
                <a:gd name="connsiteY105" fmla="*/ 43678 h 267184"/>
                <a:gd name="connsiteX106" fmla="*/ 34295 w 70354"/>
                <a:gd name="connsiteY106" fmla="*/ 43678 h 267184"/>
                <a:gd name="connsiteX107" fmla="*/ 22677 w 70354"/>
                <a:gd name="connsiteY107" fmla="*/ 38505 h 267184"/>
                <a:gd name="connsiteX108" fmla="*/ 18402 w 70354"/>
                <a:gd name="connsiteY108" fmla="*/ 24256 h 267184"/>
                <a:gd name="connsiteX109" fmla="*/ 22057 w 70354"/>
                <a:gd name="connsiteY109" fmla="*/ 9895 h 267184"/>
                <a:gd name="connsiteX110" fmla="*/ 33488 w 70354"/>
                <a:gd name="connsiteY110" fmla="*/ 5295 h 267184"/>
                <a:gd name="connsiteX111" fmla="*/ 57795 w 70354"/>
                <a:gd name="connsiteY111" fmla="*/ 5295 h 267184"/>
                <a:gd name="connsiteX112" fmla="*/ 61819 w 70354"/>
                <a:gd name="connsiteY112" fmla="*/ 4613 h 267184"/>
                <a:gd name="connsiteX113" fmla="*/ 62734 w 70354"/>
                <a:gd name="connsiteY113" fmla="*/ 2150 h 267184"/>
                <a:gd name="connsiteX114" fmla="*/ 62672 w 70354"/>
                <a:gd name="connsiteY114" fmla="*/ 1255 h 267184"/>
                <a:gd name="connsiteX115" fmla="*/ 62454 w 70354"/>
                <a:gd name="connsiteY115" fmla="*/ 0 h 267184"/>
                <a:gd name="connsiteX116" fmla="*/ 68774 w 70354"/>
                <a:gd name="connsiteY116" fmla="*/ 0 h 267184"/>
                <a:gd name="connsiteX117" fmla="*/ 69347 w 70354"/>
                <a:gd name="connsiteY117" fmla="*/ 2615 h 267184"/>
                <a:gd name="connsiteX118" fmla="*/ 69518 w 70354"/>
                <a:gd name="connsiteY118" fmla="*/ 4722 h 267184"/>
                <a:gd name="connsiteX119" fmla="*/ 67737 w 70354"/>
                <a:gd name="connsiteY119" fmla="*/ 10840 h 267184"/>
                <a:gd name="connsiteX120" fmla="*/ 62379 w 70354"/>
                <a:gd name="connsiteY120" fmla="*/ 12885 h 267184"/>
                <a:gd name="connsiteX121" fmla="*/ 62099 w 70354"/>
                <a:gd name="connsiteY121" fmla="*/ 12885 h 267184"/>
                <a:gd name="connsiteX122" fmla="*/ 43868 w 70354"/>
                <a:gd name="connsiteY122" fmla="*/ 13659 h 267184"/>
                <a:gd name="connsiteX123" fmla="*/ 46624 w 70354"/>
                <a:gd name="connsiteY123" fmla="*/ 24875 h 267184"/>
                <a:gd name="connsiteX124" fmla="*/ 47214 w 70354"/>
                <a:gd name="connsiteY124" fmla="*/ 29103 h 267184"/>
                <a:gd name="connsiteX125" fmla="*/ 49848 w 70354"/>
                <a:gd name="connsiteY125" fmla="*/ 35498 h 267184"/>
                <a:gd name="connsiteX126" fmla="*/ 55391 w 70354"/>
                <a:gd name="connsiteY126" fmla="*/ 37451 h 267184"/>
                <a:gd name="connsiteX127" fmla="*/ 60969 w 70354"/>
                <a:gd name="connsiteY127" fmla="*/ 35175 h 267184"/>
                <a:gd name="connsiteX128" fmla="*/ 62919 w 70354"/>
                <a:gd name="connsiteY128" fmla="*/ 28685 h 267184"/>
                <a:gd name="connsiteX129" fmla="*/ 59606 w 70354"/>
                <a:gd name="connsiteY129" fmla="*/ 17887 h 267184"/>
                <a:gd name="connsiteX130" fmla="*/ 51116 w 70354"/>
                <a:gd name="connsiteY130" fmla="*/ 13659 h 267184"/>
                <a:gd name="connsiteX131" fmla="*/ 43868 w 70354"/>
                <a:gd name="connsiteY131" fmla="*/ 13659 h 26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70354" h="267184">
                  <a:moveTo>
                    <a:pt x="46562" y="267184"/>
                  </a:moveTo>
                  <a:lnTo>
                    <a:pt x="46562" y="258448"/>
                  </a:lnTo>
                  <a:cubicBezTo>
                    <a:pt x="51413" y="258356"/>
                    <a:pt x="55269" y="256746"/>
                    <a:pt x="58150" y="253617"/>
                  </a:cubicBezTo>
                  <a:cubicBezTo>
                    <a:pt x="61015" y="250472"/>
                    <a:pt x="62454" y="246290"/>
                    <a:pt x="62454" y="241055"/>
                  </a:cubicBezTo>
                  <a:cubicBezTo>
                    <a:pt x="62454" y="235881"/>
                    <a:pt x="61371" y="231791"/>
                    <a:pt x="59188" y="228818"/>
                  </a:cubicBezTo>
                  <a:cubicBezTo>
                    <a:pt x="57004" y="225828"/>
                    <a:pt x="54031" y="224343"/>
                    <a:pt x="50280" y="224343"/>
                  </a:cubicBezTo>
                  <a:cubicBezTo>
                    <a:pt x="45169" y="224343"/>
                    <a:pt x="41266" y="229951"/>
                    <a:pt x="38602" y="241147"/>
                  </a:cubicBezTo>
                  <a:cubicBezTo>
                    <a:pt x="38447" y="241815"/>
                    <a:pt x="38339" y="242326"/>
                    <a:pt x="38247" y="242681"/>
                  </a:cubicBezTo>
                  <a:cubicBezTo>
                    <a:pt x="36093" y="251757"/>
                    <a:pt x="33692" y="257753"/>
                    <a:pt x="31058" y="260664"/>
                  </a:cubicBezTo>
                  <a:cubicBezTo>
                    <a:pt x="28410" y="263592"/>
                    <a:pt x="24646" y="265047"/>
                    <a:pt x="19782" y="265047"/>
                  </a:cubicBezTo>
                  <a:cubicBezTo>
                    <a:pt x="13818" y="265047"/>
                    <a:pt x="9030" y="262864"/>
                    <a:pt x="5421" y="258511"/>
                  </a:cubicBezTo>
                  <a:cubicBezTo>
                    <a:pt x="1811" y="254157"/>
                    <a:pt x="0" y="248365"/>
                    <a:pt x="0" y="241134"/>
                  </a:cubicBezTo>
                  <a:cubicBezTo>
                    <a:pt x="0" y="233761"/>
                    <a:pt x="1890" y="227952"/>
                    <a:pt x="5684" y="223724"/>
                  </a:cubicBezTo>
                  <a:cubicBezTo>
                    <a:pt x="9464" y="219479"/>
                    <a:pt x="14671" y="217342"/>
                    <a:pt x="21284" y="217279"/>
                  </a:cubicBezTo>
                  <a:lnTo>
                    <a:pt x="21330" y="225923"/>
                  </a:lnTo>
                  <a:cubicBezTo>
                    <a:pt x="16884" y="226233"/>
                    <a:pt x="13462" y="227751"/>
                    <a:pt x="11091" y="230491"/>
                  </a:cubicBezTo>
                  <a:cubicBezTo>
                    <a:pt x="8720" y="233234"/>
                    <a:pt x="7528" y="236981"/>
                    <a:pt x="7528" y="241736"/>
                  </a:cubicBezTo>
                  <a:cubicBezTo>
                    <a:pt x="7528" y="246182"/>
                    <a:pt x="8503" y="249745"/>
                    <a:pt x="10439" y="252409"/>
                  </a:cubicBezTo>
                  <a:cubicBezTo>
                    <a:pt x="12392" y="255073"/>
                    <a:pt x="14981" y="256403"/>
                    <a:pt x="18201" y="256403"/>
                  </a:cubicBezTo>
                  <a:cubicBezTo>
                    <a:pt x="23358" y="256403"/>
                    <a:pt x="27218" y="250891"/>
                    <a:pt x="29740" y="239863"/>
                  </a:cubicBezTo>
                  <a:cubicBezTo>
                    <a:pt x="30142" y="238236"/>
                    <a:pt x="30439" y="236981"/>
                    <a:pt x="30656" y="236099"/>
                  </a:cubicBezTo>
                  <a:lnTo>
                    <a:pt x="30873" y="235137"/>
                  </a:lnTo>
                  <a:cubicBezTo>
                    <a:pt x="32605" y="227952"/>
                    <a:pt x="34466" y="223180"/>
                    <a:pt x="36465" y="220809"/>
                  </a:cubicBezTo>
                  <a:cubicBezTo>
                    <a:pt x="37983" y="219031"/>
                    <a:pt x="39824" y="217668"/>
                    <a:pt x="41978" y="216736"/>
                  </a:cubicBezTo>
                  <a:cubicBezTo>
                    <a:pt x="44148" y="215791"/>
                    <a:pt x="46562" y="215327"/>
                    <a:pt x="49226" y="215327"/>
                  </a:cubicBezTo>
                  <a:cubicBezTo>
                    <a:pt x="55687" y="215327"/>
                    <a:pt x="60814" y="217635"/>
                    <a:pt x="64625" y="222252"/>
                  </a:cubicBezTo>
                  <a:cubicBezTo>
                    <a:pt x="68451" y="226852"/>
                    <a:pt x="70355" y="233092"/>
                    <a:pt x="70355" y="240962"/>
                  </a:cubicBezTo>
                  <a:cubicBezTo>
                    <a:pt x="70355" y="249063"/>
                    <a:pt x="68310" y="255382"/>
                    <a:pt x="64206" y="259907"/>
                  </a:cubicBezTo>
                  <a:cubicBezTo>
                    <a:pt x="60100" y="264428"/>
                    <a:pt x="54215" y="266845"/>
                    <a:pt x="46562" y="267184"/>
                  </a:cubicBezTo>
                  <a:close/>
                  <a:moveTo>
                    <a:pt x="44207" y="199158"/>
                  </a:moveTo>
                  <a:cubicBezTo>
                    <a:pt x="50234" y="199158"/>
                    <a:pt x="54851" y="197874"/>
                    <a:pt x="58042" y="195286"/>
                  </a:cubicBezTo>
                  <a:cubicBezTo>
                    <a:pt x="61233" y="192701"/>
                    <a:pt x="62827" y="188999"/>
                    <a:pt x="62827" y="184195"/>
                  </a:cubicBezTo>
                  <a:cubicBezTo>
                    <a:pt x="62827" y="179427"/>
                    <a:pt x="61233" y="175772"/>
                    <a:pt x="58042" y="173229"/>
                  </a:cubicBezTo>
                  <a:cubicBezTo>
                    <a:pt x="54851" y="170691"/>
                    <a:pt x="50234" y="169420"/>
                    <a:pt x="44207" y="169420"/>
                  </a:cubicBezTo>
                  <a:cubicBezTo>
                    <a:pt x="38230" y="169420"/>
                    <a:pt x="33630" y="170691"/>
                    <a:pt x="30439" y="173229"/>
                  </a:cubicBezTo>
                  <a:cubicBezTo>
                    <a:pt x="27247" y="175772"/>
                    <a:pt x="25650" y="179427"/>
                    <a:pt x="25650" y="184195"/>
                  </a:cubicBezTo>
                  <a:cubicBezTo>
                    <a:pt x="25650" y="189029"/>
                    <a:pt x="27247" y="192730"/>
                    <a:pt x="30422" y="195302"/>
                  </a:cubicBezTo>
                  <a:cubicBezTo>
                    <a:pt x="33597" y="197874"/>
                    <a:pt x="38197" y="199158"/>
                    <a:pt x="44207" y="199158"/>
                  </a:cubicBezTo>
                  <a:close/>
                  <a:moveTo>
                    <a:pt x="44207" y="207522"/>
                  </a:moveTo>
                  <a:cubicBezTo>
                    <a:pt x="36076" y="207522"/>
                    <a:pt x="29740" y="205494"/>
                    <a:pt x="25202" y="201421"/>
                  </a:cubicBezTo>
                  <a:cubicBezTo>
                    <a:pt x="20664" y="197347"/>
                    <a:pt x="18402" y="191647"/>
                    <a:pt x="18402" y="184291"/>
                  </a:cubicBezTo>
                  <a:cubicBezTo>
                    <a:pt x="18402" y="176901"/>
                    <a:pt x="20664" y="171171"/>
                    <a:pt x="25186" y="167098"/>
                  </a:cubicBezTo>
                  <a:cubicBezTo>
                    <a:pt x="29711" y="163008"/>
                    <a:pt x="36047" y="160963"/>
                    <a:pt x="44207" y="160963"/>
                  </a:cubicBezTo>
                  <a:cubicBezTo>
                    <a:pt x="52387" y="160963"/>
                    <a:pt x="58737" y="162992"/>
                    <a:pt x="63278" y="167065"/>
                  </a:cubicBezTo>
                  <a:cubicBezTo>
                    <a:pt x="67816" y="171138"/>
                    <a:pt x="70078" y="176839"/>
                    <a:pt x="70078" y="184195"/>
                  </a:cubicBezTo>
                  <a:cubicBezTo>
                    <a:pt x="70078" y="191584"/>
                    <a:pt x="67816" y="197314"/>
                    <a:pt x="63291" y="201388"/>
                  </a:cubicBezTo>
                  <a:cubicBezTo>
                    <a:pt x="58769" y="205477"/>
                    <a:pt x="52417" y="207522"/>
                    <a:pt x="44207" y="207522"/>
                  </a:cubicBezTo>
                  <a:close/>
                  <a:moveTo>
                    <a:pt x="68590" y="118678"/>
                  </a:moveTo>
                  <a:lnTo>
                    <a:pt x="38678" y="118678"/>
                  </a:lnTo>
                  <a:cubicBezTo>
                    <a:pt x="33906" y="118678"/>
                    <a:pt x="30593" y="119406"/>
                    <a:pt x="28766" y="120878"/>
                  </a:cubicBezTo>
                  <a:cubicBezTo>
                    <a:pt x="26938" y="122350"/>
                    <a:pt x="26022" y="124859"/>
                    <a:pt x="26022" y="128419"/>
                  </a:cubicBezTo>
                  <a:cubicBezTo>
                    <a:pt x="26022" y="132990"/>
                    <a:pt x="27310" y="136536"/>
                    <a:pt x="29895" y="139062"/>
                  </a:cubicBezTo>
                  <a:cubicBezTo>
                    <a:pt x="32484" y="141587"/>
                    <a:pt x="36155" y="142842"/>
                    <a:pt x="40911" y="142842"/>
                  </a:cubicBezTo>
                  <a:lnTo>
                    <a:pt x="68590" y="142842"/>
                  </a:lnTo>
                  <a:lnTo>
                    <a:pt x="68590" y="151018"/>
                  </a:lnTo>
                  <a:lnTo>
                    <a:pt x="19983" y="151018"/>
                  </a:lnTo>
                  <a:lnTo>
                    <a:pt x="19983" y="143198"/>
                  </a:lnTo>
                  <a:lnTo>
                    <a:pt x="27060" y="143198"/>
                  </a:lnTo>
                  <a:cubicBezTo>
                    <a:pt x="24257" y="141324"/>
                    <a:pt x="22166" y="139108"/>
                    <a:pt x="20819" y="136536"/>
                  </a:cubicBezTo>
                  <a:cubicBezTo>
                    <a:pt x="19456" y="133964"/>
                    <a:pt x="18774" y="130991"/>
                    <a:pt x="18774" y="127599"/>
                  </a:cubicBezTo>
                  <a:cubicBezTo>
                    <a:pt x="18774" y="123944"/>
                    <a:pt x="19331" y="120862"/>
                    <a:pt x="20431" y="118352"/>
                  </a:cubicBezTo>
                  <a:cubicBezTo>
                    <a:pt x="21531" y="115827"/>
                    <a:pt x="23190" y="113890"/>
                    <a:pt x="25387" y="112544"/>
                  </a:cubicBezTo>
                  <a:cubicBezTo>
                    <a:pt x="26582" y="111786"/>
                    <a:pt x="27959" y="111243"/>
                    <a:pt x="29540" y="110904"/>
                  </a:cubicBezTo>
                  <a:cubicBezTo>
                    <a:pt x="31137" y="110578"/>
                    <a:pt x="33646" y="110406"/>
                    <a:pt x="37097" y="110406"/>
                  </a:cubicBezTo>
                  <a:lnTo>
                    <a:pt x="39406" y="110406"/>
                  </a:lnTo>
                  <a:lnTo>
                    <a:pt x="68590" y="110406"/>
                  </a:lnTo>
                  <a:lnTo>
                    <a:pt x="68590" y="118678"/>
                  </a:lnTo>
                  <a:close/>
                  <a:moveTo>
                    <a:pt x="43944" y="63304"/>
                  </a:moveTo>
                  <a:cubicBezTo>
                    <a:pt x="37921" y="63304"/>
                    <a:pt x="33383" y="64526"/>
                    <a:pt x="30330" y="66959"/>
                  </a:cubicBezTo>
                  <a:cubicBezTo>
                    <a:pt x="27277" y="69389"/>
                    <a:pt x="25746" y="72998"/>
                    <a:pt x="25746" y="77770"/>
                  </a:cubicBezTo>
                  <a:cubicBezTo>
                    <a:pt x="25746" y="82370"/>
                    <a:pt x="27419" y="85933"/>
                    <a:pt x="30765" y="88442"/>
                  </a:cubicBezTo>
                  <a:cubicBezTo>
                    <a:pt x="34110" y="90952"/>
                    <a:pt x="38849" y="92206"/>
                    <a:pt x="44984" y="92206"/>
                  </a:cubicBezTo>
                  <a:cubicBezTo>
                    <a:pt x="50530" y="92206"/>
                    <a:pt x="54880" y="90922"/>
                    <a:pt x="58058" y="88334"/>
                  </a:cubicBezTo>
                  <a:cubicBezTo>
                    <a:pt x="61233" y="85745"/>
                    <a:pt x="62827" y="82199"/>
                    <a:pt x="62827" y="77694"/>
                  </a:cubicBezTo>
                  <a:cubicBezTo>
                    <a:pt x="62827" y="73123"/>
                    <a:pt x="61200" y="69577"/>
                    <a:pt x="57933" y="67068"/>
                  </a:cubicBezTo>
                  <a:cubicBezTo>
                    <a:pt x="54663" y="64558"/>
                    <a:pt x="50003" y="63304"/>
                    <a:pt x="43944" y="63304"/>
                  </a:cubicBezTo>
                  <a:close/>
                  <a:moveTo>
                    <a:pt x="1765" y="55684"/>
                  </a:moveTo>
                  <a:lnTo>
                    <a:pt x="68590" y="55684"/>
                  </a:lnTo>
                  <a:lnTo>
                    <a:pt x="68590" y="63584"/>
                  </a:lnTo>
                  <a:lnTo>
                    <a:pt x="62471" y="63584"/>
                  </a:lnTo>
                  <a:cubicBezTo>
                    <a:pt x="64997" y="65658"/>
                    <a:pt x="66900" y="68026"/>
                    <a:pt x="68171" y="70660"/>
                  </a:cubicBezTo>
                  <a:cubicBezTo>
                    <a:pt x="69443" y="73295"/>
                    <a:pt x="70078" y="76189"/>
                    <a:pt x="70078" y="79367"/>
                  </a:cubicBezTo>
                  <a:cubicBezTo>
                    <a:pt x="70078" y="85854"/>
                    <a:pt x="67753" y="91014"/>
                    <a:pt x="63107" y="94870"/>
                  </a:cubicBezTo>
                  <a:cubicBezTo>
                    <a:pt x="58476" y="98726"/>
                    <a:pt x="52249" y="100663"/>
                    <a:pt x="44441" y="100663"/>
                  </a:cubicBezTo>
                  <a:cubicBezTo>
                    <a:pt x="36495" y="100663"/>
                    <a:pt x="30159" y="98726"/>
                    <a:pt x="25449" y="94854"/>
                  </a:cubicBezTo>
                  <a:cubicBezTo>
                    <a:pt x="20757" y="90981"/>
                    <a:pt x="18402" y="85824"/>
                    <a:pt x="18402" y="79367"/>
                  </a:cubicBezTo>
                  <a:cubicBezTo>
                    <a:pt x="18402" y="75988"/>
                    <a:pt x="19021" y="72985"/>
                    <a:pt x="20276" y="70367"/>
                  </a:cubicBezTo>
                  <a:cubicBezTo>
                    <a:pt x="21531" y="67749"/>
                    <a:pt x="23421" y="65487"/>
                    <a:pt x="25930" y="63584"/>
                  </a:cubicBezTo>
                  <a:lnTo>
                    <a:pt x="1765" y="63584"/>
                  </a:lnTo>
                  <a:lnTo>
                    <a:pt x="1765" y="55684"/>
                  </a:lnTo>
                  <a:close/>
                  <a:moveTo>
                    <a:pt x="62099" y="12885"/>
                  </a:moveTo>
                  <a:cubicBezTo>
                    <a:pt x="64763" y="15441"/>
                    <a:pt x="66745" y="18138"/>
                    <a:pt x="68079" y="21003"/>
                  </a:cubicBezTo>
                  <a:cubicBezTo>
                    <a:pt x="69410" y="23851"/>
                    <a:pt x="70078" y="26887"/>
                    <a:pt x="70078" y="30108"/>
                  </a:cubicBezTo>
                  <a:cubicBezTo>
                    <a:pt x="70078" y="35067"/>
                    <a:pt x="68790" y="38939"/>
                    <a:pt x="66205" y="41725"/>
                  </a:cubicBezTo>
                  <a:cubicBezTo>
                    <a:pt x="63617" y="44514"/>
                    <a:pt x="60041" y="45907"/>
                    <a:pt x="55486" y="45907"/>
                  </a:cubicBezTo>
                  <a:cubicBezTo>
                    <a:pt x="51070" y="45907"/>
                    <a:pt x="47602" y="44544"/>
                    <a:pt x="45093" y="41804"/>
                  </a:cubicBezTo>
                  <a:cubicBezTo>
                    <a:pt x="42584" y="39061"/>
                    <a:pt x="40970" y="34879"/>
                    <a:pt x="40242" y="29288"/>
                  </a:cubicBezTo>
                  <a:cubicBezTo>
                    <a:pt x="40087" y="27862"/>
                    <a:pt x="39870" y="25942"/>
                    <a:pt x="39607" y="23512"/>
                  </a:cubicBezTo>
                  <a:cubicBezTo>
                    <a:pt x="39188" y="19376"/>
                    <a:pt x="38770" y="16820"/>
                    <a:pt x="38385" y="15892"/>
                  </a:cubicBezTo>
                  <a:cubicBezTo>
                    <a:pt x="38013" y="14947"/>
                    <a:pt x="37532" y="14324"/>
                    <a:pt x="36942" y="14031"/>
                  </a:cubicBezTo>
                  <a:cubicBezTo>
                    <a:pt x="36356" y="13722"/>
                    <a:pt x="35069" y="13567"/>
                    <a:pt x="33103" y="13567"/>
                  </a:cubicBezTo>
                  <a:cubicBezTo>
                    <a:pt x="30623" y="13567"/>
                    <a:pt x="28766" y="14479"/>
                    <a:pt x="27511" y="16294"/>
                  </a:cubicBezTo>
                  <a:cubicBezTo>
                    <a:pt x="26273" y="18105"/>
                    <a:pt x="25650" y="20848"/>
                    <a:pt x="25650" y="24516"/>
                  </a:cubicBezTo>
                  <a:cubicBezTo>
                    <a:pt x="25650" y="28296"/>
                    <a:pt x="26411" y="31161"/>
                    <a:pt x="27929" y="33084"/>
                  </a:cubicBezTo>
                  <a:cubicBezTo>
                    <a:pt x="29447" y="35004"/>
                    <a:pt x="31693" y="35962"/>
                    <a:pt x="34667" y="35962"/>
                  </a:cubicBezTo>
                  <a:lnTo>
                    <a:pt x="34667" y="43678"/>
                  </a:lnTo>
                  <a:lnTo>
                    <a:pt x="34295" y="43678"/>
                  </a:lnTo>
                  <a:cubicBezTo>
                    <a:pt x="29401" y="43678"/>
                    <a:pt x="25512" y="41959"/>
                    <a:pt x="22677" y="38505"/>
                  </a:cubicBezTo>
                  <a:cubicBezTo>
                    <a:pt x="19828" y="35050"/>
                    <a:pt x="18402" y="30312"/>
                    <a:pt x="18402" y="24256"/>
                  </a:cubicBezTo>
                  <a:cubicBezTo>
                    <a:pt x="18402" y="17749"/>
                    <a:pt x="19627" y="12964"/>
                    <a:pt x="22057" y="9895"/>
                  </a:cubicBezTo>
                  <a:cubicBezTo>
                    <a:pt x="24491" y="6830"/>
                    <a:pt x="28301" y="5295"/>
                    <a:pt x="33488" y="5295"/>
                  </a:cubicBezTo>
                  <a:lnTo>
                    <a:pt x="57795" y="5295"/>
                  </a:lnTo>
                  <a:cubicBezTo>
                    <a:pt x="59869" y="5295"/>
                    <a:pt x="61216" y="5065"/>
                    <a:pt x="61819" y="4613"/>
                  </a:cubicBezTo>
                  <a:cubicBezTo>
                    <a:pt x="62425" y="4149"/>
                    <a:pt x="62734" y="3329"/>
                    <a:pt x="62734" y="2150"/>
                  </a:cubicBezTo>
                  <a:cubicBezTo>
                    <a:pt x="62734" y="1903"/>
                    <a:pt x="62718" y="1610"/>
                    <a:pt x="62672" y="1255"/>
                  </a:cubicBezTo>
                  <a:cubicBezTo>
                    <a:pt x="62626" y="896"/>
                    <a:pt x="62550" y="477"/>
                    <a:pt x="62454" y="0"/>
                  </a:cubicBezTo>
                  <a:lnTo>
                    <a:pt x="68774" y="0"/>
                  </a:lnTo>
                  <a:cubicBezTo>
                    <a:pt x="69054" y="991"/>
                    <a:pt x="69242" y="1874"/>
                    <a:pt x="69347" y="2615"/>
                  </a:cubicBezTo>
                  <a:cubicBezTo>
                    <a:pt x="69456" y="3346"/>
                    <a:pt x="69518" y="4057"/>
                    <a:pt x="69518" y="4722"/>
                  </a:cubicBezTo>
                  <a:cubicBezTo>
                    <a:pt x="69518" y="7449"/>
                    <a:pt x="68929" y="9494"/>
                    <a:pt x="67737" y="10840"/>
                  </a:cubicBezTo>
                  <a:cubicBezTo>
                    <a:pt x="66561" y="12204"/>
                    <a:pt x="64763" y="12885"/>
                    <a:pt x="62379" y="12885"/>
                  </a:cubicBezTo>
                  <a:lnTo>
                    <a:pt x="62099" y="12885"/>
                  </a:lnTo>
                  <a:close/>
                  <a:moveTo>
                    <a:pt x="43868" y="13659"/>
                  </a:moveTo>
                  <a:cubicBezTo>
                    <a:pt x="45044" y="15842"/>
                    <a:pt x="45959" y="19577"/>
                    <a:pt x="46624" y="24875"/>
                  </a:cubicBezTo>
                  <a:cubicBezTo>
                    <a:pt x="46871" y="26749"/>
                    <a:pt x="47059" y="28158"/>
                    <a:pt x="47214" y="29103"/>
                  </a:cubicBezTo>
                  <a:cubicBezTo>
                    <a:pt x="47695" y="32060"/>
                    <a:pt x="48577" y="34197"/>
                    <a:pt x="49848" y="35498"/>
                  </a:cubicBezTo>
                  <a:cubicBezTo>
                    <a:pt x="51116" y="36799"/>
                    <a:pt x="52960" y="37451"/>
                    <a:pt x="55391" y="37451"/>
                  </a:cubicBezTo>
                  <a:cubicBezTo>
                    <a:pt x="57808" y="37451"/>
                    <a:pt x="59668" y="36693"/>
                    <a:pt x="60969" y="35175"/>
                  </a:cubicBezTo>
                  <a:cubicBezTo>
                    <a:pt x="62270" y="33671"/>
                    <a:pt x="62919" y="31504"/>
                    <a:pt x="62919" y="28685"/>
                  </a:cubicBezTo>
                  <a:cubicBezTo>
                    <a:pt x="62919" y="24302"/>
                    <a:pt x="61819" y="20693"/>
                    <a:pt x="59606" y="17887"/>
                  </a:cubicBezTo>
                  <a:cubicBezTo>
                    <a:pt x="57390" y="15069"/>
                    <a:pt x="54571" y="13659"/>
                    <a:pt x="51116" y="13659"/>
                  </a:cubicBezTo>
                  <a:lnTo>
                    <a:pt x="43868" y="1365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DE4F44CF-2A61-4B59-9E71-CAA18A05F585}"/>
                </a:ext>
              </a:extLst>
            </p:cNvPr>
            <p:cNvSpPr/>
            <p:nvPr/>
          </p:nvSpPr>
          <p:spPr>
            <a:xfrm>
              <a:off x="10750256" y="1246116"/>
              <a:ext cx="66919" cy="203310"/>
            </a:xfrm>
            <a:custGeom>
              <a:avLst/>
              <a:gdLst>
                <a:gd name="connsiteX0" fmla="*/ 46097 w 69518"/>
                <a:gd name="connsiteY0" fmla="*/ 211115 h 211207"/>
                <a:gd name="connsiteX1" fmla="*/ 46097 w 69518"/>
                <a:gd name="connsiteY1" fmla="*/ 202379 h 211207"/>
                <a:gd name="connsiteX2" fmla="*/ 47168 w 69518"/>
                <a:gd name="connsiteY2" fmla="*/ 202454 h 211207"/>
                <a:gd name="connsiteX3" fmla="*/ 48870 w 69518"/>
                <a:gd name="connsiteY3" fmla="*/ 202471 h 211207"/>
                <a:gd name="connsiteX4" fmla="*/ 58460 w 69518"/>
                <a:gd name="connsiteY4" fmla="*/ 199978 h 211207"/>
                <a:gd name="connsiteX5" fmla="*/ 61434 w 69518"/>
                <a:gd name="connsiteY5" fmla="*/ 191953 h 211207"/>
                <a:gd name="connsiteX6" fmla="*/ 60209 w 69518"/>
                <a:gd name="connsiteY6" fmla="*/ 186240 h 211207"/>
                <a:gd name="connsiteX7" fmla="*/ 56398 w 69518"/>
                <a:gd name="connsiteY7" fmla="*/ 182644 h 211207"/>
                <a:gd name="connsiteX8" fmla="*/ 52977 w 69518"/>
                <a:gd name="connsiteY8" fmla="*/ 181808 h 211207"/>
                <a:gd name="connsiteX9" fmla="*/ 45557 w 69518"/>
                <a:gd name="connsiteY9" fmla="*/ 181561 h 211207"/>
                <a:gd name="connsiteX10" fmla="*/ 929 w 69518"/>
                <a:gd name="connsiteY10" fmla="*/ 181561 h 211207"/>
                <a:gd name="connsiteX11" fmla="*/ 929 w 69518"/>
                <a:gd name="connsiteY11" fmla="*/ 172452 h 211207"/>
                <a:gd name="connsiteX12" fmla="*/ 49226 w 69518"/>
                <a:gd name="connsiteY12" fmla="*/ 172452 h 211207"/>
                <a:gd name="connsiteX13" fmla="*/ 64546 w 69518"/>
                <a:gd name="connsiteY13" fmla="*/ 177178 h 211207"/>
                <a:gd name="connsiteX14" fmla="*/ 69518 w 69518"/>
                <a:gd name="connsiteY14" fmla="*/ 191785 h 211207"/>
                <a:gd name="connsiteX15" fmla="*/ 64391 w 69518"/>
                <a:gd name="connsiteY15" fmla="*/ 206343 h 211207"/>
                <a:gd name="connsiteX16" fmla="*/ 48962 w 69518"/>
                <a:gd name="connsiteY16" fmla="*/ 211207 h 211207"/>
                <a:gd name="connsiteX17" fmla="*/ 47214 w 69518"/>
                <a:gd name="connsiteY17" fmla="*/ 211178 h 211207"/>
                <a:gd name="connsiteX18" fmla="*/ 46097 w 69518"/>
                <a:gd name="connsiteY18" fmla="*/ 211115 h 211207"/>
                <a:gd name="connsiteX19" fmla="*/ 43371 w 69518"/>
                <a:gd name="connsiteY19" fmla="*/ 153883 h 211207"/>
                <a:gd name="connsiteX20" fmla="*/ 57205 w 69518"/>
                <a:gd name="connsiteY20" fmla="*/ 150011 h 211207"/>
                <a:gd name="connsiteX21" fmla="*/ 61990 w 69518"/>
                <a:gd name="connsiteY21" fmla="*/ 138920 h 211207"/>
                <a:gd name="connsiteX22" fmla="*/ 57205 w 69518"/>
                <a:gd name="connsiteY22" fmla="*/ 127955 h 211207"/>
                <a:gd name="connsiteX23" fmla="*/ 43371 w 69518"/>
                <a:gd name="connsiteY23" fmla="*/ 124145 h 211207"/>
                <a:gd name="connsiteX24" fmla="*/ 29602 w 69518"/>
                <a:gd name="connsiteY24" fmla="*/ 127955 h 211207"/>
                <a:gd name="connsiteX25" fmla="*/ 24814 w 69518"/>
                <a:gd name="connsiteY25" fmla="*/ 138920 h 211207"/>
                <a:gd name="connsiteX26" fmla="*/ 29586 w 69518"/>
                <a:gd name="connsiteY26" fmla="*/ 150027 h 211207"/>
                <a:gd name="connsiteX27" fmla="*/ 43371 w 69518"/>
                <a:gd name="connsiteY27" fmla="*/ 153883 h 211207"/>
                <a:gd name="connsiteX28" fmla="*/ 43371 w 69518"/>
                <a:gd name="connsiteY28" fmla="*/ 162247 h 211207"/>
                <a:gd name="connsiteX29" fmla="*/ 24366 w 69518"/>
                <a:gd name="connsiteY29" fmla="*/ 156146 h 211207"/>
                <a:gd name="connsiteX30" fmla="*/ 17566 w 69518"/>
                <a:gd name="connsiteY30" fmla="*/ 139016 h 211207"/>
                <a:gd name="connsiteX31" fmla="*/ 24350 w 69518"/>
                <a:gd name="connsiteY31" fmla="*/ 121823 h 211207"/>
                <a:gd name="connsiteX32" fmla="*/ 43371 w 69518"/>
                <a:gd name="connsiteY32" fmla="*/ 115688 h 211207"/>
                <a:gd name="connsiteX33" fmla="*/ 62441 w 69518"/>
                <a:gd name="connsiteY33" fmla="*/ 121790 h 211207"/>
                <a:gd name="connsiteX34" fmla="*/ 69242 w 69518"/>
                <a:gd name="connsiteY34" fmla="*/ 138920 h 211207"/>
                <a:gd name="connsiteX35" fmla="*/ 62454 w 69518"/>
                <a:gd name="connsiteY35" fmla="*/ 156113 h 211207"/>
                <a:gd name="connsiteX36" fmla="*/ 43371 w 69518"/>
                <a:gd name="connsiteY36" fmla="*/ 162247 h 211207"/>
                <a:gd name="connsiteX37" fmla="*/ 0 w 69518"/>
                <a:gd name="connsiteY37" fmla="*/ 125633 h 211207"/>
                <a:gd name="connsiteX38" fmla="*/ 6988 w 69518"/>
                <a:gd name="connsiteY38" fmla="*/ 128807 h 211207"/>
                <a:gd name="connsiteX39" fmla="*/ 9389 w 69518"/>
                <a:gd name="connsiteY39" fmla="*/ 134570 h 211207"/>
                <a:gd name="connsiteX40" fmla="*/ 9280 w 69518"/>
                <a:gd name="connsiteY40" fmla="*/ 135900 h 211207"/>
                <a:gd name="connsiteX41" fmla="*/ 8938 w 69518"/>
                <a:gd name="connsiteY41" fmla="*/ 137511 h 211207"/>
                <a:gd name="connsiteX42" fmla="*/ 7699 w 69518"/>
                <a:gd name="connsiteY42" fmla="*/ 141910 h 211207"/>
                <a:gd name="connsiteX43" fmla="*/ 7436 w 69518"/>
                <a:gd name="connsiteY43" fmla="*/ 143073 h 211207"/>
                <a:gd name="connsiteX44" fmla="*/ 7344 w 69518"/>
                <a:gd name="connsiteY44" fmla="*/ 144143 h 211207"/>
                <a:gd name="connsiteX45" fmla="*/ 8147 w 69518"/>
                <a:gd name="connsiteY45" fmla="*/ 146543 h 211207"/>
                <a:gd name="connsiteX46" fmla="*/ 10502 w 69518"/>
                <a:gd name="connsiteY46" fmla="*/ 148216 h 211207"/>
                <a:gd name="connsiteX47" fmla="*/ 10502 w 69518"/>
                <a:gd name="connsiteY47" fmla="*/ 152211 h 211207"/>
                <a:gd name="connsiteX48" fmla="*/ 3626 w 69518"/>
                <a:gd name="connsiteY48" fmla="*/ 149128 h 211207"/>
                <a:gd name="connsiteX49" fmla="*/ 1209 w 69518"/>
                <a:gd name="connsiteY49" fmla="*/ 143461 h 211207"/>
                <a:gd name="connsiteX50" fmla="*/ 1301 w 69518"/>
                <a:gd name="connsiteY50" fmla="*/ 142002 h 211207"/>
                <a:gd name="connsiteX51" fmla="*/ 1564 w 69518"/>
                <a:gd name="connsiteY51" fmla="*/ 140781 h 211207"/>
                <a:gd name="connsiteX52" fmla="*/ 2898 w 69518"/>
                <a:gd name="connsiteY52" fmla="*/ 136289 h 211207"/>
                <a:gd name="connsiteX53" fmla="*/ 3161 w 69518"/>
                <a:gd name="connsiteY53" fmla="*/ 135018 h 211207"/>
                <a:gd name="connsiteX54" fmla="*/ 3254 w 69518"/>
                <a:gd name="connsiteY54" fmla="*/ 133888 h 211207"/>
                <a:gd name="connsiteX55" fmla="*/ 2434 w 69518"/>
                <a:gd name="connsiteY55" fmla="*/ 131300 h 211207"/>
                <a:gd name="connsiteX56" fmla="*/ 0 w 69518"/>
                <a:gd name="connsiteY56" fmla="*/ 129627 h 211207"/>
                <a:gd name="connsiteX57" fmla="*/ 0 w 69518"/>
                <a:gd name="connsiteY57" fmla="*/ 125633 h 211207"/>
                <a:gd name="connsiteX58" fmla="*/ 67753 w 69518"/>
                <a:gd name="connsiteY58" fmla="*/ 73403 h 211207"/>
                <a:gd name="connsiteX59" fmla="*/ 37842 w 69518"/>
                <a:gd name="connsiteY59" fmla="*/ 73403 h 211207"/>
                <a:gd name="connsiteX60" fmla="*/ 27913 w 69518"/>
                <a:gd name="connsiteY60" fmla="*/ 75603 h 211207"/>
                <a:gd name="connsiteX61" fmla="*/ 25186 w 69518"/>
                <a:gd name="connsiteY61" fmla="*/ 83144 h 211207"/>
                <a:gd name="connsiteX62" fmla="*/ 28937 w 69518"/>
                <a:gd name="connsiteY62" fmla="*/ 93662 h 211207"/>
                <a:gd name="connsiteX63" fmla="*/ 39034 w 69518"/>
                <a:gd name="connsiteY63" fmla="*/ 97567 h 211207"/>
                <a:gd name="connsiteX64" fmla="*/ 67753 w 69518"/>
                <a:gd name="connsiteY64" fmla="*/ 97567 h 211207"/>
                <a:gd name="connsiteX65" fmla="*/ 67753 w 69518"/>
                <a:gd name="connsiteY65" fmla="*/ 105744 h 211207"/>
                <a:gd name="connsiteX66" fmla="*/ 929 w 69518"/>
                <a:gd name="connsiteY66" fmla="*/ 105744 h 211207"/>
                <a:gd name="connsiteX67" fmla="*/ 929 w 69518"/>
                <a:gd name="connsiteY67" fmla="*/ 97567 h 211207"/>
                <a:gd name="connsiteX68" fmla="*/ 26009 w 69518"/>
                <a:gd name="connsiteY68" fmla="*/ 97567 h 211207"/>
                <a:gd name="connsiteX69" fmla="*/ 19999 w 69518"/>
                <a:gd name="connsiteY69" fmla="*/ 91449 h 211207"/>
                <a:gd name="connsiteX70" fmla="*/ 17938 w 69518"/>
                <a:gd name="connsiteY70" fmla="*/ 82324 h 211207"/>
                <a:gd name="connsiteX71" fmla="*/ 19594 w 69518"/>
                <a:gd name="connsiteY71" fmla="*/ 73077 h 211207"/>
                <a:gd name="connsiteX72" fmla="*/ 24550 w 69518"/>
                <a:gd name="connsiteY72" fmla="*/ 67269 h 211207"/>
                <a:gd name="connsiteX73" fmla="*/ 28703 w 69518"/>
                <a:gd name="connsiteY73" fmla="*/ 65629 h 211207"/>
                <a:gd name="connsiteX74" fmla="*/ 36261 w 69518"/>
                <a:gd name="connsiteY74" fmla="*/ 65131 h 211207"/>
                <a:gd name="connsiteX75" fmla="*/ 38569 w 69518"/>
                <a:gd name="connsiteY75" fmla="*/ 65131 h 211207"/>
                <a:gd name="connsiteX76" fmla="*/ 67753 w 69518"/>
                <a:gd name="connsiteY76" fmla="*/ 65131 h 211207"/>
                <a:gd name="connsiteX77" fmla="*/ 67753 w 69518"/>
                <a:gd name="connsiteY77" fmla="*/ 73403 h 211207"/>
                <a:gd name="connsiteX78" fmla="*/ 67753 w 69518"/>
                <a:gd name="connsiteY78" fmla="*/ 41076 h 211207"/>
                <a:gd name="connsiteX79" fmla="*/ 19146 w 69518"/>
                <a:gd name="connsiteY79" fmla="*/ 59013 h 211207"/>
                <a:gd name="connsiteX80" fmla="*/ 19146 w 69518"/>
                <a:gd name="connsiteY80" fmla="*/ 50247 h 211207"/>
                <a:gd name="connsiteX81" fmla="*/ 58088 w 69518"/>
                <a:gd name="connsiteY81" fmla="*/ 36693 h 211207"/>
                <a:gd name="connsiteX82" fmla="*/ 19146 w 69518"/>
                <a:gd name="connsiteY82" fmla="*/ 23449 h 211207"/>
                <a:gd name="connsiteX83" fmla="*/ 19146 w 69518"/>
                <a:gd name="connsiteY83" fmla="*/ 14683 h 211207"/>
                <a:gd name="connsiteX84" fmla="*/ 67753 w 69518"/>
                <a:gd name="connsiteY84" fmla="*/ 32432 h 211207"/>
                <a:gd name="connsiteX85" fmla="*/ 67753 w 69518"/>
                <a:gd name="connsiteY85" fmla="*/ 41076 h 211207"/>
                <a:gd name="connsiteX86" fmla="*/ 10225 w 69518"/>
                <a:gd name="connsiteY86" fmla="*/ 8176 h 211207"/>
                <a:gd name="connsiteX87" fmla="*/ 929 w 69518"/>
                <a:gd name="connsiteY87" fmla="*/ 8176 h 211207"/>
                <a:gd name="connsiteX88" fmla="*/ 929 w 69518"/>
                <a:gd name="connsiteY88" fmla="*/ 0 h 211207"/>
                <a:gd name="connsiteX89" fmla="*/ 10225 w 69518"/>
                <a:gd name="connsiteY89" fmla="*/ 0 h 211207"/>
                <a:gd name="connsiteX90" fmla="*/ 10225 w 69518"/>
                <a:gd name="connsiteY90" fmla="*/ 8176 h 211207"/>
                <a:gd name="connsiteX91" fmla="*/ 67753 w 69518"/>
                <a:gd name="connsiteY91" fmla="*/ 8176 h 211207"/>
                <a:gd name="connsiteX92" fmla="*/ 19146 w 69518"/>
                <a:gd name="connsiteY92" fmla="*/ 8176 h 211207"/>
                <a:gd name="connsiteX93" fmla="*/ 19146 w 69518"/>
                <a:gd name="connsiteY93" fmla="*/ 0 h 211207"/>
                <a:gd name="connsiteX94" fmla="*/ 67753 w 69518"/>
                <a:gd name="connsiteY94" fmla="*/ 0 h 211207"/>
                <a:gd name="connsiteX95" fmla="*/ 67753 w 69518"/>
                <a:gd name="connsiteY95" fmla="*/ 8176 h 211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9518" h="211207">
                  <a:moveTo>
                    <a:pt x="46097" y="211115"/>
                  </a:moveTo>
                  <a:lnTo>
                    <a:pt x="46097" y="202379"/>
                  </a:lnTo>
                  <a:cubicBezTo>
                    <a:pt x="46423" y="202408"/>
                    <a:pt x="46779" y="202441"/>
                    <a:pt x="47168" y="202454"/>
                  </a:cubicBezTo>
                  <a:cubicBezTo>
                    <a:pt x="47540" y="202471"/>
                    <a:pt x="48113" y="202471"/>
                    <a:pt x="48870" y="202471"/>
                  </a:cubicBezTo>
                  <a:cubicBezTo>
                    <a:pt x="53286" y="202471"/>
                    <a:pt x="56477" y="201635"/>
                    <a:pt x="58460" y="199978"/>
                  </a:cubicBezTo>
                  <a:cubicBezTo>
                    <a:pt x="60442" y="198322"/>
                    <a:pt x="61434" y="195641"/>
                    <a:pt x="61434" y="191953"/>
                  </a:cubicBezTo>
                  <a:cubicBezTo>
                    <a:pt x="61434" y="189645"/>
                    <a:pt x="61032" y="187742"/>
                    <a:pt x="60209" y="186240"/>
                  </a:cubicBezTo>
                  <a:cubicBezTo>
                    <a:pt x="59389" y="184722"/>
                    <a:pt x="58117" y="183530"/>
                    <a:pt x="56398" y="182644"/>
                  </a:cubicBezTo>
                  <a:cubicBezTo>
                    <a:pt x="55578" y="182259"/>
                    <a:pt x="54432" y="181979"/>
                    <a:pt x="52977" y="181808"/>
                  </a:cubicBezTo>
                  <a:cubicBezTo>
                    <a:pt x="51505" y="181640"/>
                    <a:pt x="49025" y="181561"/>
                    <a:pt x="45557" y="181561"/>
                  </a:cubicBezTo>
                  <a:lnTo>
                    <a:pt x="929" y="181561"/>
                  </a:lnTo>
                  <a:lnTo>
                    <a:pt x="929" y="172452"/>
                  </a:lnTo>
                  <a:lnTo>
                    <a:pt x="49226" y="172452"/>
                  </a:lnTo>
                  <a:cubicBezTo>
                    <a:pt x="56135" y="172452"/>
                    <a:pt x="61233" y="174033"/>
                    <a:pt x="64546" y="177178"/>
                  </a:cubicBezTo>
                  <a:cubicBezTo>
                    <a:pt x="67862" y="180323"/>
                    <a:pt x="69518" y="185186"/>
                    <a:pt x="69518" y="191785"/>
                  </a:cubicBezTo>
                  <a:cubicBezTo>
                    <a:pt x="69518" y="198259"/>
                    <a:pt x="67816" y="203107"/>
                    <a:pt x="64391" y="206343"/>
                  </a:cubicBezTo>
                  <a:cubicBezTo>
                    <a:pt x="60969" y="209580"/>
                    <a:pt x="55825" y="211207"/>
                    <a:pt x="48962" y="211207"/>
                  </a:cubicBezTo>
                  <a:cubicBezTo>
                    <a:pt x="48205" y="211207"/>
                    <a:pt x="47616" y="211191"/>
                    <a:pt x="47214" y="211178"/>
                  </a:cubicBezTo>
                  <a:cubicBezTo>
                    <a:pt x="46796" y="211161"/>
                    <a:pt x="46423" y="211145"/>
                    <a:pt x="46097" y="211115"/>
                  </a:cubicBezTo>
                  <a:close/>
                  <a:moveTo>
                    <a:pt x="43371" y="153883"/>
                  </a:moveTo>
                  <a:cubicBezTo>
                    <a:pt x="49397" y="153883"/>
                    <a:pt x="54014" y="152599"/>
                    <a:pt x="57205" y="150011"/>
                  </a:cubicBezTo>
                  <a:cubicBezTo>
                    <a:pt x="60396" y="147426"/>
                    <a:pt x="61990" y="143725"/>
                    <a:pt x="61990" y="138920"/>
                  </a:cubicBezTo>
                  <a:cubicBezTo>
                    <a:pt x="61990" y="134152"/>
                    <a:pt x="60396" y="130497"/>
                    <a:pt x="57205" y="127955"/>
                  </a:cubicBezTo>
                  <a:cubicBezTo>
                    <a:pt x="54014" y="125416"/>
                    <a:pt x="49397" y="124145"/>
                    <a:pt x="43371" y="124145"/>
                  </a:cubicBezTo>
                  <a:cubicBezTo>
                    <a:pt x="37394" y="124145"/>
                    <a:pt x="32793" y="125416"/>
                    <a:pt x="29602" y="127955"/>
                  </a:cubicBezTo>
                  <a:cubicBezTo>
                    <a:pt x="26411" y="130497"/>
                    <a:pt x="24814" y="134152"/>
                    <a:pt x="24814" y="138920"/>
                  </a:cubicBezTo>
                  <a:cubicBezTo>
                    <a:pt x="24814" y="143754"/>
                    <a:pt x="26411" y="147455"/>
                    <a:pt x="29586" y="150027"/>
                  </a:cubicBezTo>
                  <a:cubicBezTo>
                    <a:pt x="32760" y="152599"/>
                    <a:pt x="37361" y="153883"/>
                    <a:pt x="43371" y="153883"/>
                  </a:cubicBezTo>
                  <a:close/>
                  <a:moveTo>
                    <a:pt x="43371" y="162247"/>
                  </a:moveTo>
                  <a:cubicBezTo>
                    <a:pt x="35240" y="162247"/>
                    <a:pt x="28904" y="160219"/>
                    <a:pt x="24366" y="156146"/>
                  </a:cubicBezTo>
                  <a:cubicBezTo>
                    <a:pt x="19828" y="152072"/>
                    <a:pt x="17566" y="146372"/>
                    <a:pt x="17566" y="139016"/>
                  </a:cubicBezTo>
                  <a:cubicBezTo>
                    <a:pt x="17566" y="131626"/>
                    <a:pt x="19828" y="125896"/>
                    <a:pt x="24350" y="121823"/>
                  </a:cubicBezTo>
                  <a:cubicBezTo>
                    <a:pt x="28874" y="117733"/>
                    <a:pt x="35210" y="115688"/>
                    <a:pt x="43371" y="115688"/>
                  </a:cubicBezTo>
                  <a:cubicBezTo>
                    <a:pt x="51551" y="115688"/>
                    <a:pt x="57900" y="117717"/>
                    <a:pt x="62441" y="121790"/>
                  </a:cubicBezTo>
                  <a:cubicBezTo>
                    <a:pt x="66979" y="125864"/>
                    <a:pt x="69242" y="131564"/>
                    <a:pt x="69242" y="138920"/>
                  </a:cubicBezTo>
                  <a:cubicBezTo>
                    <a:pt x="69242" y="146310"/>
                    <a:pt x="66979" y="152039"/>
                    <a:pt x="62454" y="156113"/>
                  </a:cubicBezTo>
                  <a:cubicBezTo>
                    <a:pt x="57933" y="160203"/>
                    <a:pt x="51581" y="162247"/>
                    <a:pt x="43371" y="162247"/>
                  </a:cubicBezTo>
                  <a:close/>
                  <a:moveTo>
                    <a:pt x="0" y="125633"/>
                  </a:moveTo>
                  <a:cubicBezTo>
                    <a:pt x="3053" y="126236"/>
                    <a:pt x="5374" y="127289"/>
                    <a:pt x="6988" y="128807"/>
                  </a:cubicBezTo>
                  <a:cubicBezTo>
                    <a:pt x="8582" y="130325"/>
                    <a:pt x="9389" y="132245"/>
                    <a:pt x="9389" y="134570"/>
                  </a:cubicBezTo>
                  <a:cubicBezTo>
                    <a:pt x="9389" y="134955"/>
                    <a:pt x="9356" y="135407"/>
                    <a:pt x="9280" y="135900"/>
                  </a:cubicBezTo>
                  <a:cubicBezTo>
                    <a:pt x="9201" y="136411"/>
                    <a:pt x="9079" y="136938"/>
                    <a:pt x="8938" y="137511"/>
                  </a:cubicBezTo>
                  <a:lnTo>
                    <a:pt x="7699" y="141910"/>
                  </a:lnTo>
                  <a:cubicBezTo>
                    <a:pt x="7591" y="142299"/>
                    <a:pt x="7498" y="142684"/>
                    <a:pt x="7436" y="143073"/>
                  </a:cubicBezTo>
                  <a:cubicBezTo>
                    <a:pt x="7373" y="143445"/>
                    <a:pt x="7344" y="143800"/>
                    <a:pt x="7344" y="144143"/>
                  </a:cubicBezTo>
                  <a:cubicBezTo>
                    <a:pt x="7344" y="145038"/>
                    <a:pt x="7607" y="145845"/>
                    <a:pt x="8147" y="146543"/>
                  </a:cubicBezTo>
                  <a:cubicBezTo>
                    <a:pt x="8674" y="147238"/>
                    <a:pt x="9464" y="147798"/>
                    <a:pt x="10502" y="148216"/>
                  </a:cubicBezTo>
                  <a:lnTo>
                    <a:pt x="10502" y="152211"/>
                  </a:lnTo>
                  <a:cubicBezTo>
                    <a:pt x="7528" y="151670"/>
                    <a:pt x="5236" y="150630"/>
                    <a:pt x="3626" y="149128"/>
                  </a:cubicBezTo>
                  <a:cubicBezTo>
                    <a:pt x="2015" y="147610"/>
                    <a:pt x="1209" y="145720"/>
                    <a:pt x="1209" y="143461"/>
                  </a:cubicBezTo>
                  <a:cubicBezTo>
                    <a:pt x="1209" y="142947"/>
                    <a:pt x="1238" y="142453"/>
                    <a:pt x="1301" y="142002"/>
                  </a:cubicBezTo>
                  <a:cubicBezTo>
                    <a:pt x="1363" y="141554"/>
                    <a:pt x="1456" y="141136"/>
                    <a:pt x="1564" y="140781"/>
                  </a:cubicBezTo>
                  <a:lnTo>
                    <a:pt x="2898" y="136289"/>
                  </a:lnTo>
                  <a:cubicBezTo>
                    <a:pt x="3007" y="135838"/>
                    <a:pt x="3099" y="135420"/>
                    <a:pt x="3161" y="135018"/>
                  </a:cubicBezTo>
                  <a:cubicBezTo>
                    <a:pt x="3224" y="134629"/>
                    <a:pt x="3254" y="134244"/>
                    <a:pt x="3254" y="133888"/>
                  </a:cubicBezTo>
                  <a:cubicBezTo>
                    <a:pt x="3254" y="132864"/>
                    <a:pt x="2974" y="131998"/>
                    <a:pt x="2434" y="131300"/>
                  </a:cubicBezTo>
                  <a:cubicBezTo>
                    <a:pt x="1890" y="130605"/>
                    <a:pt x="1083" y="130046"/>
                    <a:pt x="0" y="129627"/>
                  </a:cubicBezTo>
                  <a:lnTo>
                    <a:pt x="0" y="125633"/>
                  </a:lnTo>
                  <a:close/>
                  <a:moveTo>
                    <a:pt x="67753" y="73403"/>
                  </a:moveTo>
                  <a:lnTo>
                    <a:pt x="37842" y="73403"/>
                  </a:lnTo>
                  <a:cubicBezTo>
                    <a:pt x="33040" y="73403"/>
                    <a:pt x="29724" y="74131"/>
                    <a:pt x="27913" y="75603"/>
                  </a:cubicBezTo>
                  <a:cubicBezTo>
                    <a:pt x="26101" y="77075"/>
                    <a:pt x="25186" y="79584"/>
                    <a:pt x="25186" y="83144"/>
                  </a:cubicBezTo>
                  <a:cubicBezTo>
                    <a:pt x="25186" y="87560"/>
                    <a:pt x="26441" y="91060"/>
                    <a:pt x="28937" y="93662"/>
                  </a:cubicBezTo>
                  <a:cubicBezTo>
                    <a:pt x="31430" y="96263"/>
                    <a:pt x="34792" y="97567"/>
                    <a:pt x="39034" y="97567"/>
                  </a:cubicBezTo>
                  <a:lnTo>
                    <a:pt x="67753" y="97567"/>
                  </a:lnTo>
                  <a:lnTo>
                    <a:pt x="67753" y="105744"/>
                  </a:lnTo>
                  <a:lnTo>
                    <a:pt x="929" y="105744"/>
                  </a:lnTo>
                  <a:lnTo>
                    <a:pt x="929" y="97567"/>
                  </a:lnTo>
                  <a:lnTo>
                    <a:pt x="26009" y="97567"/>
                  </a:lnTo>
                  <a:cubicBezTo>
                    <a:pt x="23375" y="96079"/>
                    <a:pt x="21376" y="94050"/>
                    <a:pt x="19999" y="91449"/>
                  </a:cubicBezTo>
                  <a:cubicBezTo>
                    <a:pt x="18619" y="88844"/>
                    <a:pt x="17938" y="85795"/>
                    <a:pt x="17938" y="82324"/>
                  </a:cubicBezTo>
                  <a:cubicBezTo>
                    <a:pt x="17938" y="78669"/>
                    <a:pt x="18494" y="75587"/>
                    <a:pt x="19594" y="73077"/>
                  </a:cubicBezTo>
                  <a:cubicBezTo>
                    <a:pt x="20694" y="70552"/>
                    <a:pt x="22354" y="68615"/>
                    <a:pt x="24550" y="67269"/>
                  </a:cubicBezTo>
                  <a:cubicBezTo>
                    <a:pt x="25746" y="66511"/>
                    <a:pt x="27122" y="65968"/>
                    <a:pt x="28703" y="65629"/>
                  </a:cubicBezTo>
                  <a:cubicBezTo>
                    <a:pt x="30300" y="65303"/>
                    <a:pt x="32810" y="65131"/>
                    <a:pt x="36261" y="65131"/>
                  </a:cubicBezTo>
                  <a:lnTo>
                    <a:pt x="38569" y="65131"/>
                  </a:lnTo>
                  <a:lnTo>
                    <a:pt x="67753" y="65131"/>
                  </a:lnTo>
                  <a:lnTo>
                    <a:pt x="67753" y="73403"/>
                  </a:lnTo>
                  <a:close/>
                  <a:moveTo>
                    <a:pt x="67753" y="41076"/>
                  </a:moveTo>
                  <a:lnTo>
                    <a:pt x="19146" y="59013"/>
                  </a:lnTo>
                  <a:lnTo>
                    <a:pt x="19146" y="50247"/>
                  </a:lnTo>
                  <a:lnTo>
                    <a:pt x="58088" y="36693"/>
                  </a:lnTo>
                  <a:lnTo>
                    <a:pt x="19146" y="23449"/>
                  </a:lnTo>
                  <a:lnTo>
                    <a:pt x="19146" y="14683"/>
                  </a:lnTo>
                  <a:lnTo>
                    <a:pt x="67753" y="32432"/>
                  </a:lnTo>
                  <a:lnTo>
                    <a:pt x="67753" y="41076"/>
                  </a:lnTo>
                  <a:close/>
                  <a:moveTo>
                    <a:pt x="10225" y="8176"/>
                  </a:moveTo>
                  <a:lnTo>
                    <a:pt x="929" y="8176"/>
                  </a:lnTo>
                  <a:lnTo>
                    <a:pt x="929" y="0"/>
                  </a:lnTo>
                  <a:lnTo>
                    <a:pt x="10225" y="0"/>
                  </a:lnTo>
                  <a:lnTo>
                    <a:pt x="10225" y="8176"/>
                  </a:lnTo>
                  <a:close/>
                  <a:moveTo>
                    <a:pt x="67753" y="8176"/>
                  </a:moveTo>
                  <a:lnTo>
                    <a:pt x="19146" y="8176"/>
                  </a:lnTo>
                  <a:lnTo>
                    <a:pt x="19146" y="0"/>
                  </a:lnTo>
                  <a:lnTo>
                    <a:pt x="67753" y="0"/>
                  </a:lnTo>
                  <a:lnTo>
                    <a:pt x="67753" y="8176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9B9DF42-DA37-4706-8E5E-2761BB6235C8}"/>
                </a:ext>
              </a:extLst>
            </p:cNvPr>
            <p:cNvSpPr/>
            <p:nvPr/>
          </p:nvSpPr>
          <p:spPr>
            <a:xfrm>
              <a:off x="11414365" y="1126873"/>
              <a:ext cx="65847" cy="275702"/>
            </a:xfrm>
            <a:custGeom>
              <a:avLst/>
              <a:gdLst>
                <a:gd name="connsiteX0" fmla="*/ 39037 w 68405"/>
                <a:gd name="connsiteY0" fmla="*/ 267079 h 286411"/>
                <a:gd name="connsiteX1" fmla="*/ 39037 w 68405"/>
                <a:gd name="connsiteY1" fmla="*/ 246248 h 286411"/>
                <a:gd name="connsiteX2" fmla="*/ 9573 w 68405"/>
                <a:gd name="connsiteY2" fmla="*/ 256594 h 286411"/>
                <a:gd name="connsiteX3" fmla="*/ 39037 w 68405"/>
                <a:gd name="connsiteY3" fmla="*/ 267079 h 286411"/>
                <a:gd name="connsiteX4" fmla="*/ 66824 w 68405"/>
                <a:gd name="connsiteY4" fmla="*/ 286412 h 286411"/>
                <a:gd name="connsiteX5" fmla="*/ 0 w 68405"/>
                <a:gd name="connsiteY5" fmla="*/ 261583 h 286411"/>
                <a:gd name="connsiteX6" fmla="*/ 0 w 68405"/>
                <a:gd name="connsiteY6" fmla="*/ 251559 h 286411"/>
                <a:gd name="connsiteX7" fmla="*/ 66824 w 68405"/>
                <a:gd name="connsiteY7" fmla="*/ 226654 h 286411"/>
                <a:gd name="connsiteX8" fmla="*/ 66824 w 68405"/>
                <a:gd name="connsiteY8" fmla="*/ 236504 h 286411"/>
                <a:gd name="connsiteX9" fmla="*/ 46842 w 68405"/>
                <a:gd name="connsiteY9" fmla="*/ 243584 h 286411"/>
                <a:gd name="connsiteX10" fmla="*/ 46842 w 68405"/>
                <a:gd name="connsiteY10" fmla="*/ 269884 h 286411"/>
                <a:gd name="connsiteX11" fmla="*/ 66824 w 68405"/>
                <a:gd name="connsiteY11" fmla="*/ 277010 h 286411"/>
                <a:gd name="connsiteX12" fmla="*/ 66824 w 68405"/>
                <a:gd name="connsiteY12" fmla="*/ 286412 h 286411"/>
                <a:gd name="connsiteX13" fmla="*/ 18218 w 68405"/>
                <a:gd name="connsiteY13" fmla="*/ 212607 h 286411"/>
                <a:gd name="connsiteX14" fmla="*/ 48034 w 68405"/>
                <a:gd name="connsiteY14" fmla="*/ 212607 h 286411"/>
                <a:gd name="connsiteX15" fmla="*/ 57996 w 68405"/>
                <a:gd name="connsiteY15" fmla="*/ 210361 h 286411"/>
                <a:gd name="connsiteX16" fmla="*/ 60785 w 68405"/>
                <a:gd name="connsiteY16" fmla="*/ 202771 h 286411"/>
                <a:gd name="connsiteX17" fmla="*/ 56632 w 68405"/>
                <a:gd name="connsiteY17" fmla="*/ 192069 h 286411"/>
                <a:gd name="connsiteX18" fmla="*/ 44395 w 68405"/>
                <a:gd name="connsiteY18" fmla="*/ 188443 h 286411"/>
                <a:gd name="connsiteX19" fmla="*/ 18218 w 68405"/>
                <a:gd name="connsiteY19" fmla="*/ 188443 h 286411"/>
                <a:gd name="connsiteX20" fmla="*/ 18218 w 68405"/>
                <a:gd name="connsiteY20" fmla="*/ 180267 h 286411"/>
                <a:gd name="connsiteX21" fmla="*/ 66824 w 68405"/>
                <a:gd name="connsiteY21" fmla="*/ 180267 h 286411"/>
                <a:gd name="connsiteX22" fmla="*/ 66824 w 68405"/>
                <a:gd name="connsiteY22" fmla="*/ 188087 h 286411"/>
                <a:gd name="connsiteX23" fmla="*/ 59560 w 68405"/>
                <a:gd name="connsiteY23" fmla="*/ 188087 h 286411"/>
                <a:gd name="connsiteX24" fmla="*/ 65896 w 68405"/>
                <a:gd name="connsiteY24" fmla="*/ 194653 h 286411"/>
                <a:gd name="connsiteX25" fmla="*/ 68033 w 68405"/>
                <a:gd name="connsiteY25" fmla="*/ 204134 h 286411"/>
                <a:gd name="connsiteX26" fmla="*/ 66314 w 68405"/>
                <a:gd name="connsiteY26" fmla="*/ 212979 h 286411"/>
                <a:gd name="connsiteX27" fmla="*/ 61404 w 68405"/>
                <a:gd name="connsiteY27" fmla="*/ 218738 h 286411"/>
                <a:gd name="connsiteX28" fmla="*/ 57268 w 68405"/>
                <a:gd name="connsiteY28" fmla="*/ 220381 h 286411"/>
                <a:gd name="connsiteX29" fmla="*/ 49707 w 68405"/>
                <a:gd name="connsiteY29" fmla="*/ 220879 h 286411"/>
                <a:gd name="connsiteX30" fmla="*/ 47402 w 68405"/>
                <a:gd name="connsiteY30" fmla="*/ 220879 h 286411"/>
                <a:gd name="connsiteX31" fmla="*/ 18218 w 68405"/>
                <a:gd name="connsiteY31" fmla="*/ 220879 h 286411"/>
                <a:gd name="connsiteX32" fmla="*/ 18218 w 68405"/>
                <a:gd name="connsiteY32" fmla="*/ 212607 h 286411"/>
                <a:gd name="connsiteX33" fmla="*/ 66824 w 68405"/>
                <a:gd name="connsiteY33" fmla="*/ 156024 h 286411"/>
                <a:gd name="connsiteX34" fmla="*/ 18218 w 68405"/>
                <a:gd name="connsiteY34" fmla="*/ 173961 h 286411"/>
                <a:gd name="connsiteX35" fmla="*/ 18218 w 68405"/>
                <a:gd name="connsiteY35" fmla="*/ 165195 h 286411"/>
                <a:gd name="connsiteX36" fmla="*/ 57159 w 68405"/>
                <a:gd name="connsiteY36" fmla="*/ 151641 h 286411"/>
                <a:gd name="connsiteX37" fmla="*/ 18218 w 68405"/>
                <a:gd name="connsiteY37" fmla="*/ 138397 h 286411"/>
                <a:gd name="connsiteX38" fmla="*/ 18218 w 68405"/>
                <a:gd name="connsiteY38" fmla="*/ 129631 h 286411"/>
                <a:gd name="connsiteX39" fmla="*/ 66824 w 68405"/>
                <a:gd name="connsiteY39" fmla="*/ 147380 h 286411"/>
                <a:gd name="connsiteX40" fmla="*/ 66824 w 68405"/>
                <a:gd name="connsiteY40" fmla="*/ 156024 h 286411"/>
                <a:gd name="connsiteX41" fmla="*/ 38105 w 68405"/>
                <a:gd name="connsiteY41" fmla="*/ 116897 h 286411"/>
                <a:gd name="connsiteX42" fmla="*/ 38105 w 68405"/>
                <a:gd name="connsiteY42" fmla="*/ 90227 h 286411"/>
                <a:gd name="connsiteX43" fmla="*/ 27590 w 68405"/>
                <a:gd name="connsiteY43" fmla="*/ 93678 h 286411"/>
                <a:gd name="connsiteX44" fmla="*/ 23885 w 68405"/>
                <a:gd name="connsiteY44" fmla="*/ 103330 h 286411"/>
                <a:gd name="connsiteX45" fmla="*/ 27527 w 68405"/>
                <a:gd name="connsiteY45" fmla="*/ 112840 h 286411"/>
                <a:gd name="connsiteX46" fmla="*/ 38105 w 68405"/>
                <a:gd name="connsiteY46" fmla="*/ 116897 h 286411"/>
                <a:gd name="connsiteX47" fmla="*/ 51116 w 68405"/>
                <a:gd name="connsiteY47" fmla="*/ 90412 h 286411"/>
                <a:gd name="connsiteX48" fmla="*/ 51116 w 68405"/>
                <a:gd name="connsiteY48" fmla="*/ 82327 h 286411"/>
                <a:gd name="connsiteX49" fmla="*/ 63772 w 68405"/>
                <a:gd name="connsiteY49" fmla="*/ 89312 h 286411"/>
                <a:gd name="connsiteX50" fmla="*/ 68405 w 68405"/>
                <a:gd name="connsiteY50" fmla="*/ 103610 h 286411"/>
                <a:gd name="connsiteX51" fmla="*/ 61605 w 68405"/>
                <a:gd name="connsiteY51" fmla="*/ 119594 h 286411"/>
                <a:gd name="connsiteX52" fmla="*/ 43048 w 68405"/>
                <a:gd name="connsiteY52" fmla="*/ 125449 h 286411"/>
                <a:gd name="connsiteX53" fmla="*/ 23622 w 68405"/>
                <a:gd name="connsiteY53" fmla="*/ 119640 h 286411"/>
                <a:gd name="connsiteX54" fmla="*/ 16637 w 68405"/>
                <a:gd name="connsiteY54" fmla="*/ 103623 h 286411"/>
                <a:gd name="connsiteX55" fmla="*/ 23082 w 68405"/>
                <a:gd name="connsiteY55" fmla="*/ 87405 h 286411"/>
                <a:gd name="connsiteX56" fmla="*/ 41266 w 68405"/>
                <a:gd name="connsiteY56" fmla="*/ 81675 h 286411"/>
                <a:gd name="connsiteX57" fmla="*/ 43483 w 68405"/>
                <a:gd name="connsiteY57" fmla="*/ 81692 h 286411"/>
                <a:gd name="connsiteX58" fmla="*/ 44892 w 68405"/>
                <a:gd name="connsiteY58" fmla="*/ 81800 h 286411"/>
                <a:gd name="connsiteX59" fmla="*/ 44892 w 68405"/>
                <a:gd name="connsiteY59" fmla="*/ 116851 h 286411"/>
                <a:gd name="connsiteX60" fmla="*/ 56771 w 68405"/>
                <a:gd name="connsiteY60" fmla="*/ 113041 h 286411"/>
                <a:gd name="connsiteX61" fmla="*/ 60969 w 68405"/>
                <a:gd name="connsiteY61" fmla="*/ 102833 h 286411"/>
                <a:gd name="connsiteX62" fmla="*/ 58397 w 68405"/>
                <a:gd name="connsiteY62" fmla="*/ 94610 h 286411"/>
                <a:gd name="connsiteX63" fmla="*/ 51116 w 68405"/>
                <a:gd name="connsiteY63" fmla="*/ 90412 h 286411"/>
                <a:gd name="connsiteX64" fmla="*/ 66824 w 68405"/>
                <a:gd name="connsiteY64" fmla="*/ 72304 h 286411"/>
                <a:gd name="connsiteX65" fmla="*/ 18218 w 68405"/>
                <a:gd name="connsiteY65" fmla="*/ 72304 h 286411"/>
                <a:gd name="connsiteX66" fmla="*/ 18218 w 68405"/>
                <a:gd name="connsiteY66" fmla="*/ 64404 h 286411"/>
                <a:gd name="connsiteX67" fmla="*/ 26921 w 68405"/>
                <a:gd name="connsiteY67" fmla="*/ 64404 h 286411"/>
                <a:gd name="connsiteX68" fmla="*/ 19611 w 68405"/>
                <a:gd name="connsiteY68" fmla="*/ 59109 h 286411"/>
                <a:gd name="connsiteX69" fmla="*/ 17194 w 68405"/>
                <a:gd name="connsiteY69" fmla="*/ 50929 h 286411"/>
                <a:gd name="connsiteX70" fmla="*/ 17210 w 68405"/>
                <a:gd name="connsiteY70" fmla="*/ 49612 h 286411"/>
                <a:gd name="connsiteX71" fmla="*/ 17335 w 68405"/>
                <a:gd name="connsiteY71" fmla="*/ 48792 h 286411"/>
                <a:gd name="connsiteX72" fmla="*/ 25930 w 68405"/>
                <a:gd name="connsiteY72" fmla="*/ 48792 h 286411"/>
                <a:gd name="connsiteX73" fmla="*/ 25854 w 68405"/>
                <a:gd name="connsiteY73" fmla="*/ 49520 h 286411"/>
                <a:gd name="connsiteX74" fmla="*/ 25838 w 68405"/>
                <a:gd name="connsiteY74" fmla="*/ 50745 h 286411"/>
                <a:gd name="connsiteX75" fmla="*/ 29401 w 68405"/>
                <a:gd name="connsiteY75" fmla="*/ 60702 h 286411"/>
                <a:gd name="connsiteX76" fmla="*/ 39778 w 68405"/>
                <a:gd name="connsiteY76" fmla="*/ 64127 h 286411"/>
                <a:gd name="connsiteX77" fmla="*/ 66824 w 68405"/>
                <a:gd name="connsiteY77" fmla="*/ 64127 h 286411"/>
                <a:gd name="connsiteX78" fmla="*/ 66824 w 68405"/>
                <a:gd name="connsiteY78" fmla="*/ 72304 h 286411"/>
                <a:gd name="connsiteX79" fmla="*/ 38105 w 68405"/>
                <a:gd name="connsiteY79" fmla="*/ 35222 h 286411"/>
                <a:gd name="connsiteX80" fmla="*/ 38105 w 68405"/>
                <a:gd name="connsiteY80" fmla="*/ 8552 h 286411"/>
                <a:gd name="connsiteX81" fmla="*/ 27590 w 68405"/>
                <a:gd name="connsiteY81" fmla="*/ 12003 h 286411"/>
                <a:gd name="connsiteX82" fmla="*/ 23885 w 68405"/>
                <a:gd name="connsiteY82" fmla="*/ 21655 h 286411"/>
                <a:gd name="connsiteX83" fmla="*/ 27527 w 68405"/>
                <a:gd name="connsiteY83" fmla="*/ 31165 h 286411"/>
                <a:gd name="connsiteX84" fmla="*/ 38105 w 68405"/>
                <a:gd name="connsiteY84" fmla="*/ 35222 h 286411"/>
                <a:gd name="connsiteX85" fmla="*/ 51116 w 68405"/>
                <a:gd name="connsiteY85" fmla="*/ 8736 h 286411"/>
                <a:gd name="connsiteX86" fmla="*/ 51116 w 68405"/>
                <a:gd name="connsiteY86" fmla="*/ 652 h 286411"/>
                <a:gd name="connsiteX87" fmla="*/ 63772 w 68405"/>
                <a:gd name="connsiteY87" fmla="*/ 7636 h 286411"/>
                <a:gd name="connsiteX88" fmla="*/ 68405 w 68405"/>
                <a:gd name="connsiteY88" fmla="*/ 21934 h 286411"/>
                <a:gd name="connsiteX89" fmla="*/ 61605 w 68405"/>
                <a:gd name="connsiteY89" fmla="*/ 37918 h 286411"/>
                <a:gd name="connsiteX90" fmla="*/ 43048 w 68405"/>
                <a:gd name="connsiteY90" fmla="*/ 43773 h 286411"/>
                <a:gd name="connsiteX91" fmla="*/ 23622 w 68405"/>
                <a:gd name="connsiteY91" fmla="*/ 37965 h 286411"/>
                <a:gd name="connsiteX92" fmla="*/ 16637 w 68405"/>
                <a:gd name="connsiteY92" fmla="*/ 21948 h 286411"/>
                <a:gd name="connsiteX93" fmla="*/ 23082 w 68405"/>
                <a:gd name="connsiteY93" fmla="*/ 5730 h 286411"/>
                <a:gd name="connsiteX94" fmla="*/ 41266 w 68405"/>
                <a:gd name="connsiteY94" fmla="*/ 0 h 286411"/>
                <a:gd name="connsiteX95" fmla="*/ 43483 w 68405"/>
                <a:gd name="connsiteY95" fmla="*/ 16 h 286411"/>
                <a:gd name="connsiteX96" fmla="*/ 44892 w 68405"/>
                <a:gd name="connsiteY96" fmla="*/ 125 h 286411"/>
                <a:gd name="connsiteX97" fmla="*/ 44892 w 68405"/>
                <a:gd name="connsiteY97" fmla="*/ 35175 h 286411"/>
                <a:gd name="connsiteX98" fmla="*/ 56771 w 68405"/>
                <a:gd name="connsiteY98" fmla="*/ 31365 h 286411"/>
                <a:gd name="connsiteX99" fmla="*/ 60969 w 68405"/>
                <a:gd name="connsiteY99" fmla="*/ 21157 h 286411"/>
                <a:gd name="connsiteX100" fmla="*/ 58397 w 68405"/>
                <a:gd name="connsiteY100" fmla="*/ 12935 h 286411"/>
                <a:gd name="connsiteX101" fmla="*/ 51116 w 68405"/>
                <a:gd name="connsiteY101" fmla="*/ 8736 h 2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68405" h="286411">
                  <a:moveTo>
                    <a:pt x="39037" y="267079"/>
                  </a:moveTo>
                  <a:lnTo>
                    <a:pt x="39037" y="246248"/>
                  </a:lnTo>
                  <a:lnTo>
                    <a:pt x="9573" y="256594"/>
                  </a:lnTo>
                  <a:lnTo>
                    <a:pt x="39037" y="267079"/>
                  </a:lnTo>
                  <a:close/>
                  <a:moveTo>
                    <a:pt x="66824" y="286412"/>
                  </a:moveTo>
                  <a:lnTo>
                    <a:pt x="0" y="261583"/>
                  </a:lnTo>
                  <a:lnTo>
                    <a:pt x="0" y="251559"/>
                  </a:lnTo>
                  <a:lnTo>
                    <a:pt x="66824" y="226654"/>
                  </a:lnTo>
                  <a:lnTo>
                    <a:pt x="66824" y="236504"/>
                  </a:lnTo>
                  <a:lnTo>
                    <a:pt x="46842" y="243584"/>
                  </a:lnTo>
                  <a:lnTo>
                    <a:pt x="46842" y="269884"/>
                  </a:lnTo>
                  <a:lnTo>
                    <a:pt x="66824" y="277010"/>
                  </a:lnTo>
                  <a:lnTo>
                    <a:pt x="66824" y="286412"/>
                  </a:lnTo>
                  <a:close/>
                  <a:moveTo>
                    <a:pt x="18218" y="212607"/>
                  </a:moveTo>
                  <a:lnTo>
                    <a:pt x="48034" y="212607"/>
                  </a:lnTo>
                  <a:cubicBezTo>
                    <a:pt x="52806" y="212607"/>
                    <a:pt x="56135" y="211862"/>
                    <a:pt x="57996" y="210361"/>
                  </a:cubicBezTo>
                  <a:cubicBezTo>
                    <a:pt x="59853" y="208872"/>
                    <a:pt x="60785" y="206334"/>
                    <a:pt x="60785" y="202771"/>
                  </a:cubicBezTo>
                  <a:cubicBezTo>
                    <a:pt x="60785" y="198045"/>
                    <a:pt x="59405" y="194486"/>
                    <a:pt x="56632" y="192069"/>
                  </a:cubicBezTo>
                  <a:cubicBezTo>
                    <a:pt x="53859" y="189651"/>
                    <a:pt x="49786" y="188443"/>
                    <a:pt x="44395" y="188443"/>
                  </a:cubicBezTo>
                  <a:lnTo>
                    <a:pt x="18218" y="188443"/>
                  </a:lnTo>
                  <a:lnTo>
                    <a:pt x="18218" y="180267"/>
                  </a:lnTo>
                  <a:lnTo>
                    <a:pt x="66824" y="180267"/>
                  </a:lnTo>
                  <a:lnTo>
                    <a:pt x="66824" y="188087"/>
                  </a:lnTo>
                  <a:lnTo>
                    <a:pt x="59560" y="188087"/>
                  </a:lnTo>
                  <a:cubicBezTo>
                    <a:pt x="62362" y="189777"/>
                    <a:pt x="64486" y="191960"/>
                    <a:pt x="65896" y="194653"/>
                  </a:cubicBezTo>
                  <a:cubicBezTo>
                    <a:pt x="67322" y="197350"/>
                    <a:pt x="68033" y="200508"/>
                    <a:pt x="68033" y="204134"/>
                  </a:cubicBezTo>
                  <a:cubicBezTo>
                    <a:pt x="68033" y="207526"/>
                    <a:pt x="67460" y="210470"/>
                    <a:pt x="66314" y="212979"/>
                  </a:cubicBezTo>
                  <a:cubicBezTo>
                    <a:pt x="65168" y="215488"/>
                    <a:pt x="63525" y="217408"/>
                    <a:pt x="61404" y="218738"/>
                  </a:cubicBezTo>
                  <a:cubicBezTo>
                    <a:pt x="60225" y="219499"/>
                    <a:pt x="58848" y="220042"/>
                    <a:pt x="57268" y="220381"/>
                  </a:cubicBezTo>
                  <a:cubicBezTo>
                    <a:pt x="55671" y="220707"/>
                    <a:pt x="53161" y="220879"/>
                    <a:pt x="49707" y="220879"/>
                  </a:cubicBezTo>
                  <a:lnTo>
                    <a:pt x="47402" y="220879"/>
                  </a:lnTo>
                  <a:lnTo>
                    <a:pt x="18218" y="220879"/>
                  </a:lnTo>
                  <a:lnTo>
                    <a:pt x="18218" y="212607"/>
                  </a:lnTo>
                  <a:close/>
                  <a:moveTo>
                    <a:pt x="66824" y="156024"/>
                  </a:moveTo>
                  <a:lnTo>
                    <a:pt x="18218" y="173961"/>
                  </a:lnTo>
                  <a:lnTo>
                    <a:pt x="18218" y="165195"/>
                  </a:lnTo>
                  <a:lnTo>
                    <a:pt x="57159" y="151641"/>
                  </a:lnTo>
                  <a:lnTo>
                    <a:pt x="18218" y="138397"/>
                  </a:lnTo>
                  <a:lnTo>
                    <a:pt x="18218" y="129631"/>
                  </a:lnTo>
                  <a:lnTo>
                    <a:pt x="66824" y="147380"/>
                  </a:lnTo>
                  <a:lnTo>
                    <a:pt x="66824" y="156024"/>
                  </a:lnTo>
                  <a:close/>
                  <a:moveTo>
                    <a:pt x="38105" y="116897"/>
                  </a:moveTo>
                  <a:lnTo>
                    <a:pt x="38105" y="90227"/>
                  </a:lnTo>
                  <a:cubicBezTo>
                    <a:pt x="33567" y="90257"/>
                    <a:pt x="30050" y="91403"/>
                    <a:pt x="27590" y="93678"/>
                  </a:cubicBezTo>
                  <a:cubicBezTo>
                    <a:pt x="25127" y="95940"/>
                    <a:pt x="23885" y="99164"/>
                    <a:pt x="23885" y="103330"/>
                  </a:cubicBezTo>
                  <a:cubicBezTo>
                    <a:pt x="23885" y="107357"/>
                    <a:pt x="25094" y="110515"/>
                    <a:pt x="27527" y="112840"/>
                  </a:cubicBezTo>
                  <a:cubicBezTo>
                    <a:pt x="29945" y="115148"/>
                    <a:pt x="33475" y="116512"/>
                    <a:pt x="38105" y="116897"/>
                  </a:cubicBezTo>
                  <a:close/>
                  <a:moveTo>
                    <a:pt x="51116" y="90412"/>
                  </a:moveTo>
                  <a:lnTo>
                    <a:pt x="51116" y="82327"/>
                  </a:lnTo>
                  <a:cubicBezTo>
                    <a:pt x="56477" y="83210"/>
                    <a:pt x="60689" y="85531"/>
                    <a:pt x="63772" y="89312"/>
                  </a:cubicBezTo>
                  <a:cubicBezTo>
                    <a:pt x="66854" y="93092"/>
                    <a:pt x="68405" y="97860"/>
                    <a:pt x="68405" y="103610"/>
                  </a:cubicBezTo>
                  <a:cubicBezTo>
                    <a:pt x="68405" y="110360"/>
                    <a:pt x="66143" y="115688"/>
                    <a:pt x="61605" y="119594"/>
                  </a:cubicBezTo>
                  <a:cubicBezTo>
                    <a:pt x="57067" y="123496"/>
                    <a:pt x="50869" y="125449"/>
                    <a:pt x="43048" y="125449"/>
                  </a:cubicBezTo>
                  <a:cubicBezTo>
                    <a:pt x="34759" y="125449"/>
                    <a:pt x="28285" y="123512"/>
                    <a:pt x="23622" y="119640"/>
                  </a:cubicBezTo>
                  <a:cubicBezTo>
                    <a:pt x="18962" y="115767"/>
                    <a:pt x="16637" y="110439"/>
                    <a:pt x="16637" y="103623"/>
                  </a:cubicBezTo>
                  <a:cubicBezTo>
                    <a:pt x="16637" y="96639"/>
                    <a:pt x="18791" y="91231"/>
                    <a:pt x="23082" y="87405"/>
                  </a:cubicBezTo>
                  <a:cubicBezTo>
                    <a:pt x="27373" y="83582"/>
                    <a:pt x="33429" y="81675"/>
                    <a:pt x="41266" y="81675"/>
                  </a:cubicBezTo>
                  <a:cubicBezTo>
                    <a:pt x="42258" y="81675"/>
                    <a:pt x="43002" y="81675"/>
                    <a:pt x="43483" y="81692"/>
                  </a:cubicBezTo>
                  <a:cubicBezTo>
                    <a:pt x="43960" y="81708"/>
                    <a:pt x="44441" y="81754"/>
                    <a:pt x="44892" y="81800"/>
                  </a:cubicBezTo>
                  <a:lnTo>
                    <a:pt x="44892" y="116851"/>
                  </a:lnTo>
                  <a:cubicBezTo>
                    <a:pt x="50003" y="116758"/>
                    <a:pt x="53968" y="115487"/>
                    <a:pt x="56771" y="113041"/>
                  </a:cubicBezTo>
                  <a:cubicBezTo>
                    <a:pt x="59576" y="110594"/>
                    <a:pt x="60969" y="107186"/>
                    <a:pt x="60969" y="102833"/>
                  </a:cubicBezTo>
                  <a:cubicBezTo>
                    <a:pt x="60969" y="99520"/>
                    <a:pt x="60116" y="96760"/>
                    <a:pt x="58397" y="94610"/>
                  </a:cubicBezTo>
                  <a:cubicBezTo>
                    <a:pt x="56695" y="92440"/>
                    <a:pt x="54261" y="91047"/>
                    <a:pt x="51116" y="90412"/>
                  </a:cubicBezTo>
                  <a:close/>
                  <a:moveTo>
                    <a:pt x="66824" y="72304"/>
                  </a:moveTo>
                  <a:lnTo>
                    <a:pt x="18218" y="72304"/>
                  </a:lnTo>
                  <a:lnTo>
                    <a:pt x="18218" y="64404"/>
                  </a:lnTo>
                  <a:lnTo>
                    <a:pt x="26921" y="64404"/>
                  </a:lnTo>
                  <a:cubicBezTo>
                    <a:pt x="23671" y="63103"/>
                    <a:pt x="21237" y="61338"/>
                    <a:pt x="19611" y="59109"/>
                  </a:cubicBezTo>
                  <a:cubicBezTo>
                    <a:pt x="18000" y="56892"/>
                    <a:pt x="17194" y="54166"/>
                    <a:pt x="17194" y="50929"/>
                  </a:cubicBezTo>
                  <a:cubicBezTo>
                    <a:pt x="17194" y="50326"/>
                    <a:pt x="17194" y="49875"/>
                    <a:pt x="17210" y="49612"/>
                  </a:cubicBezTo>
                  <a:cubicBezTo>
                    <a:pt x="17226" y="49335"/>
                    <a:pt x="17273" y="49072"/>
                    <a:pt x="17335" y="48792"/>
                  </a:cubicBezTo>
                  <a:lnTo>
                    <a:pt x="25930" y="48792"/>
                  </a:lnTo>
                  <a:cubicBezTo>
                    <a:pt x="25901" y="49009"/>
                    <a:pt x="25871" y="49240"/>
                    <a:pt x="25854" y="49520"/>
                  </a:cubicBezTo>
                  <a:cubicBezTo>
                    <a:pt x="25838" y="49783"/>
                    <a:pt x="25838" y="50201"/>
                    <a:pt x="25838" y="50745"/>
                  </a:cubicBezTo>
                  <a:cubicBezTo>
                    <a:pt x="25838" y="55095"/>
                    <a:pt x="27030" y="58411"/>
                    <a:pt x="29401" y="60702"/>
                  </a:cubicBezTo>
                  <a:cubicBezTo>
                    <a:pt x="31772" y="62981"/>
                    <a:pt x="35240" y="64127"/>
                    <a:pt x="39778" y="64127"/>
                  </a:cubicBezTo>
                  <a:lnTo>
                    <a:pt x="66824" y="64127"/>
                  </a:lnTo>
                  <a:lnTo>
                    <a:pt x="66824" y="72304"/>
                  </a:lnTo>
                  <a:close/>
                  <a:moveTo>
                    <a:pt x="38105" y="35222"/>
                  </a:moveTo>
                  <a:lnTo>
                    <a:pt x="38105" y="8552"/>
                  </a:lnTo>
                  <a:cubicBezTo>
                    <a:pt x="33567" y="8581"/>
                    <a:pt x="30050" y="9727"/>
                    <a:pt x="27590" y="12003"/>
                  </a:cubicBezTo>
                  <a:cubicBezTo>
                    <a:pt x="25127" y="14265"/>
                    <a:pt x="23885" y="17489"/>
                    <a:pt x="23885" y="21655"/>
                  </a:cubicBezTo>
                  <a:cubicBezTo>
                    <a:pt x="23885" y="25682"/>
                    <a:pt x="25094" y="28840"/>
                    <a:pt x="27527" y="31165"/>
                  </a:cubicBezTo>
                  <a:cubicBezTo>
                    <a:pt x="29945" y="33473"/>
                    <a:pt x="33475" y="34836"/>
                    <a:pt x="38105" y="35222"/>
                  </a:cubicBezTo>
                  <a:close/>
                  <a:moveTo>
                    <a:pt x="51116" y="8736"/>
                  </a:moveTo>
                  <a:lnTo>
                    <a:pt x="51116" y="652"/>
                  </a:lnTo>
                  <a:cubicBezTo>
                    <a:pt x="56477" y="1535"/>
                    <a:pt x="60689" y="3856"/>
                    <a:pt x="63772" y="7636"/>
                  </a:cubicBezTo>
                  <a:cubicBezTo>
                    <a:pt x="66854" y="11417"/>
                    <a:pt x="68405" y="16185"/>
                    <a:pt x="68405" y="21934"/>
                  </a:cubicBezTo>
                  <a:cubicBezTo>
                    <a:pt x="68405" y="28685"/>
                    <a:pt x="66143" y="34013"/>
                    <a:pt x="61605" y="37918"/>
                  </a:cubicBezTo>
                  <a:cubicBezTo>
                    <a:pt x="57067" y="41821"/>
                    <a:pt x="50869" y="43773"/>
                    <a:pt x="43048" y="43773"/>
                  </a:cubicBezTo>
                  <a:cubicBezTo>
                    <a:pt x="34759" y="43773"/>
                    <a:pt x="28285" y="41837"/>
                    <a:pt x="23622" y="37965"/>
                  </a:cubicBezTo>
                  <a:cubicBezTo>
                    <a:pt x="18962" y="34092"/>
                    <a:pt x="16637" y="28764"/>
                    <a:pt x="16637" y="21948"/>
                  </a:cubicBezTo>
                  <a:cubicBezTo>
                    <a:pt x="16637" y="14963"/>
                    <a:pt x="18791" y="9556"/>
                    <a:pt x="23082" y="5730"/>
                  </a:cubicBezTo>
                  <a:cubicBezTo>
                    <a:pt x="27373" y="1907"/>
                    <a:pt x="33429" y="0"/>
                    <a:pt x="41266" y="0"/>
                  </a:cubicBezTo>
                  <a:cubicBezTo>
                    <a:pt x="42258" y="0"/>
                    <a:pt x="43002" y="0"/>
                    <a:pt x="43483" y="16"/>
                  </a:cubicBezTo>
                  <a:cubicBezTo>
                    <a:pt x="43960" y="33"/>
                    <a:pt x="44441" y="79"/>
                    <a:pt x="44892" y="125"/>
                  </a:cubicBezTo>
                  <a:lnTo>
                    <a:pt x="44892" y="35175"/>
                  </a:lnTo>
                  <a:cubicBezTo>
                    <a:pt x="50003" y="35083"/>
                    <a:pt x="53968" y="33812"/>
                    <a:pt x="56771" y="31365"/>
                  </a:cubicBezTo>
                  <a:cubicBezTo>
                    <a:pt x="59576" y="28919"/>
                    <a:pt x="60969" y="25511"/>
                    <a:pt x="60969" y="21157"/>
                  </a:cubicBezTo>
                  <a:cubicBezTo>
                    <a:pt x="60969" y="17845"/>
                    <a:pt x="60116" y="15085"/>
                    <a:pt x="58397" y="12935"/>
                  </a:cubicBezTo>
                  <a:cubicBezTo>
                    <a:pt x="56695" y="10765"/>
                    <a:pt x="54261" y="9372"/>
                    <a:pt x="51116" y="8736"/>
                  </a:cubicBez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4F8C5A-0FE8-4670-9F14-7ED29730FFEE}"/>
                </a:ext>
              </a:extLst>
            </p:cNvPr>
            <p:cNvSpPr/>
            <p:nvPr/>
          </p:nvSpPr>
          <p:spPr>
            <a:xfrm>
              <a:off x="10131719" y="1253932"/>
              <a:ext cx="66652" cy="219038"/>
            </a:xfrm>
            <a:custGeom>
              <a:avLst/>
              <a:gdLst>
                <a:gd name="connsiteX0" fmla="*/ 67753 w 69241"/>
                <a:gd name="connsiteY0" fmla="*/ 227547 h 227546"/>
                <a:gd name="connsiteX1" fmla="*/ 929 w 69241"/>
                <a:gd name="connsiteY1" fmla="*/ 227547 h 227546"/>
                <a:gd name="connsiteX2" fmla="*/ 929 w 69241"/>
                <a:gd name="connsiteY2" fmla="*/ 218531 h 227546"/>
                <a:gd name="connsiteX3" fmla="*/ 33178 w 69241"/>
                <a:gd name="connsiteY3" fmla="*/ 218531 h 227546"/>
                <a:gd name="connsiteX4" fmla="*/ 929 w 69241"/>
                <a:gd name="connsiteY4" fmla="*/ 186362 h 227546"/>
                <a:gd name="connsiteX5" fmla="*/ 929 w 69241"/>
                <a:gd name="connsiteY5" fmla="*/ 174296 h 227546"/>
                <a:gd name="connsiteX6" fmla="*/ 27695 w 69241"/>
                <a:gd name="connsiteY6" fmla="*/ 201602 h 227546"/>
                <a:gd name="connsiteX7" fmla="*/ 67753 w 69241"/>
                <a:gd name="connsiteY7" fmla="*/ 173552 h 227546"/>
                <a:gd name="connsiteX8" fmla="*/ 67753 w 69241"/>
                <a:gd name="connsiteY8" fmla="*/ 184798 h 227546"/>
                <a:gd name="connsiteX9" fmla="*/ 34232 w 69241"/>
                <a:gd name="connsiteY9" fmla="*/ 208184 h 227546"/>
                <a:gd name="connsiteX10" fmla="*/ 44349 w 69241"/>
                <a:gd name="connsiteY10" fmla="*/ 218531 h 227546"/>
                <a:gd name="connsiteX11" fmla="*/ 67753 w 69241"/>
                <a:gd name="connsiteY11" fmla="*/ 218531 h 227546"/>
                <a:gd name="connsiteX12" fmla="*/ 67753 w 69241"/>
                <a:gd name="connsiteY12" fmla="*/ 227547 h 227546"/>
                <a:gd name="connsiteX13" fmla="*/ 10225 w 69241"/>
                <a:gd name="connsiteY13" fmla="*/ 169169 h 227546"/>
                <a:gd name="connsiteX14" fmla="*/ 929 w 69241"/>
                <a:gd name="connsiteY14" fmla="*/ 169169 h 227546"/>
                <a:gd name="connsiteX15" fmla="*/ 929 w 69241"/>
                <a:gd name="connsiteY15" fmla="*/ 160993 h 227546"/>
                <a:gd name="connsiteX16" fmla="*/ 10225 w 69241"/>
                <a:gd name="connsiteY16" fmla="*/ 160993 h 227546"/>
                <a:gd name="connsiteX17" fmla="*/ 10225 w 69241"/>
                <a:gd name="connsiteY17" fmla="*/ 169169 h 227546"/>
                <a:gd name="connsiteX18" fmla="*/ 67753 w 69241"/>
                <a:gd name="connsiteY18" fmla="*/ 169169 h 227546"/>
                <a:gd name="connsiteX19" fmla="*/ 19146 w 69241"/>
                <a:gd name="connsiteY19" fmla="*/ 169169 h 227546"/>
                <a:gd name="connsiteX20" fmla="*/ 19146 w 69241"/>
                <a:gd name="connsiteY20" fmla="*/ 160993 h 227546"/>
                <a:gd name="connsiteX21" fmla="*/ 67753 w 69241"/>
                <a:gd name="connsiteY21" fmla="*/ 160993 h 227546"/>
                <a:gd name="connsiteX22" fmla="*/ 67753 w 69241"/>
                <a:gd name="connsiteY22" fmla="*/ 169169 h 227546"/>
                <a:gd name="connsiteX23" fmla="*/ 67753 w 69241"/>
                <a:gd name="connsiteY23" fmla="*/ 136720 h 227546"/>
                <a:gd name="connsiteX24" fmla="*/ 19146 w 69241"/>
                <a:gd name="connsiteY24" fmla="*/ 154657 h 227546"/>
                <a:gd name="connsiteX25" fmla="*/ 19146 w 69241"/>
                <a:gd name="connsiteY25" fmla="*/ 145891 h 227546"/>
                <a:gd name="connsiteX26" fmla="*/ 58088 w 69241"/>
                <a:gd name="connsiteY26" fmla="*/ 132337 h 227546"/>
                <a:gd name="connsiteX27" fmla="*/ 19146 w 69241"/>
                <a:gd name="connsiteY27" fmla="*/ 119093 h 227546"/>
                <a:gd name="connsiteX28" fmla="*/ 19146 w 69241"/>
                <a:gd name="connsiteY28" fmla="*/ 110327 h 227546"/>
                <a:gd name="connsiteX29" fmla="*/ 67753 w 69241"/>
                <a:gd name="connsiteY29" fmla="*/ 128076 h 227546"/>
                <a:gd name="connsiteX30" fmla="*/ 67753 w 69241"/>
                <a:gd name="connsiteY30" fmla="*/ 136720 h 227546"/>
                <a:gd name="connsiteX31" fmla="*/ 10225 w 69241"/>
                <a:gd name="connsiteY31" fmla="*/ 103820 h 227546"/>
                <a:gd name="connsiteX32" fmla="*/ 929 w 69241"/>
                <a:gd name="connsiteY32" fmla="*/ 103820 h 227546"/>
                <a:gd name="connsiteX33" fmla="*/ 929 w 69241"/>
                <a:gd name="connsiteY33" fmla="*/ 95644 h 227546"/>
                <a:gd name="connsiteX34" fmla="*/ 10225 w 69241"/>
                <a:gd name="connsiteY34" fmla="*/ 95644 h 227546"/>
                <a:gd name="connsiteX35" fmla="*/ 10225 w 69241"/>
                <a:gd name="connsiteY35" fmla="*/ 103820 h 227546"/>
                <a:gd name="connsiteX36" fmla="*/ 67753 w 69241"/>
                <a:gd name="connsiteY36" fmla="*/ 103820 h 227546"/>
                <a:gd name="connsiteX37" fmla="*/ 19146 w 69241"/>
                <a:gd name="connsiteY37" fmla="*/ 103820 h 227546"/>
                <a:gd name="connsiteX38" fmla="*/ 19146 w 69241"/>
                <a:gd name="connsiteY38" fmla="*/ 95644 h 227546"/>
                <a:gd name="connsiteX39" fmla="*/ 67753 w 69241"/>
                <a:gd name="connsiteY39" fmla="*/ 95644 h 227546"/>
                <a:gd name="connsiteX40" fmla="*/ 67753 w 69241"/>
                <a:gd name="connsiteY40" fmla="*/ 103820 h 227546"/>
                <a:gd name="connsiteX41" fmla="*/ 43371 w 69241"/>
                <a:gd name="connsiteY41" fmla="*/ 77319 h 227546"/>
                <a:gd name="connsiteX42" fmla="*/ 57205 w 69241"/>
                <a:gd name="connsiteY42" fmla="*/ 73446 h 227546"/>
                <a:gd name="connsiteX43" fmla="*/ 61990 w 69241"/>
                <a:gd name="connsiteY43" fmla="*/ 62355 h 227546"/>
                <a:gd name="connsiteX44" fmla="*/ 57205 w 69241"/>
                <a:gd name="connsiteY44" fmla="*/ 51390 h 227546"/>
                <a:gd name="connsiteX45" fmla="*/ 43371 w 69241"/>
                <a:gd name="connsiteY45" fmla="*/ 47580 h 227546"/>
                <a:gd name="connsiteX46" fmla="*/ 29602 w 69241"/>
                <a:gd name="connsiteY46" fmla="*/ 51390 h 227546"/>
                <a:gd name="connsiteX47" fmla="*/ 24814 w 69241"/>
                <a:gd name="connsiteY47" fmla="*/ 62355 h 227546"/>
                <a:gd name="connsiteX48" fmla="*/ 29586 w 69241"/>
                <a:gd name="connsiteY48" fmla="*/ 73463 h 227546"/>
                <a:gd name="connsiteX49" fmla="*/ 43371 w 69241"/>
                <a:gd name="connsiteY49" fmla="*/ 77319 h 227546"/>
                <a:gd name="connsiteX50" fmla="*/ 43371 w 69241"/>
                <a:gd name="connsiteY50" fmla="*/ 85683 h 227546"/>
                <a:gd name="connsiteX51" fmla="*/ 24366 w 69241"/>
                <a:gd name="connsiteY51" fmla="*/ 79581 h 227546"/>
                <a:gd name="connsiteX52" fmla="*/ 17566 w 69241"/>
                <a:gd name="connsiteY52" fmla="*/ 62451 h 227546"/>
                <a:gd name="connsiteX53" fmla="*/ 24350 w 69241"/>
                <a:gd name="connsiteY53" fmla="*/ 45258 h 227546"/>
                <a:gd name="connsiteX54" fmla="*/ 43371 w 69241"/>
                <a:gd name="connsiteY54" fmla="*/ 39124 h 227546"/>
                <a:gd name="connsiteX55" fmla="*/ 62441 w 69241"/>
                <a:gd name="connsiteY55" fmla="*/ 45226 h 227546"/>
                <a:gd name="connsiteX56" fmla="*/ 69242 w 69241"/>
                <a:gd name="connsiteY56" fmla="*/ 62355 h 227546"/>
                <a:gd name="connsiteX57" fmla="*/ 62454 w 69241"/>
                <a:gd name="connsiteY57" fmla="*/ 79548 h 227546"/>
                <a:gd name="connsiteX58" fmla="*/ 43371 w 69241"/>
                <a:gd name="connsiteY58" fmla="*/ 85683 h 227546"/>
                <a:gd name="connsiteX59" fmla="*/ 0 w 69241"/>
                <a:gd name="connsiteY59" fmla="*/ 49068 h 227546"/>
                <a:gd name="connsiteX60" fmla="*/ 6988 w 69241"/>
                <a:gd name="connsiteY60" fmla="*/ 52243 h 227546"/>
                <a:gd name="connsiteX61" fmla="*/ 9389 w 69241"/>
                <a:gd name="connsiteY61" fmla="*/ 58005 h 227546"/>
                <a:gd name="connsiteX62" fmla="*/ 9280 w 69241"/>
                <a:gd name="connsiteY62" fmla="*/ 59336 h 227546"/>
                <a:gd name="connsiteX63" fmla="*/ 8938 w 69241"/>
                <a:gd name="connsiteY63" fmla="*/ 60946 h 227546"/>
                <a:gd name="connsiteX64" fmla="*/ 7699 w 69241"/>
                <a:gd name="connsiteY64" fmla="*/ 65346 h 227546"/>
                <a:gd name="connsiteX65" fmla="*/ 7436 w 69241"/>
                <a:gd name="connsiteY65" fmla="*/ 66508 h 227546"/>
                <a:gd name="connsiteX66" fmla="*/ 7344 w 69241"/>
                <a:gd name="connsiteY66" fmla="*/ 67578 h 227546"/>
                <a:gd name="connsiteX67" fmla="*/ 8147 w 69241"/>
                <a:gd name="connsiteY67" fmla="*/ 69979 h 227546"/>
                <a:gd name="connsiteX68" fmla="*/ 10502 w 69241"/>
                <a:gd name="connsiteY68" fmla="*/ 71652 h 227546"/>
                <a:gd name="connsiteX69" fmla="*/ 10502 w 69241"/>
                <a:gd name="connsiteY69" fmla="*/ 75646 h 227546"/>
                <a:gd name="connsiteX70" fmla="*/ 3626 w 69241"/>
                <a:gd name="connsiteY70" fmla="*/ 72564 h 227546"/>
                <a:gd name="connsiteX71" fmla="*/ 1209 w 69241"/>
                <a:gd name="connsiteY71" fmla="*/ 66896 h 227546"/>
                <a:gd name="connsiteX72" fmla="*/ 1301 w 69241"/>
                <a:gd name="connsiteY72" fmla="*/ 65438 h 227546"/>
                <a:gd name="connsiteX73" fmla="*/ 1564 w 69241"/>
                <a:gd name="connsiteY73" fmla="*/ 64216 h 227546"/>
                <a:gd name="connsiteX74" fmla="*/ 2898 w 69241"/>
                <a:gd name="connsiteY74" fmla="*/ 59724 h 227546"/>
                <a:gd name="connsiteX75" fmla="*/ 3161 w 69241"/>
                <a:gd name="connsiteY75" fmla="*/ 58453 h 227546"/>
                <a:gd name="connsiteX76" fmla="*/ 3254 w 69241"/>
                <a:gd name="connsiteY76" fmla="*/ 57324 h 227546"/>
                <a:gd name="connsiteX77" fmla="*/ 2434 w 69241"/>
                <a:gd name="connsiteY77" fmla="*/ 54736 h 227546"/>
                <a:gd name="connsiteX78" fmla="*/ 0 w 69241"/>
                <a:gd name="connsiteY78" fmla="*/ 53063 h 227546"/>
                <a:gd name="connsiteX79" fmla="*/ 0 w 69241"/>
                <a:gd name="connsiteY79" fmla="*/ 49068 h 227546"/>
                <a:gd name="connsiteX80" fmla="*/ 67753 w 69241"/>
                <a:gd name="connsiteY80" fmla="*/ 29087 h 227546"/>
                <a:gd name="connsiteX81" fmla="*/ 929 w 69241"/>
                <a:gd name="connsiteY81" fmla="*/ 29087 h 227546"/>
                <a:gd name="connsiteX82" fmla="*/ 929 w 69241"/>
                <a:gd name="connsiteY82" fmla="*/ 20815 h 227546"/>
                <a:gd name="connsiteX83" fmla="*/ 67753 w 69241"/>
                <a:gd name="connsiteY83" fmla="*/ 20815 h 227546"/>
                <a:gd name="connsiteX84" fmla="*/ 67753 w 69241"/>
                <a:gd name="connsiteY84" fmla="*/ 29087 h 227546"/>
                <a:gd name="connsiteX85" fmla="*/ 10225 w 69241"/>
                <a:gd name="connsiteY85" fmla="*/ 8176 h 227546"/>
                <a:gd name="connsiteX86" fmla="*/ 929 w 69241"/>
                <a:gd name="connsiteY86" fmla="*/ 8176 h 227546"/>
                <a:gd name="connsiteX87" fmla="*/ 929 w 69241"/>
                <a:gd name="connsiteY87" fmla="*/ 0 h 227546"/>
                <a:gd name="connsiteX88" fmla="*/ 10225 w 69241"/>
                <a:gd name="connsiteY88" fmla="*/ 0 h 227546"/>
                <a:gd name="connsiteX89" fmla="*/ 10225 w 69241"/>
                <a:gd name="connsiteY89" fmla="*/ 8176 h 227546"/>
                <a:gd name="connsiteX90" fmla="*/ 67753 w 69241"/>
                <a:gd name="connsiteY90" fmla="*/ 8176 h 227546"/>
                <a:gd name="connsiteX91" fmla="*/ 19146 w 69241"/>
                <a:gd name="connsiteY91" fmla="*/ 8176 h 227546"/>
                <a:gd name="connsiteX92" fmla="*/ 19146 w 69241"/>
                <a:gd name="connsiteY92" fmla="*/ 0 h 227546"/>
                <a:gd name="connsiteX93" fmla="*/ 67753 w 69241"/>
                <a:gd name="connsiteY93" fmla="*/ 0 h 227546"/>
                <a:gd name="connsiteX94" fmla="*/ 67753 w 69241"/>
                <a:gd name="connsiteY94" fmla="*/ 8176 h 2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9241" h="227546">
                  <a:moveTo>
                    <a:pt x="67753" y="227547"/>
                  </a:moveTo>
                  <a:lnTo>
                    <a:pt x="929" y="227547"/>
                  </a:lnTo>
                  <a:lnTo>
                    <a:pt x="929" y="218531"/>
                  </a:lnTo>
                  <a:lnTo>
                    <a:pt x="33178" y="218531"/>
                  </a:lnTo>
                  <a:lnTo>
                    <a:pt x="929" y="186362"/>
                  </a:lnTo>
                  <a:lnTo>
                    <a:pt x="929" y="174296"/>
                  </a:lnTo>
                  <a:lnTo>
                    <a:pt x="27695" y="201602"/>
                  </a:lnTo>
                  <a:lnTo>
                    <a:pt x="67753" y="173552"/>
                  </a:lnTo>
                  <a:lnTo>
                    <a:pt x="67753" y="184798"/>
                  </a:lnTo>
                  <a:lnTo>
                    <a:pt x="34232" y="208184"/>
                  </a:lnTo>
                  <a:lnTo>
                    <a:pt x="44349" y="218531"/>
                  </a:lnTo>
                  <a:lnTo>
                    <a:pt x="67753" y="218531"/>
                  </a:lnTo>
                  <a:lnTo>
                    <a:pt x="67753" y="227547"/>
                  </a:lnTo>
                  <a:close/>
                  <a:moveTo>
                    <a:pt x="10225" y="169169"/>
                  </a:moveTo>
                  <a:lnTo>
                    <a:pt x="929" y="169169"/>
                  </a:lnTo>
                  <a:lnTo>
                    <a:pt x="929" y="160993"/>
                  </a:lnTo>
                  <a:lnTo>
                    <a:pt x="10225" y="160993"/>
                  </a:lnTo>
                  <a:lnTo>
                    <a:pt x="10225" y="169169"/>
                  </a:lnTo>
                  <a:close/>
                  <a:moveTo>
                    <a:pt x="67753" y="169169"/>
                  </a:moveTo>
                  <a:lnTo>
                    <a:pt x="19146" y="169169"/>
                  </a:lnTo>
                  <a:lnTo>
                    <a:pt x="19146" y="160993"/>
                  </a:lnTo>
                  <a:lnTo>
                    <a:pt x="67753" y="160993"/>
                  </a:lnTo>
                  <a:lnTo>
                    <a:pt x="67753" y="169169"/>
                  </a:lnTo>
                  <a:close/>
                  <a:moveTo>
                    <a:pt x="67753" y="136720"/>
                  </a:moveTo>
                  <a:lnTo>
                    <a:pt x="19146" y="154657"/>
                  </a:lnTo>
                  <a:lnTo>
                    <a:pt x="19146" y="145891"/>
                  </a:lnTo>
                  <a:lnTo>
                    <a:pt x="58088" y="132337"/>
                  </a:lnTo>
                  <a:lnTo>
                    <a:pt x="19146" y="119093"/>
                  </a:lnTo>
                  <a:lnTo>
                    <a:pt x="19146" y="110327"/>
                  </a:lnTo>
                  <a:lnTo>
                    <a:pt x="67753" y="128076"/>
                  </a:lnTo>
                  <a:lnTo>
                    <a:pt x="67753" y="136720"/>
                  </a:lnTo>
                  <a:close/>
                  <a:moveTo>
                    <a:pt x="10225" y="103820"/>
                  </a:moveTo>
                  <a:lnTo>
                    <a:pt x="929" y="103820"/>
                  </a:lnTo>
                  <a:lnTo>
                    <a:pt x="929" y="95644"/>
                  </a:lnTo>
                  <a:lnTo>
                    <a:pt x="10225" y="95644"/>
                  </a:lnTo>
                  <a:lnTo>
                    <a:pt x="10225" y="103820"/>
                  </a:lnTo>
                  <a:close/>
                  <a:moveTo>
                    <a:pt x="67753" y="103820"/>
                  </a:moveTo>
                  <a:lnTo>
                    <a:pt x="19146" y="103820"/>
                  </a:lnTo>
                  <a:lnTo>
                    <a:pt x="19146" y="95644"/>
                  </a:lnTo>
                  <a:lnTo>
                    <a:pt x="67753" y="95644"/>
                  </a:lnTo>
                  <a:lnTo>
                    <a:pt x="67753" y="103820"/>
                  </a:lnTo>
                  <a:close/>
                  <a:moveTo>
                    <a:pt x="43371" y="77319"/>
                  </a:moveTo>
                  <a:cubicBezTo>
                    <a:pt x="49397" y="77319"/>
                    <a:pt x="54014" y="76034"/>
                    <a:pt x="57205" y="73446"/>
                  </a:cubicBezTo>
                  <a:cubicBezTo>
                    <a:pt x="60396" y="70861"/>
                    <a:pt x="61990" y="67160"/>
                    <a:pt x="61990" y="62355"/>
                  </a:cubicBezTo>
                  <a:cubicBezTo>
                    <a:pt x="61990" y="57587"/>
                    <a:pt x="60396" y="53932"/>
                    <a:pt x="57205" y="51390"/>
                  </a:cubicBezTo>
                  <a:cubicBezTo>
                    <a:pt x="54014" y="48851"/>
                    <a:pt x="49397" y="47580"/>
                    <a:pt x="43371" y="47580"/>
                  </a:cubicBezTo>
                  <a:cubicBezTo>
                    <a:pt x="37394" y="47580"/>
                    <a:pt x="32793" y="48851"/>
                    <a:pt x="29602" y="51390"/>
                  </a:cubicBezTo>
                  <a:cubicBezTo>
                    <a:pt x="26411" y="53932"/>
                    <a:pt x="24814" y="57587"/>
                    <a:pt x="24814" y="62355"/>
                  </a:cubicBezTo>
                  <a:cubicBezTo>
                    <a:pt x="24814" y="67190"/>
                    <a:pt x="26411" y="70891"/>
                    <a:pt x="29586" y="73463"/>
                  </a:cubicBezTo>
                  <a:cubicBezTo>
                    <a:pt x="32760" y="76034"/>
                    <a:pt x="37361" y="77319"/>
                    <a:pt x="43371" y="77319"/>
                  </a:cubicBezTo>
                  <a:close/>
                  <a:moveTo>
                    <a:pt x="43371" y="85683"/>
                  </a:moveTo>
                  <a:cubicBezTo>
                    <a:pt x="35240" y="85683"/>
                    <a:pt x="28904" y="83654"/>
                    <a:pt x="24366" y="79581"/>
                  </a:cubicBezTo>
                  <a:cubicBezTo>
                    <a:pt x="19828" y="75508"/>
                    <a:pt x="17566" y="69807"/>
                    <a:pt x="17566" y="62451"/>
                  </a:cubicBezTo>
                  <a:cubicBezTo>
                    <a:pt x="17566" y="55062"/>
                    <a:pt x="19828" y="49332"/>
                    <a:pt x="24350" y="45258"/>
                  </a:cubicBezTo>
                  <a:cubicBezTo>
                    <a:pt x="28874" y="41169"/>
                    <a:pt x="35210" y="39124"/>
                    <a:pt x="43371" y="39124"/>
                  </a:cubicBezTo>
                  <a:cubicBezTo>
                    <a:pt x="51551" y="39124"/>
                    <a:pt x="57900" y="41152"/>
                    <a:pt x="62441" y="45226"/>
                  </a:cubicBezTo>
                  <a:cubicBezTo>
                    <a:pt x="66979" y="49299"/>
                    <a:pt x="69242" y="54999"/>
                    <a:pt x="69242" y="62355"/>
                  </a:cubicBezTo>
                  <a:cubicBezTo>
                    <a:pt x="69242" y="69745"/>
                    <a:pt x="66979" y="75475"/>
                    <a:pt x="62454" y="79548"/>
                  </a:cubicBezTo>
                  <a:cubicBezTo>
                    <a:pt x="57933" y="83638"/>
                    <a:pt x="51581" y="85683"/>
                    <a:pt x="43371" y="85683"/>
                  </a:cubicBezTo>
                  <a:close/>
                  <a:moveTo>
                    <a:pt x="0" y="49068"/>
                  </a:moveTo>
                  <a:cubicBezTo>
                    <a:pt x="3053" y="49671"/>
                    <a:pt x="5374" y="50725"/>
                    <a:pt x="6988" y="52243"/>
                  </a:cubicBezTo>
                  <a:cubicBezTo>
                    <a:pt x="8582" y="53761"/>
                    <a:pt x="9389" y="55681"/>
                    <a:pt x="9389" y="58005"/>
                  </a:cubicBezTo>
                  <a:cubicBezTo>
                    <a:pt x="9389" y="58391"/>
                    <a:pt x="9356" y="58842"/>
                    <a:pt x="9280" y="59336"/>
                  </a:cubicBezTo>
                  <a:cubicBezTo>
                    <a:pt x="9201" y="59846"/>
                    <a:pt x="9079" y="60373"/>
                    <a:pt x="8938" y="60946"/>
                  </a:cubicBezTo>
                  <a:lnTo>
                    <a:pt x="7699" y="65346"/>
                  </a:lnTo>
                  <a:cubicBezTo>
                    <a:pt x="7591" y="65734"/>
                    <a:pt x="7498" y="66119"/>
                    <a:pt x="7436" y="66508"/>
                  </a:cubicBezTo>
                  <a:cubicBezTo>
                    <a:pt x="7373" y="66880"/>
                    <a:pt x="7344" y="67236"/>
                    <a:pt x="7344" y="67578"/>
                  </a:cubicBezTo>
                  <a:cubicBezTo>
                    <a:pt x="7344" y="68474"/>
                    <a:pt x="7607" y="69281"/>
                    <a:pt x="8147" y="69979"/>
                  </a:cubicBezTo>
                  <a:cubicBezTo>
                    <a:pt x="8674" y="70674"/>
                    <a:pt x="9464" y="71233"/>
                    <a:pt x="10502" y="71652"/>
                  </a:cubicBezTo>
                  <a:lnTo>
                    <a:pt x="10502" y="75646"/>
                  </a:lnTo>
                  <a:cubicBezTo>
                    <a:pt x="7528" y="75106"/>
                    <a:pt x="5236" y="74065"/>
                    <a:pt x="3626" y="72564"/>
                  </a:cubicBezTo>
                  <a:cubicBezTo>
                    <a:pt x="2015" y="71046"/>
                    <a:pt x="1209" y="69155"/>
                    <a:pt x="1209" y="66896"/>
                  </a:cubicBezTo>
                  <a:cubicBezTo>
                    <a:pt x="1209" y="66383"/>
                    <a:pt x="1238" y="65889"/>
                    <a:pt x="1301" y="65438"/>
                  </a:cubicBezTo>
                  <a:cubicBezTo>
                    <a:pt x="1363" y="64990"/>
                    <a:pt x="1456" y="64572"/>
                    <a:pt x="1564" y="64216"/>
                  </a:cubicBezTo>
                  <a:lnTo>
                    <a:pt x="2898" y="59724"/>
                  </a:lnTo>
                  <a:cubicBezTo>
                    <a:pt x="3007" y="59273"/>
                    <a:pt x="3099" y="58855"/>
                    <a:pt x="3161" y="58453"/>
                  </a:cubicBezTo>
                  <a:cubicBezTo>
                    <a:pt x="3224" y="58065"/>
                    <a:pt x="3254" y="57679"/>
                    <a:pt x="3254" y="57324"/>
                  </a:cubicBezTo>
                  <a:cubicBezTo>
                    <a:pt x="3254" y="56300"/>
                    <a:pt x="2974" y="55434"/>
                    <a:pt x="2434" y="54736"/>
                  </a:cubicBezTo>
                  <a:cubicBezTo>
                    <a:pt x="1890" y="54041"/>
                    <a:pt x="1083" y="53481"/>
                    <a:pt x="0" y="53063"/>
                  </a:cubicBezTo>
                  <a:lnTo>
                    <a:pt x="0" y="49068"/>
                  </a:lnTo>
                  <a:close/>
                  <a:moveTo>
                    <a:pt x="67753" y="29087"/>
                  </a:moveTo>
                  <a:lnTo>
                    <a:pt x="929" y="29087"/>
                  </a:lnTo>
                  <a:lnTo>
                    <a:pt x="929" y="20815"/>
                  </a:lnTo>
                  <a:lnTo>
                    <a:pt x="67753" y="20815"/>
                  </a:lnTo>
                  <a:lnTo>
                    <a:pt x="67753" y="29087"/>
                  </a:lnTo>
                  <a:close/>
                  <a:moveTo>
                    <a:pt x="10225" y="8176"/>
                  </a:moveTo>
                  <a:lnTo>
                    <a:pt x="929" y="8176"/>
                  </a:lnTo>
                  <a:lnTo>
                    <a:pt x="929" y="0"/>
                  </a:lnTo>
                  <a:lnTo>
                    <a:pt x="10225" y="0"/>
                  </a:lnTo>
                  <a:lnTo>
                    <a:pt x="10225" y="8176"/>
                  </a:lnTo>
                  <a:close/>
                  <a:moveTo>
                    <a:pt x="67753" y="8176"/>
                  </a:moveTo>
                  <a:lnTo>
                    <a:pt x="19146" y="8176"/>
                  </a:lnTo>
                  <a:lnTo>
                    <a:pt x="19146" y="0"/>
                  </a:lnTo>
                  <a:lnTo>
                    <a:pt x="67753" y="0"/>
                  </a:lnTo>
                  <a:lnTo>
                    <a:pt x="67753" y="8176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96297C24-C448-464C-AF1B-9028B03508B4}"/>
                </a:ext>
              </a:extLst>
            </p:cNvPr>
            <p:cNvSpPr/>
            <p:nvPr/>
          </p:nvSpPr>
          <p:spPr>
            <a:xfrm>
              <a:off x="10956683" y="1286462"/>
              <a:ext cx="67813" cy="139647"/>
            </a:xfrm>
            <a:custGeom>
              <a:avLst/>
              <a:gdLst>
                <a:gd name="connsiteX0" fmla="*/ 35223 w 70446"/>
                <a:gd name="connsiteY0" fmla="*/ 135683 h 145071"/>
                <a:gd name="connsiteX1" fmla="*/ 55315 w 70446"/>
                <a:gd name="connsiteY1" fmla="*/ 129769 h 145071"/>
                <a:gd name="connsiteX2" fmla="*/ 62550 w 70446"/>
                <a:gd name="connsiteY2" fmla="*/ 113363 h 145071"/>
                <a:gd name="connsiteX3" fmla="*/ 55315 w 70446"/>
                <a:gd name="connsiteY3" fmla="*/ 97040 h 145071"/>
                <a:gd name="connsiteX4" fmla="*/ 35223 w 70446"/>
                <a:gd name="connsiteY4" fmla="*/ 91169 h 145071"/>
                <a:gd name="connsiteX5" fmla="*/ 15119 w 70446"/>
                <a:gd name="connsiteY5" fmla="*/ 97040 h 145071"/>
                <a:gd name="connsiteX6" fmla="*/ 7900 w 70446"/>
                <a:gd name="connsiteY6" fmla="*/ 113363 h 145071"/>
                <a:gd name="connsiteX7" fmla="*/ 15119 w 70446"/>
                <a:gd name="connsiteY7" fmla="*/ 129769 h 145071"/>
                <a:gd name="connsiteX8" fmla="*/ 35223 w 70446"/>
                <a:gd name="connsiteY8" fmla="*/ 135683 h 145071"/>
                <a:gd name="connsiteX9" fmla="*/ 35223 w 70446"/>
                <a:gd name="connsiteY9" fmla="*/ 145071 h 145071"/>
                <a:gd name="connsiteX10" fmla="*/ 9326 w 70446"/>
                <a:gd name="connsiteY10" fmla="*/ 136661 h 145071"/>
                <a:gd name="connsiteX11" fmla="*/ 0 w 70446"/>
                <a:gd name="connsiteY11" fmla="*/ 113363 h 145071"/>
                <a:gd name="connsiteX12" fmla="*/ 9310 w 70446"/>
                <a:gd name="connsiteY12" fmla="*/ 90148 h 145071"/>
                <a:gd name="connsiteX13" fmla="*/ 35223 w 70446"/>
                <a:gd name="connsiteY13" fmla="*/ 81784 h 145071"/>
                <a:gd name="connsiteX14" fmla="*/ 61124 w 70446"/>
                <a:gd name="connsiteY14" fmla="*/ 90148 h 145071"/>
                <a:gd name="connsiteX15" fmla="*/ 70447 w 70446"/>
                <a:gd name="connsiteY15" fmla="*/ 113363 h 145071"/>
                <a:gd name="connsiteX16" fmla="*/ 61124 w 70446"/>
                <a:gd name="connsiteY16" fmla="*/ 136661 h 145071"/>
                <a:gd name="connsiteX17" fmla="*/ 35223 w 70446"/>
                <a:gd name="connsiteY17" fmla="*/ 145071 h 145071"/>
                <a:gd name="connsiteX18" fmla="*/ 68590 w 70446"/>
                <a:gd name="connsiteY18" fmla="*/ 71279 h 145071"/>
                <a:gd name="connsiteX19" fmla="*/ 19983 w 70446"/>
                <a:gd name="connsiteY19" fmla="*/ 71279 h 145071"/>
                <a:gd name="connsiteX20" fmla="*/ 19983 w 70446"/>
                <a:gd name="connsiteY20" fmla="*/ 63380 h 145071"/>
                <a:gd name="connsiteX21" fmla="*/ 28687 w 70446"/>
                <a:gd name="connsiteY21" fmla="*/ 63380 h 145071"/>
                <a:gd name="connsiteX22" fmla="*/ 21376 w 70446"/>
                <a:gd name="connsiteY22" fmla="*/ 58085 h 145071"/>
                <a:gd name="connsiteX23" fmla="*/ 18959 w 70446"/>
                <a:gd name="connsiteY23" fmla="*/ 49905 h 145071"/>
                <a:gd name="connsiteX24" fmla="*/ 18975 w 70446"/>
                <a:gd name="connsiteY24" fmla="*/ 48588 h 145071"/>
                <a:gd name="connsiteX25" fmla="*/ 19100 w 70446"/>
                <a:gd name="connsiteY25" fmla="*/ 47768 h 145071"/>
                <a:gd name="connsiteX26" fmla="*/ 27695 w 70446"/>
                <a:gd name="connsiteY26" fmla="*/ 47768 h 145071"/>
                <a:gd name="connsiteX27" fmla="*/ 27620 w 70446"/>
                <a:gd name="connsiteY27" fmla="*/ 48495 h 145071"/>
                <a:gd name="connsiteX28" fmla="*/ 27603 w 70446"/>
                <a:gd name="connsiteY28" fmla="*/ 49720 h 145071"/>
                <a:gd name="connsiteX29" fmla="*/ 31166 w 70446"/>
                <a:gd name="connsiteY29" fmla="*/ 59678 h 145071"/>
                <a:gd name="connsiteX30" fmla="*/ 41543 w 70446"/>
                <a:gd name="connsiteY30" fmla="*/ 63103 h 145071"/>
                <a:gd name="connsiteX31" fmla="*/ 68590 w 70446"/>
                <a:gd name="connsiteY31" fmla="*/ 63103 h 145071"/>
                <a:gd name="connsiteX32" fmla="*/ 68590 w 70446"/>
                <a:gd name="connsiteY32" fmla="*/ 71279 h 145071"/>
                <a:gd name="connsiteX33" fmla="*/ 19983 w 70446"/>
                <a:gd name="connsiteY33" fmla="*/ 32340 h 145071"/>
                <a:gd name="connsiteX34" fmla="*/ 49799 w 70446"/>
                <a:gd name="connsiteY34" fmla="*/ 32340 h 145071"/>
                <a:gd name="connsiteX35" fmla="*/ 59761 w 70446"/>
                <a:gd name="connsiteY35" fmla="*/ 30094 h 145071"/>
                <a:gd name="connsiteX36" fmla="*/ 62550 w 70446"/>
                <a:gd name="connsiteY36" fmla="*/ 22504 h 145071"/>
                <a:gd name="connsiteX37" fmla="*/ 58397 w 70446"/>
                <a:gd name="connsiteY37" fmla="*/ 11802 h 145071"/>
                <a:gd name="connsiteX38" fmla="*/ 46160 w 70446"/>
                <a:gd name="connsiteY38" fmla="*/ 8176 h 145071"/>
                <a:gd name="connsiteX39" fmla="*/ 19983 w 70446"/>
                <a:gd name="connsiteY39" fmla="*/ 8176 h 145071"/>
                <a:gd name="connsiteX40" fmla="*/ 19983 w 70446"/>
                <a:gd name="connsiteY40" fmla="*/ 0 h 145071"/>
                <a:gd name="connsiteX41" fmla="*/ 68590 w 70446"/>
                <a:gd name="connsiteY41" fmla="*/ 0 h 145071"/>
                <a:gd name="connsiteX42" fmla="*/ 68590 w 70446"/>
                <a:gd name="connsiteY42" fmla="*/ 7821 h 145071"/>
                <a:gd name="connsiteX43" fmla="*/ 61325 w 70446"/>
                <a:gd name="connsiteY43" fmla="*/ 7821 h 145071"/>
                <a:gd name="connsiteX44" fmla="*/ 67661 w 70446"/>
                <a:gd name="connsiteY44" fmla="*/ 14387 h 145071"/>
                <a:gd name="connsiteX45" fmla="*/ 69798 w 70446"/>
                <a:gd name="connsiteY45" fmla="*/ 23867 h 145071"/>
                <a:gd name="connsiteX46" fmla="*/ 68079 w 70446"/>
                <a:gd name="connsiteY46" fmla="*/ 32712 h 145071"/>
                <a:gd name="connsiteX47" fmla="*/ 63169 w 70446"/>
                <a:gd name="connsiteY47" fmla="*/ 38472 h 145071"/>
                <a:gd name="connsiteX48" fmla="*/ 59033 w 70446"/>
                <a:gd name="connsiteY48" fmla="*/ 40115 h 145071"/>
                <a:gd name="connsiteX49" fmla="*/ 51472 w 70446"/>
                <a:gd name="connsiteY49" fmla="*/ 40612 h 145071"/>
                <a:gd name="connsiteX50" fmla="*/ 49167 w 70446"/>
                <a:gd name="connsiteY50" fmla="*/ 40612 h 145071"/>
                <a:gd name="connsiteX51" fmla="*/ 19983 w 70446"/>
                <a:gd name="connsiteY51" fmla="*/ 40612 h 145071"/>
                <a:gd name="connsiteX52" fmla="*/ 19983 w 70446"/>
                <a:gd name="connsiteY52" fmla="*/ 32340 h 14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0446" h="145071">
                  <a:moveTo>
                    <a:pt x="35223" y="135683"/>
                  </a:moveTo>
                  <a:cubicBezTo>
                    <a:pt x="43789" y="135683"/>
                    <a:pt x="50481" y="133717"/>
                    <a:pt x="55315" y="129769"/>
                  </a:cubicBezTo>
                  <a:cubicBezTo>
                    <a:pt x="60133" y="125817"/>
                    <a:pt x="62550" y="120351"/>
                    <a:pt x="62550" y="113363"/>
                  </a:cubicBezTo>
                  <a:cubicBezTo>
                    <a:pt x="62550" y="106396"/>
                    <a:pt x="60133" y="100959"/>
                    <a:pt x="55315" y="97040"/>
                  </a:cubicBezTo>
                  <a:cubicBezTo>
                    <a:pt x="50481" y="93122"/>
                    <a:pt x="43789" y="91169"/>
                    <a:pt x="35223" y="91169"/>
                  </a:cubicBezTo>
                  <a:cubicBezTo>
                    <a:pt x="26628" y="91169"/>
                    <a:pt x="19920" y="93122"/>
                    <a:pt x="15119" y="97040"/>
                  </a:cubicBezTo>
                  <a:cubicBezTo>
                    <a:pt x="10301" y="100959"/>
                    <a:pt x="7900" y="106396"/>
                    <a:pt x="7900" y="113363"/>
                  </a:cubicBezTo>
                  <a:cubicBezTo>
                    <a:pt x="7900" y="120351"/>
                    <a:pt x="10301" y="125817"/>
                    <a:pt x="15119" y="129769"/>
                  </a:cubicBezTo>
                  <a:cubicBezTo>
                    <a:pt x="19920" y="133717"/>
                    <a:pt x="26628" y="135683"/>
                    <a:pt x="35223" y="135683"/>
                  </a:cubicBezTo>
                  <a:close/>
                  <a:moveTo>
                    <a:pt x="35223" y="145071"/>
                  </a:moveTo>
                  <a:cubicBezTo>
                    <a:pt x="24182" y="145071"/>
                    <a:pt x="15554" y="142266"/>
                    <a:pt x="9326" y="136661"/>
                  </a:cubicBezTo>
                  <a:cubicBezTo>
                    <a:pt x="3115" y="131037"/>
                    <a:pt x="0" y="123279"/>
                    <a:pt x="0" y="113363"/>
                  </a:cubicBezTo>
                  <a:cubicBezTo>
                    <a:pt x="0" y="103468"/>
                    <a:pt x="3099" y="95740"/>
                    <a:pt x="9310" y="90148"/>
                  </a:cubicBezTo>
                  <a:cubicBezTo>
                    <a:pt x="15507" y="84570"/>
                    <a:pt x="24149" y="81784"/>
                    <a:pt x="35223" y="81784"/>
                  </a:cubicBezTo>
                  <a:cubicBezTo>
                    <a:pt x="46269" y="81784"/>
                    <a:pt x="54897" y="84570"/>
                    <a:pt x="61124" y="90148"/>
                  </a:cubicBezTo>
                  <a:cubicBezTo>
                    <a:pt x="67335" y="95740"/>
                    <a:pt x="70447" y="103468"/>
                    <a:pt x="70447" y="113363"/>
                  </a:cubicBezTo>
                  <a:cubicBezTo>
                    <a:pt x="70447" y="123279"/>
                    <a:pt x="67335" y="131037"/>
                    <a:pt x="61124" y="136661"/>
                  </a:cubicBezTo>
                  <a:cubicBezTo>
                    <a:pt x="54897" y="142266"/>
                    <a:pt x="46269" y="145071"/>
                    <a:pt x="35223" y="145071"/>
                  </a:cubicBezTo>
                  <a:close/>
                  <a:moveTo>
                    <a:pt x="68590" y="71279"/>
                  </a:moveTo>
                  <a:lnTo>
                    <a:pt x="19983" y="71279"/>
                  </a:lnTo>
                  <a:lnTo>
                    <a:pt x="19983" y="63380"/>
                  </a:lnTo>
                  <a:lnTo>
                    <a:pt x="28687" y="63380"/>
                  </a:lnTo>
                  <a:cubicBezTo>
                    <a:pt x="25436" y="62079"/>
                    <a:pt x="23003" y="60314"/>
                    <a:pt x="21376" y="58085"/>
                  </a:cubicBezTo>
                  <a:cubicBezTo>
                    <a:pt x="19765" y="55868"/>
                    <a:pt x="18959" y="53142"/>
                    <a:pt x="18959" y="49905"/>
                  </a:cubicBezTo>
                  <a:cubicBezTo>
                    <a:pt x="18959" y="49302"/>
                    <a:pt x="18959" y="48851"/>
                    <a:pt x="18975" y="48588"/>
                  </a:cubicBezTo>
                  <a:cubicBezTo>
                    <a:pt x="18992" y="48311"/>
                    <a:pt x="19038" y="48048"/>
                    <a:pt x="19100" y="47768"/>
                  </a:cubicBezTo>
                  <a:lnTo>
                    <a:pt x="27695" y="47768"/>
                  </a:lnTo>
                  <a:cubicBezTo>
                    <a:pt x="27666" y="47985"/>
                    <a:pt x="27636" y="48216"/>
                    <a:pt x="27620" y="48495"/>
                  </a:cubicBezTo>
                  <a:cubicBezTo>
                    <a:pt x="27603" y="48759"/>
                    <a:pt x="27603" y="49177"/>
                    <a:pt x="27603" y="49720"/>
                  </a:cubicBezTo>
                  <a:cubicBezTo>
                    <a:pt x="27603" y="54070"/>
                    <a:pt x="28795" y="57386"/>
                    <a:pt x="31166" y="59678"/>
                  </a:cubicBezTo>
                  <a:cubicBezTo>
                    <a:pt x="33537" y="61957"/>
                    <a:pt x="37005" y="63103"/>
                    <a:pt x="41543" y="63103"/>
                  </a:cubicBezTo>
                  <a:lnTo>
                    <a:pt x="68590" y="63103"/>
                  </a:lnTo>
                  <a:lnTo>
                    <a:pt x="68590" y="71279"/>
                  </a:lnTo>
                  <a:close/>
                  <a:moveTo>
                    <a:pt x="19983" y="32340"/>
                  </a:moveTo>
                  <a:lnTo>
                    <a:pt x="49799" y="32340"/>
                  </a:lnTo>
                  <a:cubicBezTo>
                    <a:pt x="54571" y="32340"/>
                    <a:pt x="57900" y="31596"/>
                    <a:pt x="59761" y="30094"/>
                  </a:cubicBezTo>
                  <a:cubicBezTo>
                    <a:pt x="61618" y="28606"/>
                    <a:pt x="62550" y="26067"/>
                    <a:pt x="62550" y="22504"/>
                  </a:cubicBezTo>
                  <a:cubicBezTo>
                    <a:pt x="62550" y="17779"/>
                    <a:pt x="61170" y="14219"/>
                    <a:pt x="58397" y="11802"/>
                  </a:cubicBezTo>
                  <a:cubicBezTo>
                    <a:pt x="55624" y="9385"/>
                    <a:pt x="51551" y="8176"/>
                    <a:pt x="46160" y="8176"/>
                  </a:cubicBezTo>
                  <a:lnTo>
                    <a:pt x="19983" y="8176"/>
                  </a:lnTo>
                  <a:lnTo>
                    <a:pt x="19983" y="0"/>
                  </a:lnTo>
                  <a:lnTo>
                    <a:pt x="68590" y="0"/>
                  </a:lnTo>
                  <a:lnTo>
                    <a:pt x="68590" y="7821"/>
                  </a:lnTo>
                  <a:lnTo>
                    <a:pt x="61325" y="7821"/>
                  </a:lnTo>
                  <a:cubicBezTo>
                    <a:pt x="64127" y="9510"/>
                    <a:pt x="66251" y="11693"/>
                    <a:pt x="67661" y="14387"/>
                  </a:cubicBezTo>
                  <a:cubicBezTo>
                    <a:pt x="69087" y="17084"/>
                    <a:pt x="69798" y="20242"/>
                    <a:pt x="69798" y="23867"/>
                  </a:cubicBezTo>
                  <a:cubicBezTo>
                    <a:pt x="69798" y="27259"/>
                    <a:pt x="69225" y="30203"/>
                    <a:pt x="68079" y="32712"/>
                  </a:cubicBezTo>
                  <a:cubicBezTo>
                    <a:pt x="66933" y="35222"/>
                    <a:pt x="65290" y="37141"/>
                    <a:pt x="63169" y="38472"/>
                  </a:cubicBezTo>
                  <a:cubicBezTo>
                    <a:pt x="61990" y="39232"/>
                    <a:pt x="60614" y="39776"/>
                    <a:pt x="59033" y="40115"/>
                  </a:cubicBezTo>
                  <a:cubicBezTo>
                    <a:pt x="57436" y="40441"/>
                    <a:pt x="54926" y="40612"/>
                    <a:pt x="51472" y="40612"/>
                  </a:cubicBezTo>
                  <a:lnTo>
                    <a:pt x="49167" y="40612"/>
                  </a:lnTo>
                  <a:lnTo>
                    <a:pt x="19983" y="40612"/>
                  </a:lnTo>
                  <a:lnTo>
                    <a:pt x="19983" y="32340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FF97A6C-4A81-4E71-994D-AC115E9149E1}"/>
                </a:ext>
              </a:extLst>
            </p:cNvPr>
            <p:cNvSpPr/>
            <p:nvPr/>
          </p:nvSpPr>
          <p:spPr>
            <a:xfrm>
              <a:off x="11598428" y="1095114"/>
              <a:ext cx="67724" cy="297286"/>
            </a:xfrm>
            <a:custGeom>
              <a:avLst/>
              <a:gdLst>
                <a:gd name="connsiteX0" fmla="*/ 46562 w 70354"/>
                <a:gd name="connsiteY0" fmla="*/ 308834 h 308833"/>
                <a:gd name="connsiteX1" fmla="*/ 46562 w 70354"/>
                <a:gd name="connsiteY1" fmla="*/ 300097 h 308833"/>
                <a:gd name="connsiteX2" fmla="*/ 58150 w 70354"/>
                <a:gd name="connsiteY2" fmla="*/ 295267 h 308833"/>
                <a:gd name="connsiteX3" fmla="*/ 62454 w 70354"/>
                <a:gd name="connsiteY3" fmla="*/ 282704 h 308833"/>
                <a:gd name="connsiteX4" fmla="*/ 59188 w 70354"/>
                <a:gd name="connsiteY4" fmla="*/ 270467 h 308833"/>
                <a:gd name="connsiteX5" fmla="*/ 50280 w 70354"/>
                <a:gd name="connsiteY5" fmla="*/ 265992 h 308833"/>
                <a:gd name="connsiteX6" fmla="*/ 38602 w 70354"/>
                <a:gd name="connsiteY6" fmla="*/ 282796 h 308833"/>
                <a:gd name="connsiteX7" fmla="*/ 38247 w 70354"/>
                <a:gd name="connsiteY7" fmla="*/ 284331 h 308833"/>
                <a:gd name="connsiteX8" fmla="*/ 31058 w 70354"/>
                <a:gd name="connsiteY8" fmla="*/ 302314 h 308833"/>
                <a:gd name="connsiteX9" fmla="*/ 19782 w 70354"/>
                <a:gd name="connsiteY9" fmla="*/ 306696 h 308833"/>
                <a:gd name="connsiteX10" fmla="*/ 5421 w 70354"/>
                <a:gd name="connsiteY10" fmla="*/ 300160 h 308833"/>
                <a:gd name="connsiteX11" fmla="*/ 0 w 70354"/>
                <a:gd name="connsiteY11" fmla="*/ 282783 h 308833"/>
                <a:gd name="connsiteX12" fmla="*/ 5684 w 70354"/>
                <a:gd name="connsiteY12" fmla="*/ 265373 h 308833"/>
                <a:gd name="connsiteX13" fmla="*/ 21284 w 70354"/>
                <a:gd name="connsiteY13" fmla="*/ 258929 h 308833"/>
                <a:gd name="connsiteX14" fmla="*/ 21330 w 70354"/>
                <a:gd name="connsiteY14" fmla="*/ 267573 h 308833"/>
                <a:gd name="connsiteX15" fmla="*/ 11091 w 70354"/>
                <a:gd name="connsiteY15" fmla="*/ 272140 h 308833"/>
                <a:gd name="connsiteX16" fmla="*/ 7528 w 70354"/>
                <a:gd name="connsiteY16" fmla="*/ 283386 h 308833"/>
                <a:gd name="connsiteX17" fmla="*/ 10439 w 70354"/>
                <a:gd name="connsiteY17" fmla="*/ 294058 h 308833"/>
                <a:gd name="connsiteX18" fmla="*/ 18201 w 70354"/>
                <a:gd name="connsiteY18" fmla="*/ 298052 h 308833"/>
                <a:gd name="connsiteX19" fmla="*/ 29740 w 70354"/>
                <a:gd name="connsiteY19" fmla="*/ 281512 h 308833"/>
                <a:gd name="connsiteX20" fmla="*/ 30656 w 70354"/>
                <a:gd name="connsiteY20" fmla="*/ 277748 h 308833"/>
                <a:gd name="connsiteX21" fmla="*/ 30873 w 70354"/>
                <a:gd name="connsiteY21" fmla="*/ 276786 h 308833"/>
                <a:gd name="connsiteX22" fmla="*/ 36465 w 70354"/>
                <a:gd name="connsiteY22" fmla="*/ 262459 h 308833"/>
                <a:gd name="connsiteX23" fmla="*/ 41978 w 70354"/>
                <a:gd name="connsiteY23" fmla="*/ 258385 h 308833"/>
                <a:gd name="connsiteX24" fmla="*/ 49226 w 70354"/>
                <a:gd name="connsiteY24" fmla="*/ 256976 h 308833"/>
                <a:gd name="connsiteX25" fmla="*/ 64625 w 70354"/>
                <a:gd name="connsiteY25" fmla="*/ 263901 h 308833"/>
                <a:gd name="connsiteX26" fmla="*/ 70355 w 70354"/>
                <a:gd name="connsiteY26" fmla="*/ 282612 h 308833"/>
                <a:gd name="connsiteX27" fmla="*/ 64206 w 70354"/>
                <a:gd name="connsiteY27" fmla="*/ 301556 h 308833"/>
                <a:gd name="connsiteX28" fmla="*/ 46562 w 70354"/>
                <a:gd name="connsiteY28" fmla="*/ 308834 h 308833"/>
                <a:gd name="connsiteX29" fmla="*/ 44207 w 70354"/>
                <a:gd name="connsiteY29" fmla="*/ 240808 h 308833"/>
                <a:gd name="connsiteX30" fmla="*/ 58042 w 70354"/>
                <a:gd name="connsiteY30" fmla="*/ 236935 h 308833"/>
                <a:gd name="connsiteX31" fmla="*/ 62827 w 70354"/>
                <a:gd name="connsiteY31" fmla="*/ 225844 h 308833"/>
                <a:gd name="connsiteX32" fmla="*/ 58042 w 70354"/>
                <a:gd name="connsiteY32" fmla="*/ 214879 h 308833"/>
                <a:gd name="connsiteX33" fmla="*/ 44207 w 70354"/>
                <a:gd name="connsiteY33" fmla="*/ 211069 h 308833"/>
                <a:gd name="connsiteX34" fmla="*/ 30439 w 70354"/>
                <a:gd name="connsiteY34" fmla="*/ 214879 h 308833"/>
                <a:gd name="connsiteX35" fmla="*/ 25650 w 70354"/>
                <a:gd name="connsiteY35" fmla="*/ 225844 h 308833"/>
                <a:gd name="connsiteX36" fmla="*/ 30422 w 70354"/>
                <a:gd name="connsiteY36" fmla="*/ 236952 h 308833"/>
                <a:gd name="connsiteX37" fmla="*/ 44207 w 70354"/>
                <a:gd name="connsiteY37" fmla="*/ 240808 h 308833"/>
                <a:gd name="connsiteX38" fmla="*/ 44207 w 70354"/>
                <a:gd name="connsiteY38" fmla="*/ 249172 h 308833"/>
                <a:gd name="connsiteX39" fmla="*/ 25202 w 70354"/>
                <a:gd name="connsiteY39" fmla="*/ 243070 h 308833"/>
                <a:gd name="connsiteX40" fmla="*/ 18402 w 70354"/>
                <a:gd name="connsiteY40" fmla="*/ 225940 h 308833"/>
                <a:gd name="connsiteX41" fmla="*/ 25186 w 70354"/>
                <a:gd name="connsiteY41" fmla="*/ 208747 h 308833"/>
                <a:gd name="connsiteX42" fmla="*/ 44207 w 70354"/>
                <a:gd name="connsiteY42" fmla="*/ 202613 h 308833"/>
                <a:gd name="connsiteX43" fmla="*/ 63278 w 70354"/>
                <a:gd name="connsiteY43" fmla="*/ 208714 h 308833"/>
                <a:gd name="connsiteX44" fmla="*/ 70078 w 70354"/>
                <a:gd name="connsiteY44" fmla="*/ 225844 h 308833"/>
                <a:gd name="connsiteX45" fmla="*/ 63291 w 70354"/>
                <a:gd name="connsiteY45" fmla="*/ 243037 h 308833"/>
                <a:gd name="connsiteX46" fmla="*/ 44207 w 70354"/>
                <a:gd name="connsiteY46" fmla="*/ 249172 h 308833"/>
                <a:gd name="connsiteX47" fmla="*/ 68590 w 70354"/>
                <a:gd name="connsiteY47" fmla="*/ 192576 h 308833"/>
                <a:gd name="connsiteX48" fmla="*/ 1765 w 70354"/>
                <a:gd name="connsiteY48" fmla="*/ 192576 h 308833"/>
                <a:gd name="connsiteX49" fmla="*/ 1765 w 70354"/>
                <a:gd name="connsiteY49" fmla="*/ 184304 h 308833"/>
                <a:gd name="connsiteX50" fmla="*/ 68590 w 70354"/>
                <a:gd name="connsiteY50" fmla="*/ 184304 h 308833"/>
                <a:gd name="connsiteX51" fmla="*/ 68590 w 70354"/>
                <a:gd name="connsiteY51" fmla="*/ 192576 h 308833"/>
                <a:gd name="connsiteX52" fmla="*/ 43944 w 70354"/>
                <a:gd name="connsiteY52" fmla="*/ 136816 h 308833"/>
                <a:gd name="connsiteX53" fmla="*/ 30330 w 70354"/>
                <a:gd name="connsiteY53" fmla="*/ 140471 h 308833"/>
                <a:gd name="connsiteX54" fmla="*/ 25746 w 70354"/>
                <a:gd name="connsiteY54" fmla="*/ 151282 h 308833"/>
                <a:gd name="connsiteX55" fmla="*/ 30765 w 70354"/>
                <a:gd name="connsiteY55" fmla="*/ 161954 h 308833"/>
                <a:gd name="connsiteX56" fmla="*/ 44984 w 70354"/>
                <a:gd name="connsiteY56" fmla="*/ 165718 h 308833"/>
                <a:gd name="connsiteX57" fmla="*/ 58058 w 70354"/>
                <a:gd name="connsiteY57" fmla="*/ 161846 h 308833"/>
                <a:gd name="connsiteX58" fmla="*/ 62827 w 70354"/>
                <a:gd name="connsiteY58" fmla="*/ 151206 h 308833"/>
                <a:gd name="connsiteX59" fmla="*/ 57933 w 70354"/>
                <a:gd name="connsiteY59" fmla="*/ 140580 h 308833"/>
                <a:gd name="connsiteX60" fmla="*/ 43944 w 70354"/>
                <a:gd name="connsiteY60" fmla="*/ 136816 h 308833"/>
                <a:gd name="connsiteX61" fmla="*/ 1765 w 70354"/>
                <a:gd name="connsiteY61" fmla="*/ 129196 h 308833"/>
                <a:gd name="connsiteX62" fmla="*/ 68590 w 70354"/>
                <a:gd name="connsiteY62" fmla="*/ 129196 h 308833"/>
                <a:gd name="connsiteX63" fmla="*/ 68590 w 70354"/>
                <a:gd name="connsiteY63" fmla="*/ 137096 h 308833"/>
                <a:gd name="connsiteX64" fmla="*/ 62471 w 70354"/>
                <a:gd name="connsiteY64" fmla="*/ 137096 h 308833"/>
                <a:gd name="connsiteX65" fmla="*/ 68171 w 70354"/>
                <a:gd name="connsiteY65" fmla="*/ 144172 h 308833"/>
                <a:gd name="connsiteX66" fmla="*/ 70078 w 70354"/>
                <a:gd name="connsiteY66" fmla="*/ 152879 h 308833"/>
                <a:gd name="connsiteX67" fmla="*/ 63107 w 70354"/>
                <a:gd name="connsiteY67" fmla="*/ 168382 h 308833"/>
                <a:gd name="connsiteX68" fmla="*/ 44441 w 70354"/>
                <a:gd name="connsiteY68" fmla="*/ 174175 h 308833"/>
                <a:gd name="connsiteX69" fmla="*/ 25449 w 70354"/>
                <a:gd name="connsiteY69" fmla="*/ 168366 h 308833"/>
                <a:gd name="connsiteX70" fmla="*/ 18402 w 70354"/>
                <a:gd name="connsiteY70" fmla="*/ 152879 h 308833"/>
                <a:gd name="connsiteX71" fmla="*/ 20276 w 70354"/>
                <a:gd name="connsiteY71" fmla="*/ 143879 h 308833"/>
                <a:gd name="connsiteX72" fmla="*/ 25930 w 70354"/>
                <a:gd name="connsiteY72" fmla="*/ 137096 h 308833"/>
                <a:gd name="connsiteX73" fmla="*/ 1765 w 70354"/>
                <a:gd name="connsiteY73" fmla="*/ 137096 h 308833"/>
                <a:gd name="connsiteX74" fmla="*/ 1765 w 70354"/>
                <a:gd name="connsiteY74" fmla="*/ 129196 h 308833"/>
                <a:gd name="connsiteX75" fmla="*/ 11062 w 70354"/>
                <a:gd name="connsiteY75" fmla="*/ 116446 h 308833"/>
                <a:gd name="connsiteX76" fmla="*/ 1765 w 70354"/>
                <a:gd name="connsiteY76" fmla="*/ 116446 h 308833"/>
                <a:gd name="connsiteX77" fmla="*/ 1765 w 70354"/>
                <a:gd name="connsiteY77" fmla="*/ 108269 h 308833"/>
                <a:gd name="connsiteX78" fmla="*/ 11062 w 70354"/>
                <a:gd name="connsiteY78" fmla="*/ 108269 h 308833"/>
                <a:gd name="connsiteX79" fmla="*/ 11062 w 70354"/>
                <a:gd name="connsiteY79" fmla="*/ 116446 h 308833"/>
                <a:gd name="connsiteX80" fmla="*/ 68590 w 70354"/>
                <a:gd name="connsiteY80" fmla="*/ 116446 h 308833"/>
                <a:gd name="connsiteX81" fmla="*/ 19983 w 70354"/>
                <a:gd name="connsiteY81" fmla="*/ 116446 h 308833"/>
                <a:gd name="connsiteX82" fmla="*/ 19983 w 70354"/>
                <a:gd name="connsiteY82" fmla="*/ 108269 h 308833"/>
                <a:gd name="connsiteX83" fmla="*/ 68590 w 70354"/>
                <a:gd name="connsiteY83" fmla="*/ 108269 h 308833"/>
                <a:gd name="connsiteX84" fmla="*/ 68590 w 70354"/>
                <a:gd name="connsiteY84" fmla="*/ 116446 h 308833"/>
                <a:gd name="connsiteX85" fmla="*/ 68590 w 70354"/>
                <a:gd name="connsiteY85" fmla="*/ 63459 h 308833"/>
                <a:gd name="connsiteX86" fmla="*/ 38678 w 70354"/>
                <a:gd name="connsiteY86" fmla="*/ 63459 h 308833"/>
                <a:gd name="connsiteX87" fmla="*/ 28766 w 70354"/>
                <a:gd name="connsiteY87" fmla="*/ 65658 h 308833"/>
                <a:gd name="connsiteX88" fmla="*/ 26022 w 70354"/>
                <a:gd name="connsiteY88" fmla="*/ 73199 h 308833"/>
                <a:gd name="connsiteX89" fmla="*/ 29895 w 70354"/>
                <a:gd name="connsiteY89" fmla="*/ 83842 h 308833"/>
                <a:gd name="connsiteX90" fmla="*/ 40911 w 70354"/>
                <a:gd name="connsiteY90" fmla="*/ 87622 h 308833"/>
                <a:gd name="connsiteX91" fmla="*/ 68590 w 70354"/>
                <a:gd name="connsiteY91" fmla="*/ 87622 h 308833"/>
                <a:gd name="connsiteX92" fmla="*/ 68590 w 70354"/>
                <a:gd name="connsiteY92" fmla="*/ 95799 h 308833"/>
                <a:gd name="connsiteX93" fmla="*/ 19983 w 70354"/>
                <a:gd name="connsiteY93" fmla="*/ 95799 h 308833"/>
                <a:gd name="connsiteX94" fmla="*/ 19983 w 70354"/>
                <a:gd name="connsiteY94" fmla="*/ 87978 h 308833"/>
                <a:gd name="connsiteX95" fmla="*/ 27060 w 70354"/>
                <a:gd name="connsiteY95" fmla="*/ 87978 h 308833"/>
                <a:gd name="connsiteX96" fmla="*/ 20819 w 70354"/>
                <a:gd name="connsiteY96" fmla="*/ 81316 h 308833"/>
                <a:gd name="connsiteX97" fmla="*/ 18774 w 70354"/>
                <a:gd name="connsiteY97" fmla="*/ 72379 h 308833"/>
                <a:gd name="connsiteX98" fmla="*/ 20431 w 70354"/>
                <a:gd name="connsiteY98" fmla="*/ 63133 h 308833"/>
                <a:gd name="connsiteX99" fmla="*/ 25387 w 70354"/>
                <a:gd name="connsiteY99" fmla="*/ 57324 h 308833"/>
                <a:gd name="connsiteX100" fmla="*/ 29540 w 70354"/>
                <a:gd name="connsiteY100" fmla="*/ 55684 h 308833"/>
                <a:gd name="connsiteX101" fmla="*/ 37097 w 70354"/>
                <a:gd name="connsiteY101" fmla="*/ 55187 h 308833"/>
                <a:gd name="connsiteX102" fmla="*/ 39406 w 70354"/>
                <a:gd name="connsiteY102" fmla="*/ 55187 h 308833"/>
                <a:gd name="connsiteX103" fmla="*/ 68590 w 70354"/>
                <a:gd name="connsiteY103" fmla="*/ 55187 h 308833"/>
                <a:gd name="connsiteX104" fmla="*/ 68590 w 70354"/>
                <a:gd name="connsiteY104" fmla="*/ 63459 h 308833"/>
                <a:gd name="connsiteX105" fmla="*/ 62099 w 70354"/>
                <a:gd name="connsiteY105" fmla="*/ 12885 h 308833"/>
                <a:gd name="connsiteX106" fmla="*/ 68079 w 70354"/>
                <a:gd name="connsiteY106" fmla="*/ 21003 h 308833"/>
                <a:gd name="connsiteX107" fmla="*/ 70078 w 70354"/>
                <a:gd name="connsiteY107" fmla="*/ 30108 h 308833"/>
                <a:gd name="connsiteX108" fmla="*/ 66205 w 70354"/>
                <a:gd name="connsiteY108" fmla="*/ 41725 h 308833"/>
                <a:gd name="connsiteX109" fmla="*/ 55486 w 70354"/>
                <a:gd name="connsiteY109" fmla="*/ 45907 h 308833"/>
                <a:gd name="connsiteX110" fmla="*/ 45093 w 70354"/>
                <a:gd name="connsiteY110" fmla="*/ 41804 h 308833"/>
                <a:gd name="connsiteX111" fmla="*/ 40242 w 70354"/>
                <a:gd name="connsiteY111" fmla="*/ 29288 h 308833"/>
                <a:gd name="connsiteX112" fmla="*/ 39607 w 70354"/>
                <a:gd name="connsiteY112" fmla="*/ 23512 h 308833"/>
                <a:gd name="connsiteX113" fmla="*/ 38385 w 70354"/>
                <a:gd name="connsiteY113" fmla="*/ 15892 h 308833"/>
                <a:gd name="connsiteX114" fmla="*/ 36942 w 70354"/>
                <a:gd name="connsiteY114" fmla="*/ 14031 h 308833"/>
                <a:gd name="connsiteX115" fmla="*/ 33103 w 70354"/>
                <a:gd name="connsiteY115" fmla="*/ 13567 h 308833"/>
                <a:gd name="connsiteX116" fmla="*/ 27511 w 70354"/>
                <a:gd name="connsiteY116" fmla="*/ 16294 h 308833"/>
                <a:gd name="connsiteX117" fmla="*/ 25650 w 70354"/>
                <a:gd name="connsiteY117" fmla="*/ 24516 h 308833"/>
                <a:gd name="connsiteX118" fmla="*/ 27929 w 70354"/>
                <a:gd name="connsiteY118" fmla="*/ 33084 h 308833"/>
                <a:gd name="connsiteX119" fmla="*/ 34667 w 70354"/>
                <a:gd name="connsiteY119" fmla="*/ 35962 h 308833"/>
                <a:gd name="connsiteX120" fmla="*/ 34667 w 70354"/>
                <a:gd name="connsiteY120" fmla="*/ 43678 h 308833"/>
                <a:gd name="connsiteX121" fmla="*/ 34295 w 70354"/>
                <a:gd name="connsiteY121" fmla="*/ 43678 h 308833"/>
                <a:gd name="connsiteX122" fmla="*/ 22677 w 70354"/>
                <a:gd name="connsiteY122" fmla="*/ 38505 h 308833"/>
                <a:gd name="connsiteX123" fmla="*/ 18402 w 70354"/>
                <a:gd name="connsiteY123" fmla="*/ 24256 h 308833"/>
                <a:gd name="connsiteX124" fmla="*/ 22057 w 70354"/>
                <a:gd name="connsiteY124" fmla="*/ 9895 h 308833"/>
                <a:gd name="connsiteX125" fmla="*/ 33488 w 70354"/>
                <a:gd name="connsiteY125" fmla="*/ 5295 h 308833"/>
                <a:gd name="connsiteX126" fmla="*/ 57795 w 70354"/>
                <a:gd name="connsiteY126" fmla="*/ 5295 h 308833"/>
                <a:gd name="connsiteX127" fmla="*/ 61819 w 70354"/>
                <a:gd name="connsiteY127" fmla="*/ 4613 h 308833"/>
                <a:gd name="connsiteX128" fmla="*/ 62734 w 70354"/>
                <a:gd name="connsiteY128" fmla="*/ 2150 h 308833"/>
                <a:gd name="connsiteX129" fmla="*/ 62672 w 70354"/>
                <a:gd name="connsiteY129" fmla="*/ 1255 h 308833"/>
                <a:gd name="connsiteX130" fmla="*/ 62454 w 70354"/>
                <a:gd name="connsiteY130" fmla="*/ 0 h 308833"/>
                <a:gd name="connsiteX131" fmla="*/ 68774 w 70354"/>
                <a:gd name="connsiteY131" fmla="*/ 0 h 308833"/>
                <a:gd name="connsiteX132" fmla="*/ 69347 w 70354"/>
                <a:gd name="connsiteY132" fmla="*/ 2615 h 308833"/>
                <a:gd name="connsiteX133" fmla="*/ 69518 w 70354"/>
                <a:gd name="connsiteY133" fmla="*/ 4722 h 308833"/>
                <a:gd name="connsiteX134" fmla="*/ 67737 w 70354"/>
                <a:gd name="connsiteY134" fmla="*/ 10840 h 308833"/>
                <a:gd name="connsiteX135" fmla="*/ 62379 w 70354"/>
                <a:gd name="connsiteY135" fmla="*/ 12885 h 308833"/>
                <a:gd name="connsiteX136" fmla="*/ 62099 w 70354"/>
                <a:gd name="connsiteY136" fmla="*/ 12885 h 308833"/>
                <a:gd name="connsiteX137" fmla="*/ 43868 w 70354"/>
                <a:gd name="connsiteY137" fmla="*/ 13659 h 308833"/>
                <a:gd name="connsiteX138" fmla="*/ 46624 w 70354"/>
                <a:gd name="connsiteY138" fmla="*/ 24875 h 308833"/>
                <a:gd name="connsiteX139" fmla="*/ 47214 w 70354"/>
                <a:gd name="connsiteY139" fmla="*/ 29103 h 308833"/>
                <a:gd name="connsiteX140" fmla="*/ 49848 w 70354"/>
                <a:gd name="connsiteY140" fmla="*/ 35498 h 308833"/>
                <a:gd name="connsiteX141" fmla="*/ 55391 w 70354"/>
                <a:gd name="connsiteY141" fmla="*/ 37451 h 308833"/>
                <a:gd name="connsiteX142" fmla="*/ 60969 w 70354"/>
                <a:gd name="connsiteY142" fmla="*/ 35175 h 308833"/>
                <a:gd name="connsiteX143" fmla="*/ 62919 w 70354"/>
                <a:gd name="connsiteY143" fmla="*/ 28685 h 308833"/>
                <a:gd name="connsiteX144" fmla="*/ 59606 w 70354"/>
                <a:gd name="connsiteY144" fmla="*/ 17887 h 308833"/>
                <a:gd name="connsiteX145" fmla="*/ 51116 w 70354"/>
                <a:gd name="connsiteY145" fmla="*/ 13659 h 308833"/>
                <a:gd name="connsiteX146" fmla="*/ 43868 w 70354"/>
                <a:gd name="connsiteY146" fmla="*/ 13659 h 30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70354" h="308833">
                  <a:moveTo>
                    <a:pt x="46562" y="308834"/>
                  </a:moveTo>
                  <a:lnTo>
                    <a:pt x="46562" y="300097"/>
                  </a:lnTo>
                  <a:cubicBezTo>
                    <a:pt x="51413" y="300005"/>
                    <a:pt x="55269" y="298395"/>
                    <a:pt x="58150" y="295267"/>
                  </a:cubicBezTo>
                  <a:cubicBezTo>
                    <a:pt x="61015" y="292122"/>
                    <a:pt x="62454" y="287940"/>
                    <a:pt x="62454" y="282704"/>
                  </a:cubicBezTo>
                  <a:cubicBezTo>
                    <a:pt x="62454" y="277531"/>
                    <a:pt x="61371" y="273441"/>
                    <a:pt x="59188" y="270467"/>
                  </a:cubicBezTo>
                  <a:cubicBezTo>
                    <a:pt x="57004" y="267477"/>
                    <a:pt x="54031" y="265992"/>
                    <a:pt x="50280" y="265992"/>
                  </a:cubicBezTo>
                  <a:cubicBezTo>
                    <a:pt x="45169" y="265992"/>
                    <a:pt x="41266" y="271600"/>
                    <a:pt x="38602" y="282796"/>
                  </a:cubicBezTo>
                  <a:cubicBezTo>
                    <a:pt x="38447" y="283465"/>
                    <a:pt x="38339" y="283975"/>
                    <a:pt x="38247" y="284331"/>
                  </a:cubicBezTo>
                  <a:cubicBezTo>
                    <a:pt x="36093" y="293406"/>
                    <a:pt x="33692" y="299403"/>
                    <a:pt x="31058" y="302314"/>
                  </a:cubicBezTo>
                  <a:cubicBezTo>
                    <a:pt x="28410" y="305241"/>
                    <a:pt x="24646" y="306696"/>
                    <a:pt x="19782" y="306696"/>
                  </a:cubicBezTo>
                  <a:cubicBezTo>
                    <a:pt x="13818" y="306696"/>
                    <a:pt x="9030" y="304513"/>
                    <a:pt x="5421" y="300160"/>
                  </a:cubicBezTo>
                  <a:cubicBezTo>
                    <a:pt x="1811" y="295807"/>
                    <a:pt x="0" y="290014"/>
                    <a:pt x="0" y="282783"/>
                  </a:cubicBezTo>
                  <a:cubicBezTo>
                    <a:pt x="0" y="275410"/>
                    <a:pt x="1890" y="269601"/>
                    <a:pt x="5684" y="265373"/>
                  </a:cubicBezTo>
                  <a:cubicBezTo>
                    <a:pt x="9464" y="261128"/>
                    <a:pt x="14671" y="258991"/>
                    <a:pt x="21284" y="258929"/>
                  </a:cubicBezTo>
                  <a:lnTo>
                    <a:pt x="21330" y="267573"/>
                  </a:lnTo>
                  <a:cubicBezTo>
                    <a:pt x="16884" y="267882"/>
                    <a:pt x="13462" y="269400"/>
                    <a:pt x="11091" y="272140"/>
                  </a:cubicBezTo>
                  <a:cubicBezTo>
                    <a:pt x="8720" y="274883"/>
                    <a:pt x="7528" y="278631"/>
                    <a:pt x="7528" y="283386"/>
                  </a:cubicBezTo>
                  <a:cubicBezTo>
                    <a:pt x="7528" y="287831"/>
                    <a:pt x="8503" y="291394"/>
                    <a:pt x="10439" y="294058"/>
                  </a:cubicBezTo>
                  <a:cubicBezTo>
                    <a:pt x="12392" y="296722"/>
                    <a:pt x="14981" y="298052"/>
                    <a:pt x="18201" y="298052"/>
                  </a:cubicBezTo>
                  <a:cubicBezTo>
                    <a:pt x="23358" y="298052"/>
                    <a:pt x="27218" y="292540"/>
                    <a:pt x="29740" y="281512"/>
                  </a:cubicBezTo>
                  <a:cubicBezTo>
                    <a:pt x="30142" y="279885"/>
                    <a:pt x="30439" y="278631"/>
                    <a:pt x="30656" y="277748"/>
                  </a:cubicBezTo>
                  <a:lnTo>
                    <a:pt x="30873" y="276786"/>
                  </a:lnTo>
                  <a:cubicBezTo>
                    <a:pt x="32605" y="269601"/>
                    <a:pt x="34466" y="264830"/>
                    <a:pt x="36465" y="262459"/>
                  </a:cubicBezTo>
                  <a:cubicBezTo>
                    <a:pt x="37983" y="260681"/>
                    <a:pt x="39824" y="259317"/>
                    <a:pt x="41978" y="258385"/>
                  </a:cubicBezTo>
                  <a:cubicBezTo>
                    <a:pt x="44148" y="257440"/>
                    <a:pt x="46562" y="256976"/>
                    <a:pt x="49226" y="256976"/>
                  </a:cubicBezTo>
                  <a:cubicBezTo>
                    <a:pt x="55687" y="256976"/>
                    <a:pt x="60814" y="259284"/>
                    <a:pt x="64625" y="263901"/>
                  </a:cubicBezTo>
                  <a:cubicBezTo>
                    <a:pt x="68451" y="268501"/>
                    <a:pt x="70355" y="274742"/>
                    <a:pt x="70355" y="282612"/>
                  </a:cubicBezTo>
                  <a:cubicBezTo>
                    <a:pt x="70355" y="290712"/>
                    <a:pt x="68310" y="297032"/>
                    <a:pt x="64206" y="301556"/>
                  </a:cubicBezTo>
                  <a:cubicBezTo>
                    <a:pt x="60100" y="306077"/>
                    <a:pt x="54215" y="308494"/>
                    <a:pt x="46562" y="308834"/>
                  </a:cubicBezTo>
                  <a:close/>
                  <a:moveTo>
                    <a:pt x="44207" y="240808"/>
                  </a:moveTo>
                  <a:cubicBezTo>
                    <a:pt x="50234" y="240808"/>
                    <a:pt x="54851" y="239523"/>
                    <a:pt x="58042" y="236935"/>
                  </a:cubicBezTo>
                  <a:cubicBezTo>
                    <a:pt x="61233" y="234350"/>
                    <a:pt x="62827" y="230649"/>
                    <a:pt x="62827" y="225844"/>
                  </a:cubicBezTo>
                  <a:cubicBezTo>
                    <a:pt x="62827" y="221076"/>
                    <a:pt x="61233" y="217421"/>
                    <a:pt x="58042" y="214879"/>
                  </a:cubicBezTo>
                  <a:cubicBezTo>
                    <a:pt x="54851" y="212340"/>
                    <a:pt x="50234" y="211069"/>
                    <a:pt x="44207" y="211069"/>
                  </a:cubicBezTo>
                  <a:cubicBezTo>
                    <a:pt x="38230" y="211069"/>
                    <a:pt x="33630" y="212340"/>
                    <a:pt x="30439" y="214879"/>
                  </a:cubicBezTo>
                  <a:cubicBezTo>
                    <a:pt x="27247" y="217421"/>
                    <a:pt x="25650" y="221076"/>
                    <a:pt x="25650" y="225844"/>
                  </a:cubicBezTo>
                  <a:cubicBezTo>
                    <a:pt x="25650" y="230678"/>
                    <a:pt x="27247" y="234380"/>
                    <a:pt x="30422" y="236952"/>
                  </a:cubicBezTo>
                  <a:cubicBezTo>
                    <a:pt x="33597" y="239523"/>
                    <a:pt x="38197" y="240808"/>
                    <a:pt x="44207" y="240808"/>
                  </a:cubicBezTo>
                  <a:close/>
                  <a:moveTo>
                    <a:pt x="44207" y="249172"/>
                  </a:moveTo>
                  <a:cubicBezTo>
                    <a:pt x="36076" y="249172"/>
                    <a:pt x="29740" y="247143"/>
                    <a:pt x="25202" y="243070"/>
                  </a:cubicBezTo>
                  <a:cubicBezTo>
                    <a:pt x="20664" y="238996"/>
                    <a:pt x="18402" y="233296"/>
                    <a:pt x="18402" y="225940"/>
                  </a:cubicBezTo>
                  <a:cubicBezTo>
                    <a:pt x="18402" y="218550"/>
                    <a:pt x="20664" y="212821"/>
                    <a:pt x="25186" y="208747"/>
                  </a:cubicBezTo>
                  <a:cubicBezTo>
                    <a:pt x="29711" y="204657"/>
                    <a:pt x="36047" y="202613"/>
                    <a:pt x="44207" y="202613"/>
                  </a:cubicBezTo>
                  <a:cubicBezTo>
                    <a:pt x="52387" y="202613"/>
                    <a:pt x="58737" y="204641"/>
                    <a:pt x="63278" y="208714"/>
                  </a:cubicBezTo>
                  <a:cubicBezTo>
                    <a:pt x="67816" y="212788"/>
                    <a:pt x="70078" y="218488"/>
                    <a:pt x="70078" y="225844"/>
                  </a:cubicBezTo>
                  <a:cubicBezTo>
                    <a:pt x="70078" y="233234"/>
                    <a:pt x="67816" y="238964"/>
                    <a:pt x="63291" y="243037"/>
                  </a:cubicBezTo>
                  <a:cubicBezTo>
                    <a:pt x="58769" y="247127"/>
                    <a:pt x="52417" y="249172"/>
                    <a:pt x="44207" y="249172"/>
                  </a:cubicBezTo>
                  <a:close/>
                  <a:moveTo>
                    <a:pt x="68590" y="192576"/>
                  </a:moveTo>
                  <a:lnTo>
                    <a:pt x="1765" y="192576"/>
                  </a:lnTo>
                  <a:lnTo>
                    <a:pt x="1765" y="184304"/>
                  </a:lnTo>
                  <a:lnTo>
                    <a:pt x="68590" y="184304"/>
                  </a:lnTo>
                  <a:lnTo>
                    <a:pt x="68590" y="192576"/>
                  </a:lnTo>
                  <a:close/>
                  <a:moveTo>
                    <a:pt x="43944" y="136816"/>
                  </a:moveTo>
                  <a:cubicBezTo>
                    <a:pt x="37921" y="136816"/>
                    <a:pt x="33383" y="138038"/>
                    <a:pt x="30330" y="140471"/>
                  </a:cubicBezTo>
                  <a:cubicBezTo>
                    <a:pt x="27277" y="142901"/>
                    <a:pt x="25746" y="146510"/>
                    <a:pt x="25746" y="151282"/>
                  </a:cubicBezTo>
                  <a:cubicBezTo>
                    <a:pt x="25746" y="155882"/>
                    <a:pt x="27419" y="159445"/>
                    <a:pt x="30765" y="161954"/>
                  </a:cubicBezTo>
                  <a:cubicBezTo>
                    <a:pt x="34110" y="164464"/>
                    <a:pt x="38849" y="165718"/>
                    <a:pt x="44984" y="165718"/>
                  </a:cubicBezTo>
                  <a:cubicBezTo>
                    <a:pt x="50530" y="165718"/>
                    <a:pt x="54880" y="164434"/>
                    <a:pt x="58058" y="161846"/>
                  </a:cubicBezTo>
                  <a:cubicBezTo>
                    <a:pt x="61233" y="159257"/>
                    <a:pt x="62827" y="155711"/>
                    <a:pt x="62827" y="151206"/>
                  </a:cubicBezTo>
                  <a:cubicBezTo>
                    <a:pt x="62827" y="146636"/>
                    <a:pt x="61200" y="143089"/>
                    <a:pt x="57933" y="140580"/>
                  </a:cubicBezTo>
                  <a:cubicBezTo>
                    <a:pt x="54663" y="138071"/>
                    <a:pt x="50003" y="136816"/>
                    <a:pt x="43944" y="136816"/>
                  </a:cubicBezTo>
                  <a:close/>
                  <a:moveTo>
                    <a:pt x="1765" y="129196"/>
                  </a:moveTo>
                  <a:lnTo>
                    <a:pt x="68590" y="129196"/>
                  </a:lnTo>
                  <a:lnTo>
                    <a:pt x="68590" y="137096"/>
                  </a:lnTo>
                  <a:lnTo>
                    <a:pt x="62471" y="137096"/>
                  </a:lnTo>
                  <a:cubicBezTo>
                    <a:pt x="64997" y="139170"/>
                    <a:pt x="66900" y="141538"/>
                    <a:pt x="68171" y="144172"/>
                  </a:cubicBezTo>
                  <a:cubicBezTo>
                    <a:pt x="69443" y="146807"/>
                    <a:pt x="70078" y="149701"/>
                    <a:pt x="70078" y="152879"/>
                  </a:cubicBezTo>
                  <a:cubicBezTo>
                    <a:pt x="70078" y="159366"/>
                    <a:pt x="67753" y="164526"/>
                    <a:pt x="63107" y="168382"/>
                  </a:cubicBezTo>
                  <a:cubicBezTo>
                    <a:pt x="58476" y="172238"/>
                    <a:pt x="52249" y="174175"/>
                    <a:pt x="44441" y="174175"/>
                  </a:cubicBezTo>
                  <a:cubicBezTo>
                    <a:pt x="36495" y="174175"/>
                    <a:pt x="30159" y="172238"/>
                    <a:pt x="25449" y="168366"/>
                  </a:cubicBezTo>
                  <a:cubicBezTo>
                    <a:pt x="20757" y="164493"/>
                    <a:pt x="18402" y="159336"/>
                    <a:pt x="18402" y="152879"/>
                  </a:cubicBezTo>
                  <a:cubicBezTo>
                    <a:pt x="18402" y="149500"/>
                    <a:pt x="19021" y="146497"/>
                    <a:pt x="20276" y="143879"/>
                  </a:cubicBezTo>
                  <a:cubicBezTo>
                    <a:pt x="21531" y="141261"/>
                    <a:pt x="23421" y="138999"/>
                    <a:pt x="25930" y="137096"/>
                  </a:cubicBezTo>
                  <a:lnTo>
                    <a:pt x="1765" y="137096"/>
                  </a:lnTo>
                  <a:lnTo>
                    <a:pt x="1765" y="129196"/>
                  </a:lnTo>
                  <a:close/>
                  <a:moveTo>
                    <a:pt x="11062" y="116446"/>
                  </a:moveTo>
                  <a:lnTo>
                    <a:pt x="1765" y="116446"/>
                  </a:lnTo>
                  <a:lnTo>
                    <a:pt x="1765" y="108269"/>
                  </a:lnTo>
                  <a:lnTo>
                    <a:pt x="11062" y="108269"/>
                  </a:lnTo>
                  <a:lnTo>
                    <a:pt x="11062" y="116446"/>
                  </a:lnTo>
                  <a:close/>
                  <a:moveTo>
                    <a:pt x="68590" y="116446"/>
                  </a:moveTo>
                  <a:lnTo>
                    <a:pt x="19983" y="116446"/>
                  </a:lnTo>
                  <a:lnTo>
                    <a:pt x="19983" y="108269"/>
                  </a:lnTo>
                  <a:lnTo>
                    <a:pt x="68590" y="108269"/>
                  </a:lnTo>
                  <a:lnTo>
                    <a:pt x="68590" y="116446"/>
                  </a:lnTo>
                  <a:close/>
                  <a:moveTo>
                    <a:pt x="68590" y="63459"/>
                  </a:moveTo>
                  <a:lnTo>
                    <a:pt x="38678" y="63459"/>
                  </a:lnTo>
                  <a:cubicBezTo>
                    <a:pt x="33906" y="63459"/>
                    <a:pt x="30593" y="64186"/>
                    <a:pt x="28766" y="65658"/>
                  </a:cubicBezTo>
                  <a:cubicBezTo>
                    <a:pt x="26938" y="67130"/>
                    <a:pt x="26022" y="69640"/>
                    <a:pt x="26022" y="73199"/>
                  </a:cubicBezTo>
                  <a:cubicBezTo>
                    <a:pt x="26022" y="77770"/>
                    <a:pt x="27310" y="81316"/>
                    <a:pt x="29895" y="83842"/>
                  </a:cubicBezTo>
                  <a:cubicBezTo>
                    <a:pt x="32484" y="86368"/>
                    <a:pt x="36155" y="87622"/>
                    <a:pt x="40911" y="87622"/>
                  </a:cubicBezTo>
                  <a:lnTo>
                    <a:pt x="68590" y="87622"/>
                  </a:lnTo>
                  <a:lnTo>
                    <a:pt x="68590" y="95799"/>
                  </a:lnTo>
                  <a:lnTo>
                    <a:pt x="19983" y="95799"/>
                  </a:lnTo>
                  <a:lnTo>
                    <a:pt x="19983" y="87978"/>
                  </a:lnTo>
                  <a:lnTo>
                    <a:pt x="27060" y="87978"/>
                  </a:lnTo>
                  <a:cubicBezTo>
                    <a:pt x="24257" y="86104"/>
                    <a:pt x="22166" y="83888"/>
                    <a:pt x="20819" y="81316"/>
                  </a:cubicBezTo>
                  <a:cubicBezTo>
                    <a:pt x="19456" y="78745"/>
                    <a:pt x="18774" y="75771"/>
                    <a:pt x="18774" y="72379"/>
                  </a:cubicBezTo>
                  <a:cubicBezTo>
                    <a:pt x="18774" y="68724"/>
                    <a:pt x="19331" y="65642"/>
                    <a:pt x="20431" y="63133"/>
                  </a:cubicBezTo>
                  <a:cubicBezTo>
                    <a:pt x="21531" y="60607"/>
                    <a:pt x="23190" y="58671"/>
                    <a:pt x="25387" y="57324"/>
                  </a:cubicBezTo>
                  <a:cubicBezTo>
                    <a:pt x="26582" y="56566"/>
                    <a:pt x="27959" y="56023"/>
                    <a:pt x="29540" y="55684"/>
                  </a:cubicBezTo>
                  <a:cubicBezTo>
                    <a:pt x="31137" y="55358"/>
                    <a:pt x="33646" y="55187"/>
                    <a:pt x="37097" y="55187"/>
                  </a:cubicBezTo>
                  <a:lnTo>
                    <a:pt x="39406" y="55187"/>
                  </a:lnTo>
                  <a:lnTo>
                    <a:pt x="68590" y="55187"/>
                  </a:lnTo>
                  <a:lnTo>
                    <a:pt x="68590" y="63459"/>
                  </a:lnTo>
                  <a:close/>
                  <a:moveTo>
                    <a:pt x="62099" y="12885"/>
                  </a:moveTo>
                  <a:cubicBezTo>
                    <a:pt x="64763" y="15441"/>
                    <a:pt x="66745" y="18138"/>
                    <a:pt x="68079" y="21003"/>
                  </a:cubicBezTo>
                  <a:cubicBezTo>
                    <a:pt x="69410" y="23851"/>
                    <a:pt x="70078" y="26887"/>
                    <a:pt x="70078" y="30108"/>
                  </a:cubicBezTo>
                  <a:cubicBezTo>
                    <a:pt x="70078" y="35067"/>
                    <a:pt x="68790" y="38939"/>
                    <a:pt x="66205" y="41725"/>
                  </a:cubicBezTo>
                  <a:cubicBezTo>
                    <a:pt x="63617" y="44514"/>
                    <a:pt x="60041" y="45907"/>
                    <a:pt x="55486" y="45907"/>
                  </a:cubicBezTo>
                  <a:cubicBezTo>
                    <a:pt x="51070" y="45907"/>
                    <a:pt x="47602" y="44544"/>
                    <a:pt x="45093" y="41804"/>
                  </a:cubicBezTo>
                  <a:cubicBezTo>
                    <a:pt x="42584" y="39061"/>
                    <a:pt x="40970" y="34879"/>
                    <a:pt x="40242" y="29288"/>
                  </a:cubicBezTo>
                  <a:cubicBezTo>
                    <a:pt x="40087" y="27862"/>
                    <a:pt x="39870" y="25942"/>
                    <a:pt x="39607" y="23512"/>
                  </a:cubicBezTo>
                  <a:cubicBezTo>
                    <a:pt x="39188" y="19376"/>
                    <a:pt x="38770" y="16820"/>
                    <a:pt x="38385" y="15892"/>
                  </a:cubicBezTo>
                  <a:cubicBezTo>
                    <a:pt x="38013" y="14947"/>
                    <a:pt x="37532" y="14324"/>
                    <a:pt x="36942" y="14031"/>
                  </a:cubicBezTo>
                  <a:cubicBezTo>
                    <a:pt x="36356" y="13722"/>
                    <a:pt x="35069" y="13567"/>
                    <a:pt x="33103" y="13567"/>
                  </a:cubicBezTo>
                  <a:cubicBezTo>
                    <a:pt x="30623" y="13567"/>
                    <a:pt x="28766" y="14479"/>
                    <a:pt x="27511" y="16294"/>
                  </a:cubicBezTo>
                  <a:cubicBezTo>
                    <a:pt x="26273" y="18105"/>
                    <a:pt x="25650" y="20848"/>
                    <a:pt x="25650" y="24516"/>
                  </a:cubicBezTo>
                  <a:cubicBezTo>
                    <a:pt x="25650" y="28296"/>
                    <a:pt x="26411" y="31161"/>
                    <a:pt x="27929" y="33084"/>
                  </a:cubicBezTo>
                  <a:cubicBezTo>
                    <a:pt x="29447" y="35004"/>
                    <a:pt x="31693" y="35962"/>
                    <a:pt x="34667" y="35962"/>
                  </a:cubicBezTo>
                  <a:lnTo>
                    <a:pt x="34667" y="43678"/>
                  </a:lnTo>
                  <a:lnTo>
                    <a:pt x="34295" y="43678"/>
                  </a:lnTo>
                  <a:cubicBezTo>
                    <a:pt x="29401" y="43678"/>
                    <a:pt x="25512" y="41959"/>
                    <a:pt x="22677" y="38505"/>
                  </a:cubicBezTo>
                  <a:cubicBezTo>
                    <a:pt x="19828" y="35050"/>
                    <a:pt x="18402" y="30312"/>
                    <a:pt x="18402" y="24256"/>
                  </a:cubicBezTo>
                  <a:cubicBezTo>
                    <a:pt x="18402" y="17749"/>
                    <a:pt x="19627" y="12964"/>
                    <a:pt x="22057" y="9895"/>
                  </a:cubicBezTo>
                  <a:cubicBezTo>
                    <a:pt x="24491" y="6830"/>
                    <a:pt x="28301" y="5295"/>
                    <a:pt x="33488" y="5295"/>
                  </a:cubicBezTo>
                  <a:lnTo>
                    <a:pt x="57795" y="5295"/>
                  </a:lnTo>
                  <a:cubicBezTo>
                    <a:pt x="59869" y="5295"/>
                    <a:pt x="61216" y="5065"/>
                    <a:pt x="61819" y="4613"/>
                  </a:cubicBezTo>
                  <a:cubicBezTo>
                    <a:pt x="62425" y="4149"/>
                    <a:pt x="62734" y="3329"/>
                    <a:pt x="62734" y="2150"/>
                  </a:cubicBezTo>
                  <a:cubicBezTo>
                    <a:pt x="62734" y="1903"/>
                    <a:pt x="62718" y="1610"/>
                    <a:pt x="62672" y="1255"/>
                  </a:cubicBezTo>
                  <a:cubicBezTo>
                    <a:pt x="62626" y="896"/>
                    <a:pt x="62550" y="477"/>
                    <a:pt x="62454" y="0"/>
                  </a:cubicBezTo>
                  <a:lnTo>
                    <a:pt x="68774" y="0"/>
                  </a:lnTo>
                  <a:cubicBezTo>
                    <a:pt x="69054" y="991"/>
                    <a:pt x="69242" y="1874"/>
                    <a:pt x="69347" y="2615"/>
                  </a:cubicBezTo>
                  <a:cubicBezTo>
                    <a:pt x="69456" y="3346"/>
                    <a:pt x="69518" y="4057"/>
                    <a:pt x="69518" y="4722"/>
                  </a:cubicBezTo>
                  <a:cubicBezTo>
                    <a:pt x="69518" y="7449"/>
                    <a:pt x="68929" y="9494"/>
                    <a:pt x="67737" y="10840"/>
                  </a:cubicBezTo>
                  <a:cubicBezTo>
                    <a:pt x="66561" y="12204"/>
                    <a:pt x="64763" y="12885"/>
                    <a:pt x="62379" y="12885"/>
                  </a:cubicBezTo>
                  <a:lnTo>
                    <a:pt x="62099" y="12885"/>
                  </a:lnTo>
                  <a:close/>
                  <a:moveTo>
                    <a:pt x="43868" y="13659"/>
                  </a:moveTo>
                  <a:cubicBezTo>
                    <a:pt x="45044" y="15842"/>
                    <a:pt x="45959" y="19577"/>
                    <a:pt x="46624" y="24875"/>
                  </a:cubicBezTo>
                  <a:cubicBezTo>
                    <a:pt x="46871" y="26749"/>
                    <a:pt x="47059" y="28158"/>
                    <a:pt x="47214" y="29103"/>
                  </a:cubicBezTo>
                  <a:cubicBezTo>
                    <a:pt x="47695" y="32060"/>
                    <a:pt x="48577" y="34197"/>
                    <a:pt x="49848" y="35498"/>
                  </a:cubicBezTo>
                  <a:cubicBezTo>
                    <a:pt x="51116" y="36799"/>
                    <a:pt x="52960" y="37451"/>
                    <a:pt x="55391" y="37451"/>
                  </a:cubicBezTo>
                  <a:cubicBezTo>
                    <a:pt x="57808" y="37451"/>
                    <a:pt x="59668" y="36693"/>
                    <a:pt x="60969" y="35175"/>
                  </a:cubicBezTo>
                  <a:cubicBezTo>
                    <a:pt x="62270" y="33671"/>
                    <a:pt x="62919" y="31504"/>
                    <a:pt x="62919" y="28685"/>
                  </a:cubicBezTo>
                  <a:cubicBezTo>
                    <a:pt x="62919" y="24302"/>
                    <a:pt x="61819" y="20693"/>
                    <a:pt x="59606" y="17887"/>
                  </a:cubicBezTo>
                  <a:cubicBezTo>
                    <a:pt x="57390" y="15069"/>
                    <a:pt x="54571" y="13659"/>
                    <a:pt x="51116" y="13659"/>
                  </a:cubicBezTo>
                  <a:lnTo>
                    <a:pt x="43868" y="1365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A74D7165-D379-4E26-8BB4-C474FDFE02FE}"/>
                </a:ext>
              </a:extLst>
            </p:cNvPr>
            <p:cNvSpPr/>
            <p:nvPr/>
          </p:nvSpPr>
          <p:spPr>
            <a:xfrm>
              <a:off x="9171924" y="2112829"/>
              <a:ext cx="323071" cy="65754"/>
            </a:xfrm>
            <a:custGeom>
              <a:avLst/>
              <a:gdLst>
                <a:gd name="connsiteX0" fmla="*/ 21096 w 335620"/>
                <a:gd name="connsiteY0" fmla="*/ 66821 h 68309"/>
                <a:gd name="connsiteX1" fmla="*/ 21096 w 335620"/>
                <a:gd name="connsiteY1" fmla="*/ 8088 h 68309"/>
                <a:gd name="connsiteX2" fmla="*/ 0 w 335620"/>
                <a:gd name="connsiteY2" fmla="*/ 8088 h 68309"/>
                <a:gd name="connsiteX3" fmla="*/ 0 w 335620"/>
                <a:gd name="connsiteY3" fmla="*/ 0 h 68309"/>
                <a:gd name="connsiteX4" fmla="*/ 51304 w 335620"/>
                <a:gd name="connsiteY4" fmla="*/ 0 h 68309"/>
                <a:gd name="connsiteX5" fmla="*/ 51304 w 335620"/>
                <a:gd name="connsiteY5" fmla="*/ 8088 h 68309"/>
                <a:gd name="connsiteX6" fmla="*/ 30205 w 335620"/>
                <a:gd name="connsiteY6" fmla="*/ 8088 h 68309"/>
                <a:gd name="connsiteX7" fmla="*/ 30205 w 335620"/>
                <a:gd name="connsiteY7" fmla="*/ 66821 h 68309"/>
                <a:gd name="connsiteX8" fmla="*/ 21096 w 335620"/>
                <a:gd name="connsiteY8" fmla="*/ 66821 h 68309"/>
                <a:gd name="connsiteX9" fmla="*/ 77465 w 335620"/>
                <a:gd name="connsiteY9" fmla="*/ 60330 h 68309"/>
                <a:gd name="connsiteX10" fmla="*/ 69347 w 335620"/>
                <a:gd name="connsiteY10" fmla="*/ 66310 h 68309"/>
                <a:gd name="connsiteX11" fmla="*/ 60241 w 335620"/>
                <a:gd name="connsiteY11" fmla="*/ 68309 h 68309"/>
                <a:gd name="connsiteX12" fmla="*/ 48623 w 335620"/>
                <a:gd name="connsiteY12" fmla="*/ 64437 h 68309"/>
                <a:gd name="connsiteX13" fmla="*/ 44441 w 335620"/>
                <a:gd name="connsiteY13" fmla="*/ 53718 h 68309"/>
                <a:gd name="connsiteX14" fmla="*/ 48544 w 335620"/>
                <a:gd name="connsiteY14" fmla="*/ 43325 h 68309"/>
                <a:gd name="connsiteX15" fmla="*/ 61061 w 335620"/>
                <a:gd name="connsiteY15" fmla="*/ 38475 h 68309"/>
                <a:gd name="connsiteX16" fmla="*/ 66838 w 335620"/>
                <a:gd name="connsiteY16" fmla="*/ 37839 h 68309"/>
                <a:gd name="connsiteX17" fmla="*/ 74458 w 335620"/>
                <a:gd name="connsiteY17" fmla="*/ 36618 h 68309"/>
                <a:gd name="connsiteX18" fmla="*/ 76319 w 335620"/>
                <a:gd name="connsiteY18" fmla="*/ 35175 h 68309"/>
                <a:gd name="connsiteX19" fmla="*/ 76783 w 335620"/>
                <a:gd name="connsiteY19" fmla="*/ 31336 h 68309"/>
                <a:gd name="connsiteX20" fmla="*/ 74056 w 335620"/>
                <a:gd name="connsiteY20" fmla="*/ 25744 h 68309"/>
                <a:gd name="connsiteX21" fmla="*/ 65833 w 335620"/>
                <a:gd name="connsiteY21" fmla="*/ 23884 h 68309"/>
                <a:gd name="connsiteX22" fmla="*/ 57264 w 335620"/>
                <a:gd name="connsiteY22" fmla="*/ 26163 h 68309"/>
                <a:gd name="connsiteX23" fmla="*/ 54386 w 335620"/>
                <a:gd name="connsiteY23" fmla="*/ 32900 h 68309"/>
                <a:gd name="connsiteX24" fmla="*/ 46670 w 335620"/>
                <a:gd name="connsiteY24" fmla="*/ 32900 h 68309"/>
                <a:gd name="connsiteX25" fmla="*/ 46670 w 335620"/>
                <a:gd name="connsiteY25" fmla="*/ 32528 h 68309"/>
                <a:gd name="connsiteX26" fmla="*/ 51844 w 335620"/>
                <a:gd name="connsiteY26" fmla="*/ 20910 h 68309"/>
                <a:gd name="connsiteX27" fmla="*/ 66093 w 335620"/>
                <a:gd name="connsiteY27" fmla="*/ 16636 h 68309"/>
                <a:gd name="connsiteX28" fmla="*/ 80455 w 335620"/>
                <a:gd name="connsiteY28" fmla="*/ 20291 h 68309"/>
                <a:gd name="connsiteX29" fmla="*/ 85055 w 335620"/>
                <a:gd name="connsiteY29" fmla="*/ 31721 h 68309"/>
                <a:gd name="connsiteX30" fmla="*/ 85055 w 335620"/>
                <a:gd name="connsiteY30" fmla="*/ 56026 h 68309"/>
                <a:gd name="connsiteX31" fmla="*/ 85737 w 335620"/>
                <a:gd name="connsiteY31" fmla="*/ 60050 h 68309"/>
                <a:gd name="connsiteX32" fmla="*/ 88200 w 335620"/>
                <a:gd name="connsiteY32" fmla="*/ 60966 h 68309"/>
                <a:gd name="connsiteX33" fmla="*/ 89096 w 335620"/>
                <a:gd name="connsiteY33" fmla="*/ 60903 h 68309"/>
                <a:gd name="connsiteX34" fmla="*/ 90351 w 335620"/>
                <a:gd name="connsiteY34" fmla="*/ 60686 h 68309"/>
                <a:gd name="connsiteX35" fmla="*/ 90351 w 335620"/>
                <a:gd name="connsiteY35" fmla="*/ 67005 h 68309"/>
                <a:gd name="connsiteX36" fmla="*/ 87736 w 335620"/>
                <a:gd name="connsiteY36" fmla="*/ 67578 h 68309"/>
                <a:gd name="connsiteX37" fmla="*/ 85628 w 335620"/>
                <a:gd name="connsiteY37" fmla="*/ 67749 h 68309"/>
                <a:gd name="connsiteX38" fmla="*/ 79510 w 335620"/>
                <a:gd name="connsiteY38" fmla="*/ 65968 h 68309"/>
                <a:gd name="connsiteX39" fmla="*/ 77465 w 335620"/>
                <a:gd name="connsiteY39" fmla="*/ 60610 h 68309"/>
                <a:gd name="connsiteX40" fmla="*/ 77465 w 335620"/>
                <a:gd name="connsiteY40" fmla="*/ 60330 h 68309"/>
                <a:gd name="connsiteX41" fmla="*/ 76691 w 335620"/>
                <a:gd name="connsiteY41" fmla="*/ 42100 h 68309"/>
                <a:gd name="connsiteX42" fmla="*/ 65474 w 335620"/>
                <a:gd name="connsiteY42" fmla="*/ 44857 h 68309"/>
                <a:gd name="connsiteX43" fmla="*/ 61246 w 335620"/>
                <a:gd name="connsiteY43" fmla="*/ 45446 h 68309"/>
                <a:gd name="connsiteX44" fmla="*/ 54851 w 335620"/>
                <a:gd name="connsiteY44" fmla="*/ 48081 h 68309"/>
                <a:gd name="connsiteX45" fmla="*/ 52898 w 335620"/>
                <a:gd name="connsiteY45" fmla="*/ 53623 h 68309"/>
                <a:gd name="connsiteX46" fmla="*/ 55173 w 335620"/>
                <a:gd name="connsiteY46" fmla="*/ 59201 h 68309"/>
                <a:gd name="connsiteX47" fmla="*/ 61664 w 335620"/>
                <a:gd name="connsiteY47" fmla="*/ 61150 h 68309"/>
                <a:gd name="connsiteX48" fmla="*/ 72462 w 335620"/>
                <a:gd name="connsiteY48" fmla="*/ 57838 h 68309"/>
                <a:gd name="connsiteX49" fmla="*/ 76691 w 335620"/>
                <a:gd name="connsiteY49" fmla="*/ 49348 h 68309"/>
                <a:gd name="connsiteX50" fmla="*/ 76691 w 335620"/>
                <a:gd name="connsiteY50" fmla="*/ 42100 h 68309"/>
                <a:gd name="connsiteX51" fmla="*/ 157083 w 335620"/>
                <a:gd name="connsiteY51" fmla="*/ 66821 h 68309"/>
                <a:gd name="connsiteX52" fmla="*/ 157083 w 335620"/>
                <a:gd name="connsiteY52" fmla="*/ 36911 h 68309"/>
                <a:gd name="connsiteX53" fmla="*/ 155087 w 335620"/>
                <a:gd name="connsiteY53" fmla="*/ 26861 h 68309"/>
                <a:gd name="connsiteX54" fmla="*/ 148145 w 335620"/>
                <a:gd name="connsiteY54" fmla="*/ 24164 h 68309"/>
                <a:gd name="connsiteX55" fmla="*/ 138977 w 335620"/>
                <a:gd name="connsiteY55" fmla="*/ 27819 h 68309"/>
                <a:gd name="connsiteX56" fmla="*/ 135707 w 335620"/>
                <a:gd name="connsiteY56" fmla="*/ 38090 h 68309"/>
                <a:gd name="connsiteX57" fmla="*/ 135707 w 335620"/>
                <a:gd name="connsiteY57" fmla="*/ 66821 h 68309"/>
                <a:gd name="connsiteX58" fmla="*/ 127435 w 335620"/>
                <a:gd name="connsiteY58" fmla="*/ 66821 h 68309"/>
                <a:gd name="connsiteX59" fmla="*/ 127435 w 335620"/>
                <a:gd name="connsiteY59" fmla="*/ 36911 h 68309"/>
                <a:gd name="connsiteX60" fmla="*/ 125439 w 335620"/>
                <a:gd name="connsiteY60" fmla="*/ 26861 h 68309"/>
                <a:gd name="connsiteX61" fmla="*/ 118547 w 335620"/>
                <a:gd name="connsiteY61" fmla="*/ 24164 h 68309"/>
                <a:gd name="connsiteX62" fmla="*/ 109375 w 335620"/>
                <a:gd name="connsiteY62" fmla="*/ 27865 h 68309"/>
                <a:gd name="connsiteX63" fmla="*/ 106059 w 335620"/>
                <a:gd name="connsiteY63" fmla="*/ 38090 h 68309"/>
                <a:gd name="connsiteX64" fmla="*/ 106059 w 335620"/>
                <a:gd name="connsiteY64" fmla="*/ 66821 h 68309"/>
                <a:gd name="connsiteX65" fmla="*/ 97882 w 335620"/>
                <a:gd name="connsiteY65" fmla="*/ 66821 h 68309"/>
                <a:gd name="connsiteX66" fmla="*/ 97882 w 335620"/>
                <a:gd name="connsiteY66" fmla="*/ 18217 h 68309"/>
                <a:gd name="connsiteX67" fmla="*/ 105703 w 335620"/>
                <a:gd name="connsiteY67" fmla="*/ 18217 h 68309"/>
                <a:gd name="connsiteX68" fmla="*/ 105703 w 335620"/>
                <a:gd name="connsiteY68" fmla="*/ 25079 h 68309"/>
                <a:gd name="connsiteX69" fmla="*/ 112132 w 335620"/>
                <a:gd name="connsiteY69" fmla="*/ 19007 h 68309"/>
                <a:gd name="connsiteX70" fmla="*/ 120839 w 335620"/>
                <a:gd name="connsiteY70" fmla="*/ 17008 h 68309"/>
                <a:gd name="connsiteX71" fmla="*/ 128597 w 335620"/>
                <a:gd name="connsiteY71" fmla="*/ 18836 h 68309"/>
                <a:gd name="connsiteX72" fmla="*/ 134126 w 335620"/>
                <a:gd name="connsiteY72" fmla="*/ 24615 h 68309"/>
                <a:gd name="connsiteX73" fmla="*/ 141068 w 335620"/>
                <a:gd name="connsiteY73" fmla="*/ 18836 h 68309"/>
                <a:gd name="connsiteX74" fmla="*/ 149743 w 335620"/>
                <a:gd name="connsiteY74" fmla="*/ 17008 h 68309"/>
                <a:gd name="connsiteX75" fmla="*/ 157952 w 335620"/>
                <a:gd name="connsiteY75" fmla="*/ 18711 h 68309"/>
                <a:gd name="connsiteX76" fmla="*/ 163310 w 335620"/>
                <a:gd name="connsiteY76" fmla="*/ 23620 h 68309"/>
                <a:gd name="connsiteX77" fmla="*/ 164812 w 335620"/>
                <a:gd name="connsiteY77" fmla="*/ 28066 h 68309"/>
                <a:gd name="connsiteX78" fmla="*/ 165263 w 335620"/>
                <a:gd name="connsiteY78" fmla="*/ 36229 h 68309"/>
                <a:gd name="connsiteX79" fmla="*/ 165263 w 335620"/>
                <a:gd name="connsiteY79" fmla="*/ 37639 h 68309"/>
                <a:gd name="connsiteX80" fmla="*/ 165263 w 335620"/>
                <a:gd name="connsiteY80" fmla="*/ 66821 h 68309"/>
                <a:gd name="connsiteX81" fmla="*/ 157083 w 335620"/>
                <a:gd name="connsiteY81" fmla="*/ 66821 h 68309"/>
                <a:gd name="connsiteX82" fmla="*/ 174171 w 335620"/>
                <a:gd name="connsiteY82" fmla="*/ 51021 h 68309"/>
                <a:gd name="connsiteX83" fmla="*/ 181976 w 335620"/>
                <a:gd name="connsiteY83" fmla="*/ 51021 h 68309"/>
                <a:gd name="connsiteX84" fmla="*/ 185556 w 335620"/>
                <a:gd name="connsiteY84" fmla="*/ 58519 h 68309"/>
                <a:gd name="connsiteX85" fmla="*/ 194401 w 335620"/>
                <a:gd name="connsiteY85" fmla="*/ 61058 h 68309"/>
                <a:gd name="connsiteX86" fmla="*/ 202719 w 335620"/>
                <a:gd name="connsiteY86" fmla="*/ 59000 h 68309"/>
                <a:gd name="connsiteX87" fmla="*/ 205769 w 335620"/>
                <a:gd name="connsiteY87" fmla="*/ 53346 h 68309"/>
                <a:gd name="connsiteX88" fmla="*/ 204267 w 335620"/>
                <a:gd name="connsiteY88" fmla="*/ 49226 h 68309"/>
                <a:gd name="connsiteX89" fmla="*/ 198379 w 335620"/>
                <a:gd name="connsiteY89" fmla="*/ 46763 h 68309"/>
                <a:gd name="connsiteX90" fmla="*/ 189241 w 335620"/>
                <a:gd name="connsiteY90" fmla="*/ 44392 h 68309"/>
                <a:gd name="connsiteX91" fmla="*/ 178492 w 335620"/>
                <a:gd name="connsiteY91" fmla="*/ 39483 h 68309"/>
                <a:gd name="connsiteX92" fmla="*/ 175472 w 335620"/>
                <a:gd name="connsiteY92" fmla="*/ 30746 h 68309"/>
                <a:gd name="connsiteX93" fmla="*/ 180349 w 335620"/>
                <a:gd name="connsiteY93" fmla="*/ 20509 h 68309"/>
                <a:gd name="connsiteX94" fmla="*/ 193719 w 335620"/>
                <a:gd name="connsiteY94" fmla="*/ 16728 h 68309"/>
                <a:gd name="connsiteX95" fmla="*/ 207521 w 335620"/>
                <a:gd name="connsiteY95" fmla="*/ 20772 h 68309"/>
                <a:gd name="connsiteX96" fmla="*/ 212648 w 335620"/>
                <a:gd name="connsiteY96" fmla="*/ 31599 h 68309"/>
                <a:gd name="connsiteX97" fmla="*/ 212648 w 335620"/>
                <a:gd name="connsiteY97" fmla="*/ 31784 h 68309"/>
                <a:gd name="connsiteX98" fmla="*/ 204748 w 335620"/>
                <a:gd name="connsiteY98" fmla="*/ 31784 h 68309"/>
                <a:gd name="connsiteX99" fmla="*/ 201587 w 335620"/>
                <a:gd name="connsiteY99" fmla="*/ 25807 h 68309"/>
                <a:gd name="connsiteX100" fmla="*/ 193749 w 335620"/>
                <a:gd name="connsiteY100" fmla="*/ 23699 h 68309"/>
                <a:gd name="connsiteX101" fmla="*/ 186221 w 335620"/>
                <a:gd name="connsiteY101" fmla="*/ 25418 h 68309"/>
                <a:gd name="connsiteX102" fmla="*/ 183649 w 335620"/>
                <a:gd name="connsiteY102" fmla="*/ 30466 h 68309"/>
                <a:gd name="connsiteX103" fmla="*/ 185259 w 335620"/>
                <a:gd name="connsiteY103" fmla="*/ 34171 h 68309"/>
                <a:gd name="connsiteX104" fmla="*/ 191286 w 335620"/>
                <a:gd name="connsiteY104" fmla="*/ 36509 h 68309"/>
                <a:gd name="connsiteX105" fmla="*/ 199202 w 335620"/>
                <a:gd name="connsiteY105" fmla="*/ 38366 h 68309"/>
                <a:gd name="connsiteX106" fmla="*/ 210788 w 335620"/>
                <a:gd name="connsiteY106" fmla="*/ 43464 h 68309"/>
                <a:gd name="connsiteX107" fmla="*/ 213949 w 335620"/>
                <a:gd name="connsiteY107" fmla="*/ 52338 h 68309"/>
                <a:gd name="connsiteX108" fmla="*/ 208621 w 335620"/>
                <a:gd name="connsiteY108" fmla="*/ 64111 h 68309"/>
                <a:gd name="connsiteX109" fmla="*/ 193703 w 335620"/>
                <a:gd name="connsiteY109" fmla="*/ 68309 h 68309"/>
                <a:gd name="connsiteX110" fmla="*/ 179328 w 335620"/>
                <a:gd name="connsiteY110" fmla="*/ 63864 h 68309"/>
                <a:gd name="connsiteX111" fmla="*/ 174171 w 335620"/>
                <a:gd name="connsiteY111" fmla="*/ 51021 h 68309"/>
                <a:gd name="connsiteX112" fmla="*/ 253773 w 335620"/>
                <a:gd name="connsiteY112" fmla="*/ 60330 h 68309"/>
                <a:gd name="connsiteX113" fmla="*/ 245655 w 335620"/>
                <a:gd name="connsiteY113" fmla="*/ 66310 h 68309"/>
                <a:gd name="connsiteX114" fmla="*/ 236550 w 335620"/>
                <a:gd name="connsiteY114" fmla="*/ 68309 h 68309"/>
                <a:gd name="connsiteX115" fmla="*/ 224932 w 335620"/>
                <a:gd name="connsiteY115" fmla="*/ 64437 h 68309"/>
                <a:gd name="connsiteX116" fmla="*/ 220749 w 335620"/>
                <a:gd name="connsiteY116" fmla="*/ 53718 h 68309"/>
                <a:gd name="connsiteX117" fmla="*/ 224853 w 335620"/>
                <a:gd name="connsiteY117" fmla="*/ 43325 h 68309"/>
                <a:gd name="connsiteX118" fmla="*/ 237370 w 335620"/>
                <a:gd name="connsiteY118" fmla="*/ 38475 h 68309"/>
                <a:gd name="connsiteX119" fmla="*/ 243146 w 335620"/>
                <a:gd name="connsiteY119" fmla="*/ 37839 h 68309"/>
                <a:gd name="connsiteX120" fmla="*/ 250766 w 335620"/>
                <a:gd name="connsiteY120" fmla="*/ 36618 h 68309"/>
                <a:gd name="connsiteX121" fmla="*/ 252627 w 335620"/>
                <a:gd name="connsiteY121" fmla="*/ 35175 h 68309"/>
                <a:gd name="connsiteX122" fmla="*/ 253091 w 335620"/>
                <a:gd name="connsiteY122" fmla="*/ 31336 h 68309"/>
                <a:gd name="connsiteX123" fmla="*/ 250365 w 335620"/>
                <a:gd name="connsiteY123" fmla="*/ 25744 h 68309"/>
                <a:gd name="connsiteX124" fmla="*/ 242142 w 335620"/>
                <a:gd name="connsiteY124" fmla="*/ 23884 h 68309"/>
                <a:gd name="connsiteX125" fmla="*/ 233573 w 335620"/>
                <a:gd name="connsiteY125" fmla="*/ 26163 h 68309"/>
                <a:gd name="connsiteX126" fmla="*/ 230695 w 335620"/>
                <a:gd name="connsiteY126" fmla="*/ 32900 h 68309"/>
                <a:gd name="connsiteX127" fmla="*/ 222979 w 335620"/>
                <a:gd name="connsiteY127" fmla="*/ 32900 h 68309"/>
                <a:gd name="connsiteX128" fmla="*/ 222979 w 335620"/>
                <a:gd name="connsiteY128" fmla="*/ 32528 h 68309"/>
                <a:gd name="connsiteX129" fmla="*/ 228152 w 335620"/>
                <a:gd name="connsiteY129" fmla="*/ 20910 h 68309"/>
                <a:gd name="connsiteX130" fmla="*/ 242402 w 335620"/>
                <a:gd name="connsiteY130" fmla="*/ 16636 h 68309"/>
                <a:gd name="connsiteX131" fmla="*/ 256763 w 335620"/>
                <a:gd name="connsiteY131" fmla="*/ 20291 h 68309"/>
                <a:gd name="connsiteX132" fmla="*/ 261364 w 335620"/>
                <a:gd name="connsiteY132" fmla="*/ 31721 h 68309"/>
                <a:gd name="connsiteX133" fmla="*/ 261364 w 335620"/>
                <a:gd name="connsiteY133" fmla="*/ 56026 h 68309"/>
                <a:gd name="connsiteX134" fmla="*/ 262045 w 335620"/>
                <a:gd name="connsiteY134" fmla="*/ 60050 h 68309"/>
                <a:gd name="connsiteX135" fmla="*/ 264509 w 335620"/>
                <a:gd name="connsiteY135" fmla="*/ 60966 h 68309"/>
                <a:gd name="connsiteX136" fmla="*/ 265404 w 335620"/>
                <a:gd name="connsiteY136" fmla="*/ 60903 h 68309"/>
                <a:gd name="connsiteX137" fmla="*/ 266659 w 335620"/>
                <a:gd name="connsiteY137" fmla="*/ 60686 h 68309"/>
                <a:gd name="connsiteX138" fmla="*/ 266659 w 335620"/>
                <a:gd name="connsiteY138" fmla="*/ 67005 h 68309"/>
                <a:gd name="connsiteX139" fmla="*/ 264044 w 335620"/>
                <a:gd name="connsiteY139" fmla="*/ 67578 h 68309"/>
                <a:gd name="connsiteX140" fmla="*/ 261937 w 335620"/>
                <a:gd name="connsiteY140" fmla="*/ 67749 h 68309"/>
                <a:gd name="connsiteX141" fmla="*/ 255818 w 335620"/>
                <a:gd name="connsiteY141" fmla="*/ 65968 h 68309"/>
                <a:gd name="connsiteX142" fmla="*/ 253773 w 335620"/>
                <a:gd name="connsiteY142" fmla="*/ 60610 h 68309"/>
                <a:gd name="connsiteX143" fmla="*/ 253773 w 335620"/>
                <a:gd name="connsiteY143" fmla="*/ 60330 h 68309"/>
                <a:gd name="connsiteX144" fmla="*/ 252999 w 335620"/>
                <a:gd name="connsiteY144" fmla="*/ 42100 h 68309"/>
                <a:gd name="connsiteX145" fmla="*/ 241783 w 335620"/>
                <a:gd name="connsiteY145" fmla="*/ 44857 h 68309"/>
                <a:gd name="connsiteX146" fmla="*/ 237554 w 335620"/>
                <a:gd name="connsiteY146" fmla="*/ 45446 h 68309"/>
                <a:gd name="connsiteX147" fmla="*/ 231159 w 335620"/>
                <a:gd name="connsiteY147" fmla="*/ 48081 h 68309"/>
                <a:gd name="connsiteX148" fmla="*/ 229206 w 335620"/>
                <a:gd name="connsiteY148" fmla="*/ 53623 h 68309"/>
                <a:gd name="connsiteX149" fmla="*/ 231482 w 335620"/>
                <a:gd name="connsiteY149" fmla="*/ 59201 h 68309"/>
                <a:gd name="connsiteX150" fmla="*/ 237972 w 335620"/>
                <a:gd name="connsiteY150" fmla="*/ 61150 h 68309"/>
                <a:gd name="connsiteX151" fmla="*/ 248771 w 335620"/>
                <a:gd name="connsiteY151" fmla="*/ 57838 h 68309"/>
                <a:gd name="connsiteX152" fmla="*/ 252999 w 335620"/>
                <a:gd name="connsiteY152" fmla="*/ 49348 h 68309"/>
                <a:gd name="connsiteX153" fmla="*/ 252999 w 335620"/>
                <a:gd name="connsiteY153" fmla="*/ 42100 h 68309"/>
                <a:gd name="connsiteX154" fmla="*/ 274283 w 335620"/>
                <a:gd name="connsiteY154" fmla="*/ 66821 h 68309"/>
                <a:gd name="connsiteX155" fmla="*/ 274283 w 335620"/>
                <a:gd name="connsiteY155" fmla="*/ 0 h 68309"/>
                <a:gd name="connsiteX156" fmla="*/ 282555 w 335620"/>
                <a:gd name="connsiteY156" fmla="*/ 0 h 68309"/>
                <a:gd name="connsiteX157" fmla="*/ 282555 w 335620"/>
                <a:gd name="connsiteY157" fmla="*/ 66821 h 68309"/>
                <a:gd name="connsiteX158" fmla="*/ 274283 w 335620"/>
                <a:gd name="connsiteY158" fmla="*/ 66821 h 68309"/>
                <a:gd name="connsiteX159" fmla="*/ 303279 w 335620"/>
                <a:gd name="connsiteY159" fmla="*/ 18217 h 68309"/>
                <a:gd name="connsiteX160" fmla="*/ 303279 w 335620"/>
                <a:gd name="connsiteY160" fmla="*/ 48031 h 68309"/>
                <a:gd name="connsiteX161" fmla="*/ 305525 w 335620"/>
                <a:gd name="connsiteY161" fmla="*/ 57992 h 68309"/>
                <a:gd name="connsiteX162" fmla="*/ 313115 w 335620"/>
                <a:gd name="connsiteY162" fmla="*/ 60781 h 68309"/>
                <a:gd name="connsiteX163" fmla="*/ 323818 w 335620"/>
                <a:gd name="connsiteY163" fmla="*/ 56629 h 68309"/>
                <a:gd name="connsiteX164" fmla="*/ 327444 w 335620"/>
                <a:gd name="connsiteY164" fmla="*/ 44392 h 68309"/>
                <a:gd name="connsiteX165" fmla="*/ 327444 w 335620"/>
                <a:gd name="connsiteY165" fmla="*/ 18217 h 68309"/>
                <a:gd name="connsiteX166" fmla="*/ 335621 w 335620"/>
                <a:gd name="connsiteY166" fmla="*/ 18217 h 68309"/>
                <a:gd name="connsiteX167" fmla="*/ 335621 w 335620"/>
                <a:gd name="connsiteY167" fmla="*/ 66821 h 68309"/>
                <a:gd name="connsiteX168" fmla="*/ 327800 w 335620"/>
                <a:gd name="connsiteY168" fmla="*/ 66821 h 68309"/>
                <a:gd name="connsiteX169" fmla="*/ 327800 w 335620"/>
                <a:gd name="connsiteY169" fmla="*/ 59556 h 68309"/>
                <a:gd name="connsiteX170" fmla="*/ 321233 w 335620"/>
                <a:gd name="connsiteY170" fmla="*/ 65892 h 68309"/>
                <a:gd name="connsiteX171" fmla="*/ 311752 w 335620"/>
                <a:gd name="connsiteY171" fmla="*/ 68029 h 68309"/>
                <a:gd name="connsiteX172" fmla="*/ 302907 w 335620"/>
                <a:gd name="connsiteY172" fmla="*/ 66310 h 68309"/>
                <a:gd name="connsiteX173" fmla="*/ 297147 w 335620"/>
                <a:gd name="connsiteY173" fmla="*/ 61401 h 68309"/>
                <a:gd name="connsiteX174" fmla="*/ 295504 w 335620"/>
                <a:gd name="connsiteY174" fmla="*/ 57265 h 68309"/>
                <a:gd name="connsiteX175" fmla="*/ 295006 w 335620"/>
                <a:gd name="connsiteY175" fmla="*/ 49704 h 68309"/>
                <a:gd name="connsiteX176" fmla="*/ 295006 w 335620"/>
                <a:gd name="connsiteY176" fmla="*/ 47399 h 68309"/>
                <a:gd name="connsiteX177" fmla="*/ 295006 w 335620"/>
                <a:gd name="connsiteY177" fmla="*/ 18217 h 68309"/>
                <a:gd name="connsiteX178" fmla="*/ 303279 w 335620"/>
                <a:gd name="connsiteY178" fmla="*/ 18217 h 6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335620" h="68309">
                  <a:moveTo>
                    <a:pt x="21096" y="66821"/>
                  </a:moveTo>
                  <a:lnTo>
                    <a:pt x="21096" y="8088"/>
                  </a:lnTo>
                  <a:lnTo>
                    <a:pt x="0" y="8088"/>
                  </a:lnTo>
                  <a:lnTo>
                    <a:pt x="0" y="0"/>
                  </a:lnTo>
                  <a:lnTo>
                    <a:pt x="51304" y="0"/>
                  </a:lnTo>
                  <a:lnTo>
                    <a:pt x="51304" y="8088"/>
                  </a:lnTo>
                  <a:lnTo>
                    <a:pt x="30205" y="8088"/>
                  </a:lnTo>
                  <a:lnTo>
                    <a:pt x="30205" y="66821"/>
                  </a:lnTo>
                  <a:lnTo>
                    <a:pt x="21096" y="66821"/>
                  </a:lnTo>
                  <a:close/>
                  <a:moveTo>
                    <a:pt x="77465" y="60330"/>
                  </a:moveTo>
                  <a:cubicBezTo>
                    <a:pt x="74909" y="62994"/>
                    <a:pt x="72212" y="64977"/>
                    <a:pt x="69347" y="66310"/>
                  </a:cubicBezTo>
                  <a:cubicBezTo>
                    <a:pt x="66498" y="67641"/>
                    <a:pt x="63462" y="68309"/>
                    <a:pt x="60241" y="68309"/>
                  </a:cubicBezTo>
                  <a:cubicBezTo>
                    <a:pt x="55282" y="68309"/>
                    <a:pt x="51409" y="67022"/>
                    <a:pt x="48623" y="64437"/>
                  </a:cubicBezTo>
                  <a:cubicBezTo>
                    <a:pt x="45834" y="61848"/>
                    <a:pt x="44441" y="58272"/>
                    <a:pt x="44441" y="53718"/>
                  </a:cubicBezTo>
                  <a:cubicBezTo>
                    <a:pt x="44441" y="49302"/>
                    <a:pt x="45804" y="45835"/>
                    <a:pt x="48544" y="43325"/>
                  </a:cubicBezTo>
                  <a:cubicBezTo>
                    <a:pt x="51287" y="40816"/>
                    <a:pt x="55470" y="39203"/>
                    <a:pt x="61061" y="38475"/>
                  </a:cubicBezTo>
                  <a:cubicBezTo>
                    <a:pt x="62487" y="38320"/>
                    <a:pt x="64407" y="38103"/>
                    <a:pt x="66838" y="37839"/>
                  </a:cubicBezTo>
                  <a:cubicBezTo>
                    <a:pt x="70974" y="37421"/>
                    <a:pt x="73529" y="37003"/>
                    <a:pt x="74458" y="36618"/>
                  </a:cubicBezTo>
                  <a:cubicBezTo>
                    <a:pt x="75403" y="36246"/>
                    <a:pt x="76026" y="35765"/>
                    <a:pt x="76319" y="35175"/>
                  </a:cubicBezTo>
                  <a:cubicBezTo>
                    <a:pt x="76628" y="34589"/>
                    <a:pt x="76783" y="33302"/>
                    <a:pt x="76783" y="31336"/>
                  </a:cubicBezTo>
                  <a:cubicBezTo>
                    <a:pt x="76783" y="28856"/>
                    <a:pt x="75871" y="26999"/>
                    <a:pt x="74056" y="25744"/>
                  </a:cubicBezTo>
                  <a:cubicBezTo>
                    <a:pt x="72245" y="24506"/>
                    <a:pt x="69502" y="23884"/>
                    <a:pt x="65833" y="23884"/>
                  </a:cubicBezTo>
                  <a:cubicBezTo>
                    <a:pt x="62053" y="23884"/>
                    <a:pt x="59188" y="24645"/>
                    <a:pt x="57264" y="26163"/>
                  </a:cubicBezTo>
                  <a:cubicBezTo>
                    <a:pt x="55345" y="27681"/>
                    <a:pt x="54386" y="29926"/>
                    <a:pt x="54386" y="32900"/>
                  </a:cubicBezTo>
                  <a:lnTo>
                    <a:pt x="46670" y="32900"/>
                  </a:lnTo>
                  <a:lnTo>
                    <a:pt x="46670" y="32528"/>
                  </a:lnTo>
                  <a:cubicBezTo>
                    <a:pt x="46670" y="27635"/>
                    <a:pt x="48389" y="23746"/>
                    <a:pt x="51844" y="20910"/>
                  </a:cubicBezTo>
                  <a:cubicBezTo>
                    <a:pt x="55298" y="18062"/>
                    <a:pt x="60037" y="16636"/>
                    <a:pt x="66093" y="16636"/>
                  </a:cubicBezTo>
                  <a:cubicBezTo>
                    <a:pt x="72601" y="16636"/>
                    <a:pt x="77386" y="17861"/>
                    <a:pt x="80455" y="20291"/>
                  </a:cubicBezTo>
                  <a:cubicBezTo>
                    <a:pt x="83521" y="22725"/>
                    <a:pt x="85055" y="26535"/>
                    <a:pt x="85055" y="31721"/>
                  </a:cubicBezTo>
                  <a:lnTo>
                    <a:pt x="85055" y="56026"/>
                  </a:lnTo>
                  <a:cubicBezTo>
                    <a:pt x="85055" y="58101"/>
                    <a:pt x="85286" y="59448"/>
                    <a:pt x="85737" y="60050"/>
                  </a:cubicBezTo>
                  <a:cubicBezTo>
                    <a:pt x="86201" y="60656"/>
                    <a:pt x="87021" y="60966"/>
                    <a:pt x="88200" y="60966"/>
                  </a:cubicBezTo>
                  <a:cubicBezTo>
                    <a:pt x="88447" y="60966"/>
                    <a:pt x="88740" y="60949"/>
                    <a:pt x="89096" y="60903"/>
                  </a:cubicBezTo>
                  <a:cubicBezTo>
                    <a:pt x="89455" y="60857"/>
                    <a:pt x="89873" y="60781"/>
                    <a:pt x="90351" y="60686"/>
                  </a:cubicBezTo>
                  <a:lnTo>
                    <a:pt x="90351" y="67005"/>
                  </a:lnTo>
                  <a:cubicBezTo>
                    <a:pt x="89359" y="67285"/>
                    <a:pt x="88477" y="67473"/>
                    <a:pt x="87736" y="67578"/>
                  </a:cubicBezTo>
                  <a:cubicBezTo>
                    <a:pt x="87005" y="67687"/>
                    <a:pt x="86294" y="67749"/>
                    <a:pt x="85628" y="67749"/>
                  </a:cubicBezTo>
                  <a:cubicBezTo>
                    <a:pt x="82902" y="67749"/>
                    <a:pt x="80857" y="67160"/>
                    <a:pt x="79510" y="65968"/>
                  </a:cubicBezTo>
                  <a:cubicBezTo>
                    <a:pt x="78146" y="64792"/>
                    <a:pt x="77465" y="62994"/>
                    <a:pt x="77465" y="60610"/>
                  </a:cubicBezTo>
                  <a:lnTo>
                    <a:pt x="77465" y="60330"/>
                  </a:lnTo>
                  <a:close/>
                  <a:moveTo>
                    <a:pt x="76691" y="42100"/>
                  </a:moveTo>
                  <a:cubicBezTo>
                    <a:pt x="74507" y="43276"/>
                    <a:pt x="70773" y="44192"/>
                    <a:pt x="65474" y="44857"/>
                  </a:cubicBezTo>
                  <a:cubicBezTo>
                    <a:pt x="63600" y="45104"/>
                    <a:pt x="62191" y="45291"/>
                    <a:pt x="61246" y="45446"/>
                  </a:cubicBezTo>
                  <a:cubicBezTo>
                    <a:pt x="58289" y="45927"/>
                    <a:pt x="56151" y="46809"/>
                    <a:pt x="54851" y="48081"/>
                  </a:cubicBezTo>
                  <a:cubicBezTo>
                    <a:pt x="53550" y="49348"/>
                    <a:pt x="52898" y="51192"/>
                    <a:pt x="52898" y="53623"/>
                  </a:cubicBezTo>
                  <a:cubicBezTo>
                    <a:pt x="52898" y="56040"/>
                    <a:pt x="53655" y="57900"/>
                    <a:pt x="55173" y="59201"/>
                  </a:cubicBezTo>
                  <a:cubicBezTo>
                    <a:pt x="56678" y="60502"/>
                    <a:pt x="58845" y="61150"/>
                    <a:pt x="61664" y="61150"/>
                  </a:cubicBezTo>
                  <a:cubicBezTo>
                    <a:pt x="66047" y="61150"/>
                    <a:pt x="69657" y="60050"/>
                    <a:pt x="72462" y="57838"/>
                  </a:cubicBezTo>
                  <a:cubicBezTo>
                    <a:pt x="75281" y="55621"/>
                    <a:pt x="76691" y="52803"/>
                    <a:pt x="76691" y="49348"/>
                  </a:cubicBezTo>
                  <a:lnTo>
                    <a:pt x="76691" y="42100"/>
                  </a:lnTo>
                  <a:close/>
                  <a:moveTo>
                    <a:pt x="157083" y="66821"/>
                  </a:moveTo>
                  <a:lnTo>
                    <a:pt x="157083" y="36911"/>
                  </a:lnTo>
                  <a:cubicBezTo>
                    <a:pt x="157083" y="32017"/>
                    <a:pt x="156418" y="28672"/>
                    <a:pt x="155087" y="26861"/>
                  </a:cubicBezTo>
                  <a:cubicBezTo>
                    <a:pt x="153754" y="25063"/>
                    <a:pt x="151445" y="24164"/>
                    <a:pt x="148145" y="24164"/>
                  </a:cubicBezTo>
                  <a:cubicBezTo>
                    <a:pt x="144213" y="24164"/>
                    <a:pt x="141161" y="25389"/>
                    <a:pt x="138977" y="27819"/>
                  </a:cubicBezTo>
                  <a:cubicBezTo>
                    <a:pt x="136791" y="30252"/>
                    <a:pt x="135707" y="33674"/>
                    <a:pt x="135707" y="38090"/>
                  </a:cubicBezTo>
                  <a:lnTo>
                    <a:pt x="135707" y="66821"/>
                  </a:lnTo>
                  <a:lnTo>
                    <a:pt x="127435" y="66821"/>
                  </a:lnTo>
                  <a:lnTo>
                    <a:pt x="127435" y="36911"/>
                  </a:lnTo>
                  <a:cubicBezTo>
                    <a:pt x="127435" y="32017"/>
                    <a:pt x="126770" y="28672"/>
                    <a:pt x="125439" y="26861"/>
                  </a:cubicBezTo>
                  <a:cubicBezTo>
                    <a:pt x="124105" y="25063"/>
                    <a:pt x="121813" y="24164"/>
                    <a:pt x="118547" y="24164"/>
                  </a:cubicBezTo>
                  <a:cubicBezTo>
                    <a:pt x="114641" y="24164"/>
                    <a:pt x="111575" y="25402"/>
                    <a:pt x="109375" y="27865"/>
                  </a:cubicBezTo>
                  <a:cubicBezTo>
                    <a:pt x="107159" y="30328"/>
                    <a:pt x="106059" y="33736"/>
                    <a:pt x="106059" y="38090"/>
                  </a:cubicBezTo>
                  <a:lnTo>
                    <a:pt x="106059" y="66821"/>
                  </a:lnTo>
                  <a:lnTo>
                    <a:pt x="97882" y="66821"/>
                  </a:lnTo>
                  <a:lnTo>
                    <a:pt x="97882" y="18217"/>
                  </a:lnTo>
                  <a:lnTo>
                    <a:pt x="105703" y="18217"/>
                  </a:lnTo>
                  <a:lnTo>
                    <a:pt x="105703" y="25079"/>
                  </a:lnTo>
                  <a:cubicBezTo>
                    <a:pt x="107518" y="22353"/>
                    <a:pt x="109655" y="20324"/>
                    <a:pt x="112132" y="19007"/>
                  </a:cubicBezTo>
                  <a:cubicBezTo>
                    <a:pt x="114611" y="17673"/>
                    <a:pt x="117522" y="17008"/>
                    <a:pt x="120839" y="17008"/>
                  </a:cubicBezTo>
                  <a:cubicBezTo>
                    <a:pt x="123858" y="17008"/>
                    <a:pt x="126444" y="17611"/>
                    <a:pt x="128597" y="18836"/>
                  </a:cubicBezTo>
                  <a:cubicBezTo>
                    <a:pt x="130735" y="20061"/>
                    <a:pt x="132579" y="21997"/>
                    <a:pt x="134126" y="24615"/>
                  </a:cubicBezTo>
                  <a:cubicBezTo>
                    <a:pt x="136251" y="21997"/>
                    <a:pt x="138559" y="20061"/>
                    <a:pt x="141068" y="18836"/>
                  </a:cubicBezTo>
                  <a:cubicBezTo>
                    <a:pt x="143578" y="17611"/>
                    <a:pt x="146472" y="17008"/>
                    <a:pt x="149743" y="17008"/>
                  </a:cubicBezTo>
                  <a:cubicBezTo>
                    <a:pt x="152888" y="17008"/>
                    <a:pt x="155627" y="17581"/>
                    <a:pt x="157952" y="18711"/>
                  </a:cubicBezTo>
                  <a:cubicBezTo>
                    <a:pt x="160291" y="19843"/>
                    <a:pt x="162072" y="21483"/>
                    <a:pt x="163310" y="23620"/>
                  </a:cubicBezTo>
                  <a:cubicBezTo>
                    <a:pt x="164008" y="24862"/>
                    <a:pt x="164502" y="26347"/>
                    <a:pt x="164812" y="28066"/>
                  </a:cubicBezTo>
                  <a:cubicBezTo>
                    <a:pt x="165108" y="29801"/>
                    <a:pt x="165263" y="32511"/>
                    <a:pt x="165263" y="36229"/>
                  </a:cubicBezTo>
                  <a:lnTo>
                    <a:pt x="165263" y="37639"/>
                  </a:lnTo>
                  <a:lnTo>
                    <a:pt x="165263" y="66821"/>
                  </a:lnTo>
                  <a:lnTo>
                    <a:pt x="157083" y="66821"/>
                  </a:lnTo>
                  <a:close/>
                  <a:moveTo>
                    <a:pt x="174171" y="51021"/>
                  </a:moveTo>
                  <a:lnTo>
                    <a:pt x="181976" y="51021"/>
                  </a:lnTo>
                  <a:cubicBezTo>
                    <a:pt x="182285" y="54321"/>
                    <a:pt x="183464" y="56813"/>
                    <a:pt x="185556" y="58519"/>
                  </a:cubicBezTo>
                  <a:cubicBezTo>
                    <a:pt x="187630" y="60208"/>
                    <a:pt x="190574" y="61058"/>
                    <a:pt x="194401" y="61058"/>
                  </a:cubicBezTo>
                  <a:cubicBezTo>
                    <a:pt x="197915" y="61058"/>
                    <a:pt x="200688" y="60376"/>
                    <a:pt x="202719" y="59000"/>
                  </a:cubicBezTo>
                  <a:cubicBezTo>
                    <a:pt x="204748" y="57620"/>
                    <a:pt x="205769" y="55730"/>
                    <a:pt x="205769" y="53346"/>
                  </a:cubicBezTo>
                  <a:cubicBezTo>
                    <a:pt x="205769" y="51548"/>
                    <a:pt x="205275" y="50185"/>
                    <a:pt x="204267" y="49226"/>
                  </a:cubicBezTo>
                  <a:cubicBezTo>
                    <a:pt x="203259" y="48281"/>
                    <a:pt x="201293" y="47458"/>
                    <a:pt x="198379" y="46763"/>
                  </a:cubicBezTo>
                  <a:lnTo>
                    <a:pt x="189241" y="44392"/>
                  </a:lnTo>
                  <a:cubicBezTo>
                    <a:pt x="184100" y="43154"/>
                    <a:pt x="180504" y="41511"/>
                    <a:pt x="178492" y="39483"/>
                  </a:cubicBezTo>
                  <a:cubicBezTo>
                    <a:pt x="176480" y="37438"/>
                    <a:pt x="175472" y="34527"/>
                    <a:pt x="175472" y="30746"/>
                  </a:cubicBezTo>
                  <a:cubicBezTo>
                    <a:pt x="175472" y="26456"/>
                    <a:pt x="177099" y="23034"/>
                    <a:pt x="180349" y="20509"/>
                  </a:cubicBezTo>
                  <a:cubicBezTo>
                    <a:pt x="183603" y="17983"/>
                    <a:pt x="188065" y="16728"/>
                    <a:pt x="193719" y="16728"/>
                  </a:cubicBezTo>
                  <a:cubicBezTo>
                    <a:pt x="199495" y="16728"/>
                    <a:pt x="204096" y="18078"/>
                    <a:pt x="207521" y="20772"/>
                  </a:cubicBezTo>
                  <a:cubicBezTo>
                    <a:pt x="210942" y="23452"/>
                    <a:pt x="212648" y="27075"/>
                    <a:pt x="212648" y="31599"/>
                  </a:cubicBezTo>
                  <a:lnTo>
                    <a:pt x="212648" y="31784"/>
                  </a:lnTo>
                  <a:lnTo>
                    <a:pt x="204748" y="31784"/>
                  </a:lnTo>
                  <a:cubicBezTo>
                    <a:pt x="204560" y="29212"/>
                    <a:pt x="203506" y="27216"/>
                    <a:pt x="201587" y="25807"/>
                  </a:cubicBezTo>
                  <a:cubicBezTo>
                    <a:pt x="199667" y="24398"/>
                    <a:pt x="197049" y="23699"/>
                    <a:pt x="193749" y="23699"/>
                  </a:cubicBezTo>
                  <a:cubicBezTo>
                    <a:pt x="190436" y="23699"/>
                    <a:pt x="187927" y="24272"/>
                    <a:pt x="186221" y="25418"/>
                  </a:cubicBezTo>
                  <a:cubicBezTo>
                    <a:pt x="184502" y="26581"/>
                    <a:pt x="183649" y="28254"/>
                    <a:pt x="183649" y="30466"/>
                  </a:cubicBezTo>
                  <a:cubicBezTo>
                    <a:pt x="183649" y="32034"/>
                    <a:pt x="184192" y="33272"/>
                    <a:pt x="185259" y="34171"/>
                  </a:cubicBezTo>
                  <a:cubicBezTo>
                    <a:pt x="186346" y="35054"/>
                    <a:pt x="188345" y="35844"/>
                    <a:pt x="191286" y="36509"/>
                  </a:cubicBezTo>
                  <a:lnTo>
                    <a:pt x="199202" y="38366"/>
                  </a:lnTo>
                  <a:cubicBezTo>
                    <a:pt x="204811" y="39700"/>
                    <a:pt x="208667" y="41402"/>
                    <a:pt x="210788" y="43464"/>
                  </a:cubicBezTo>
                  <a:cubicBezTo>
                    <a:pt x="212895" y="45538"/>
                    <a:pt x="213949" y="48499"/>
                    <a:pt x="213949" y="52338"/>
                  </a:cubicBezTo>
                  <a:cubicBezTo>
                    <a:pt x="213949" y="57386"/>
                    <a:pt x="212167" y="61305"/>
                    <a:pt x="208621" y="64111"/>
                  </a:cubicBezTo>
                  <a:cubicBezTo>
                    <a:pt x="205058" y="66913"/>
                    <a:pt x="200085" y="68309"/>
                    <a:pt x="193703" y="68309"/>
                  </a:cubicBezTo>
                  <a:cubicBezTo>
                    <a:pt x="187459" y="68309"/>
                    <a:pt x="182674" y="66821"/>
                    <a:pt x="179328" y="63864"/>
                  </a:cubicBezTo>
                  <a:cubicBezTo>
                    <a:pt x="175982" y="60903"/>
                    <a:pt x="174263" y="56613"/>
                    <a:pt x="174171" y="51021"/>
                  </a:cubicBezTo>
                  <a:close/>
                  <a:moveTo>
                    <a:pt x="253773" y="60330"/>
                  </a:moveTo>
                  <a:cubicBezTo>
                    <a:pt x="251218" y="62994"/>
                    <a:pt x="248520" y="64977"/>
                    <a:pt x="245655" y="66310"/>
                  </a:cubicBezTo>
                  <a:cubicBezTo>
                    <a:pt x="242807" y="67641"/>
                    <a:pt x="239771" y="68309"/>
                    <a:pt x="236550" y="68309"/>
                  </a:cubicBezTo>
                  <a:cubicBezTo>
                    <a:pt x="231590" y="68309"/>
                    <a:pt x="227718" y="67022"/>
                    <a:pt x="224932" y="64437"/>
                  </a:cubicBezTo>
                  <a:cubicBezTo>
                    <a:pt x="222142" y="61848"/>
                    <a:pt x="220749" y="58272"/>
                    <a:pt x="220749" y="53718"/>
                  </a:cubicBezTo>
                  <a:cubicBezTo>
                    <a:pt x="220749" y="49302"/>
                    <a:pt x="222113" y="45835"/>
                    <a:pt x="224853" y="43325"/>
                  </a:cubicBezTo>
                  <a:cubicBezTo>
                    <a:pt x="227596" y="40816"/>
                    <a:pt x="231778" y="39203"/>
                    <a:pt x="237370" y="38475"/>
                  </a:cubicBezTo>
                  <a:cubicBezTo>
                    <a:pt x="238796" y="38320"/>
                    <a:pt x="240716" y="38103"/>
                    <a:pt x="243146" y="37839"/>
                  </a:cubicBezTo>
                  <a:cubicBezTo>
                    <a:pt x="247282" y="37421"/>
                    <a:pt x="249838" y="37003"/>
                    <a:pt x="250766" y="36618"/>
                  </a:cubicBezTo>
                  <a:cubicBezTo>
                    <a:pt x="251711" y="36246"/>
                    <a:pt x="252334" y="35765"/>
                    <a:pt x="252627" y="35175"/>
                  </a:cubicBezTo>
                  <a:cubicBezTo>
                    <a:pt x="252937" y="34589"/>
                    <a:pt x="253091" y="33302"/>
                    <a:pt x="253091" y="31336"/>
                  </a:cubicBezTo>
                  <a:cubicBezTo>
                    <a:pt x="253091" y="28856"/>
                    <a:pt x="252179" y="26999"/>
                    <a:pt x="250365" y="25744"/>
                  </a:cubicBezTo>
                  <a:cubicBezTo>
                    <a:pt x="248553" y="24506"/>
                    <a:pt x="245810" y="23884"/>
                    <a:pt x="242142" y="23884"/>
                  </a:cubicBezTo>
                  <a:cubicBezTo>
                    <a:pt x="238361" y="23884"/>
                    <a:pt x="235496" y="24645"/>
                    <a:pt x="233573" y="26163"/>
                  </a:cubicBezTo>
                  <a:cubicBezTo>
                    <a:pt x="231653" y="27681"/>
                    <a:pt x="230695" y="29926"/>
                    <a:pt x="230695" y="32900"/>
                  </a:cubicBezTo>
                  <a:lnTo>
                    <a:pt x="222979" y="32900"/>
                  </a:lnTo>
                  <a:lnTo>
                    <a:pt x="222979" y="32528"/>
                  </a:lnTo>
                  <a:cubicBezTo>
                    <a:pt x="222979" y="27635"/>
                    <a:pt x="224698" y="23746"/>
                    <a:pt x="228152" y="20910"/>
                  </a:cubicBezTo>
                  <a:cubicBezTo>
                    <a:pt x="231607" y="18062"/>
                    <a:pt x="236346" y="16636"/>
                    <a:pt x="242402" y="16636"/>
                  </a:cubicBezTo>
                  <a:cubicBezTo>
                    <a:pt x="248909" y="16636"/>
                    <a:pt x="253694" y="17861"/>
                    <a:pt x="256763" y="20291"/>
                  </a:cubicBezTo>
                  <a:cubicBezTo>
                    <a:pt x="259829" y="22725"/>
                    <a:pt x="261364" y="26535"/>
                    <a:pt x="261364" y="31721"/>
                  </a:cubicBezTo>
                  <a:lnTo>
                    <a:pt x="261364" y="56026"/>
                  </a:lnTo>
                  <a:cubicBezTo>
                    <a:pt x="261364" y="58101"/>
                    <a:pt x="261594" y="59448"/>
                    <a:pt x="262045" y="60050"/>
                  </a:cubicBezTo>
                  <a:cubicBezTo>
                    <a:pt x="262510" y="60656"/>
                    <a:pt x="263330" y="60966"/>
                    <a:pt x="264509" y="60966"/>
                  </a:cubicBezTo>
                  <a:cubicBezTo>
                    <a:pt x="264756" y="60966"/>
                    <a:pt x="265049" y="60949"/>
                    <a:pt x="265404" y="60903"/>
                  </a:cubicBezTo>
                  <a:cubicBezTo>
                    <a:pt x="265763" y="60857"/>
                    <a:pt x="266182" y="60781"/>
                    <a:pt x="266659" y="60686"/>
                  </a:cubicBezTo>
                  <a:lnTo>
                    <a:pt x="266659" y="67005"/>
                  </a:lnTo>
                  <a:cubicBezTo>
                    <a:pt x="265668" y="67285"/>
                    <a:pt x="264785" y="67473"/>
                    <a:pt x="264044" y="67578"/>
                  </a:cubicBezTo>
                  <a:cubicBezTo>
                    <a:pt x="263313" y="67687"/>
                    <a:pt x="262602" y="67749"/>
                    <a:pt x="261937" y="67749"/>
                  </a:cubicBezTo>
                  <a:cubicBezTo>
                    <a:pt x="259210" y="67749"/>
                    <a:pt x="257165" y="67160"/>
                    <a:pt x="255818" y="65968"/>
                  </a:cubicBezTo>
                  <a:cubicBezTo>
                    <a:pt x="254455" y="64792"/>
                    <a:pt x="253773" y="62994"/>
                    <a:pt x="253773" y="60610"/>
                  </a:cubicBezTo>
                  <a:lnTo>
                    <a:pt x="253773" y="60330"/>
                  </a:lnTo>
                  <a:close/>
                  <a:moveTo>
                    <a:pt x="252999" y="42100"/>
                  </a:moveTo>
                  <a:cubicBezTo>
                    <a:pt x="250816" y="43276"/>
                    <a:pt x="247081" y="44192"/>
                    <a:pt x="241783" y="44857"/>
                  </a:cubicBezTo>
                  <a:cubicBezTo>
                    <a:pt x="239909" y="45104"/>
                    <a:pt x="238499" y="45291"/>
                    <a:pt x="237554" y="45446"/>
                  </a:cubicBezTo>
                  <a:cubicBezTo>
                    <a:pt x="234597" y="45927"/>
                    <a:pt x="232460" y="46809"/>
                    <a:pt x="231159" y="48081"/>
                  </a:cubicBezTo>
                  <a:cubicBezTo>
                    <a:pt x="229858" y="49348"/>
                    <a:pt x="229206" y="51192"/>
                    <a:pt x="229206" y="53623"/>
                  </a:cubicBezTo>
                  <a:cubicBezTo>
                    <a:pt x="229206" y="56040"/>
                    <a:pt x="229964" y="57900"/>
                    <a:pt x="231482" y="59201"/>
                  </a:cubicBezTo>
                  <a:cubicBezTo>
                    <a:pt x="232987" y="60502"/>
                    <a:pt x="235154" y="61150"/>
                    <a:pt x="237972" y="61150"/>
                  </a:cubicBezTo>
                  <a:cubicBezTo>
                    <a:pt x="242356" y="61150"/>
                    <a:pt x="245965" y="60050"/>
                    <a:pt x="248771" y="57838"/>
                  </a:cubicBezTo>
                  <a:cubicBezTo>
                    <a:pt x="251590" y="55621"/>
                    <a:pt x="252999" y="52803"/>
                    <a:pt x="252999" y="49348"/>
                  </a:cubicBezTo>
                  <a:lnTo>
                    <a:pt x="252999" y="42100"/>
                  </a:lnTo>
                  <a:close/>
                  <a:moveTo>
                    <a:pt x="274283" y="66821"/>
                  </a:moveTo>
                  <a:lnTo>
                    <a:pt x="274283" y="0"/>
                  </a:lnTo>
                  <a:lnTo>
                    <a:pt x="282555" y="0"/>
                  </a:lnTo>
                  <a:lnTo>
                    <a:pt x="282555" y="66821"/>
                  </a:lnTo>
                  <a:lnTo>
                    <a:pt x="274283" y="66821"/>
                  </a:lnTo>
                  <a:close/>
                  <a:moveTo>
                    <a:pt x="303279" y="18217"/>
                  </a:moveTo>
                  <a:lnTo>
                    <a:pt x="303279" y="48031"/>
                  </a:lnTo>
                  <a:cubicBezTo>
                    <a:pt x="303279" y="52803"/>
                    <a:pt x="304023" y="56132"/>
                    <a:pt x="305525" y="57992"/>
                  </a:cubicBezTo>
                  <a:cubicBezTo>
                    <a:pt x="307013" y="59850"/>
                    <a:pt x="309552" y="60781"/>
                    <a:pt x="313115" y="60781"/>
                  </a:cubicBezTo>
                  <a:cubicBezTo>
                    <a:pt x="317841" y="60781"/>
                    <a:pt x="321401" y="59402"/>
                    <a:pt x="323818" y="56629"/>
                  </a:cubicBezTo>
                  <a:cubicBezTo>
                    <a:pt x="326235" y="53856"/>
                    <a:pt x="327444" y="49783"/>
                    <a:pt x="327444" y="44392"/>
                  </a:cubicBezTo>
                  <a:lnTo>
                    <a:pt x="327444" y="18217"/>
                  </a:lnTo>
                  <a:lnTo>
                    <a:pt x="335621" y="18217"/>
                  </a:lnTo>
                  <a:lnTo>
                    <a:pt x="335621" y="66821"/>
                  </a:lnTo>
                  <a:lnTo>
                    <a:pt x="327800" y="66821"/>
                  </a:lnTo>
                  <a:lnTo>
                    <a:pt x="327800" y="59556"/>
                  </a:lnTo>
                  <a:cubicBezTo>
                    <a:pt x="326110" y="62359"/>
                    <a:pt x="323927" y="64483"/>
                    <a:pt x="321233" y="65892"/>
                  </a:cubicBezTo>
                  <a:cubicBezTo>
                    <a:pt x="318536" y="67318"/>
                    <a:pt x="315378" y="68029"/>
                    <a:pt x="311752" y="68029"/>
                  </a:cubicBezTo>
                  <a:cubicBezTo>
                    <a:pt x="308360" y="68029"/>
                    <a:pt x="305416" y="67456"/>
                    <a:pt x="302907" y="66310"/>
                  </a:cubicBezTo>
                  <a:cubicBezTo>
                    <a:pt x="300397" y="65164"/>
                    <a:pt x="298477" y="63521"/>
                    <a:pt x="297147" y="61401"/>
                  </a:cubicBezTo>
                  <a:cubicBezTo>
                    <a:pt x="296386" y="60222"/>
                    <a:pt x="295843" y="58845"/>
                    <a:pt x="295504" y="57265"/>
                  </a:cubicBezTo>
                  <a:cubicBezTo>
                    <a:pt x="295178" y="55667"/>
                    <a:pt x="295006" y="53158"/>
                    <a:pt x="295006" y="49704"/>
                  </a:cubicBezTo>
                  <a:lnTo>
                    <a:pt x="295006" y="47399"/>
                  </a:lnTo>
                  <a:lnTo>
                    <a:pt x="295006" y="18217"/>
                  </a:lnTo>
                  <a:lnTo>
                    <a:pt x="303279" y="18217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BD9BCB8F-D4E2-4385-8F41-BBC4994E5939}"/>
                </a:ext>
              </a:extLst>
            </p:cNvPr>
            <p:cNvSpPr/>
            <p:nvPr/>
          </p:nvSpPr>
          <p:spPr>
            <a:xfrm>
              <a:off x="9272488" y="2295759"/>
              <a:ext cx="173678" cy="65754"/>
            </a:xfrm>
            <a:custGeom>
              <a:avLst/>
              <a:gdLst>
                <a:gd name="connsiteX0" fmla="*/ 0 w 180424"/>
                <a:gd name="connsiteY0" fmla="*/ 66821 h 68309"/>
                <a:gd name="connsiteX1" fmla="*/ 0 w 180424"/>
                <a:gd name="connsiteY1" fmla="*/ 0 h 68309"/>
                <a:gd name="connsiteX2" fmla="*/ 9017 w 180424"/>
                <a:gd name="connsiteY2" fmla="*/ 0 h 68309"/>
                <a:gd name="connsiteX3" fmla="*/ 9017 w 180424"/>
                <a:gd name="connsiteY3" fmla="*/ 32248 h 68309"/>
                <a:gd name="connsiteX4" fmla="*/ 41187 w 180424"/>
                <a:gd name="connsiteY4" fmla="*/ 0 h 68309"/>
                <a:gd name="connsiteX5" fmla="*/ 53253 w 180424"/>
                <a:gd name="connsiteY5" fmla="*/ 0 h 68309"/>
                <a:gd name="connsiteX6" fmla="*/ 25947 w 180424"/>
                <a:gd name="connsiteY6" fmla="*/ 26765 h 68309"/>
                <a:gd name="connsiteX7" fmla="*/ 53998 w 180424"/>
                <a:gd name="connsiteY7" fmla="*/ 66821 h 68309"/>
                <a:gd name="connsiteX8" fmla="*/ 42752 w 180424"/>
                <a:gd name="connsiteY8" fmla="*/ 66821 h 68309"/>
                <a:gd name="connsiteX9" fmla="*/ 19364 w 180424"/>
                <a:gd name="connsiteY9" fmla="*/ 33302 h 68309"/>
                <a:gd name="connsiteX10" fmla="*/ 9017 w 180424"/>
                <a:gd name="connsiteY10" fmla="*/ 43418 h 68309"/>
                <a:gd name="connsiteX11" fmla="*/ 9017 w 180424"/>
                <a:gd name="connsiteY11" fmla="*/ 66821 h 68309"/>
                <a:gd name="connsiteX12" fmla="*/ 0 w 180424"/>
                <a:gd name="connsiteY12" fmla="*/ 66821 h 68309"/>
                <a:gd name="connsiteX13" fmla="*/ 58381 w 180424"/>
                <a:gd name="connsiteY13" fmla="*/ 9296 h 68309"/>
                <a:gd name="connsiteX14" fmla="*/ 58381 w 180424"/>
                <a:gd name="connsiteY14" fmla="*/ 0 h 68309"/>
                <a:gd name="connsiteX15" fmla="*/ 66558 w 180424"/>
                <a:gd name="connsiteY15" fmla="*/ 0 h 68309"/>
                <a:gd name="connsiteX16" fmla="*/ 66558 w 180424"/>
                <a:gd name="connsiteY16" fmla="*/ 9296 h 68309"/>
                <a:gd name="connsiteX17" fmla="*/ 58381 w 180424"/>
                <a:gd name="connsiteY17" fmla="*/ 9296 h 68309"/>
                <a:gd name="connsiteX18" fmla="*/ 58381 w 180424"/>
                <a:gd name="connsiteY18" fmla="*/ 66821 h 68309"/>
                <a:gd name="connsiteX19" fmla="*/ 58381 w 180424"/>
                <a:gd name="connsiteY19" fmla="*/ 18217 h 68309"/>
                <a:gd name="connsiteX20" fmla="*/ 66558 w 180424"/>
                <a:gd name="connsiteY20" fmla="*/ 18217 h 68309"/>
                <a:gd name="connsiteX21" fmla="*/ 66558 w 180424"/>
                <a:gd name="connsiteY21" fmla="*/ 66821 h 68309"/>
                <a:gd name="connsiteX22" fmla="*/ 58381 w 180424"/>
                <a:gd name="connsiteY22" fmla="*/ 66821 h 68309"/>
                <a:gd name="connsiteX23" fmla="*/ 79121 w 180424"/>
                <a:gd name="connsiteY23" fmla="*/ 66821 h 68309"/>
                <a:gd name="connsiteX24" fmla="*/ 79121 w 180424"/>
                <a:gd name="connsiteY24" fmla="*/ 0 h 68309"/>
                <a:gd name="connsiteX25" fmla="*/ 87393 w 180424"/>
                <a:gd name="connsiteY25" fmla="*/ 0 h 68309"/>
                <a:gd name="connsiteX26" fmla="*/ 87393 w 180424"/>
                <a:gd name="connsiteY26" fmla="*/ 66821 h 68309"/>
                <a:gd name="connsiteX27" fmla="*/ 79121 w 180424"/>
                <a:gd name="connsiteY27" fmla="*/ 66821 h 68309"/>
                <a:gd name="connsiteX28" fmla="*/ 109606 w 180424"/>
                <a:gd name="connsiteY28" fmla="*/ 54584 h 68309"/>
                <a:gd name="connsiteX29" fmla="*/ 110534 w 180424"/>
                <a:gd name="connsiteY29" fmla="*/ 58954 h 68309"/>
                <a:gd name="connsiteX30" fmla="*/ 113956 w 180424"/>
                <a:gd name="connsiteY30" fmla="*/ 60037 h 68309"/>
                <a:gd name="connsiteX31" fmla="*/ 115691 w 180424"/>
                <a:gd name="connsiteY31" fmla="*/ 59991 h 68309"/>
                <a:gd name="connsiteX32" fmla="*/ 118342 w 180424"/>
                <a:gd name="connsiteY32" fmla="*/ 59803 h 68309"/>
                <a:gd name="connsiteX33" fmla="*/ 118342 w 180424"/>
                <a:gd name="connsiteY33" fmla="*/ 66742 h 68309"/>
                <a:gd name="connsiteX34" fmla="*/ 114687 w 180424"/>
                <a:gd name="connsiteY34" fmla="*/ 67285 h 68309"/>
                <a:gd name="connsiteX35" fmla="*/ 111806 w 180424"/>
                <a:gd name="connsiteY35" fmla="*/ 67473 h 68309"/>
                <a:gd name="connsiteX36" fmla="*/ 103734 w 180424"/>
                <a:gd name="connsiteY36" fmla="*/ 65257 h 68309"/>
                <a:gd name="connsiteX37" fmla="*/ 101426 w 180424"/>
                <a:gd name="connsiteY37" fmla="*/ 57357 h 68309"/>
                <a:gd name="connsiteX38" fmla="*/ 101426 w 180424"/>
                <a:gd name="connsiteY38" fmla="*/ 24720 h 68309"/>
                <a:gd name="connsiteX39" fmla="*/ 94161 w 180424"/>
                <a:gd name="connsiteY39" fmla="*/ 24720 h 68309"/>
                <a:gd name="connsiteX40" fmla="*/ 94161 w 180424"/>
                <a:gd name="connsiteY40" fmla="*/ 18217 h 68309"/>
                <a:gd name="connsiteX41" fmla="*/ 101426 w 180424"/>
                <a:gd name="connsiteY41" fmla="*/ 18217 h 68309"/>
                <a:gd name="connsiteX42" fmla="*/ 101426 w 180424"/>
                <a:gd name="connsiteY42" fmla="*/ 4646 h 68309"/>
                <a:gd name="connsiteX43" fmla="*/ 109606 w 180424"/>
                <a:gd name="connsiteY43" fmla="*/ 4646 h 68309"/>
                <a:gd name="connsiteX44" fmla="*/ 109606 w 180424"/>
                <a:gd name="connsiteY44" fmla="*/ 18217 h 68309"/>
                <a:gd name="connsiteX45" fmla="*/ 118342 w 180424"/>
                <a:gd name="connsiteY45" fmla="*/ 18217 h 68309"/>
                <a:gd name="connsiteX46" fmla="*/ 118342 w 180424"/>
                <a:gd name="connsiteY46" fmla="*/ 24720 h 68309"/>
                <a:gd name="connsiteX47" fmla="*/ 109606 w 180424"/>
                <a:gd name="connsiteY47" fmla="*/ 24720 h 68309"/>
                <a:gd name="connsiteX48" fmla="*/ 109606 w 180424"/>
                <a:gd name="connsiteY48" fmla="*/ 54584 h 68309"/>
                <a:gd name="connsiteX49" fmla="*/ 122696 w 180424"/>
                <a:gd name="connsiteY49" fmla="*/ 51021 h 68309"/>
                <a:gd name="connsiteX50" fmla="*/ 130501 w 180424"/>
                <a:gd name="connsiteY50" fmla="*/ 51021 h 68309"/>
                <a:gd name="connsiteX51" fmla="*/ 134080 w 180424"/>
                <a:gd name="connsiteY51" fmla="*/ 58519 h 68309"/>
                <a:gd name="connsiteX52" fmla="*/ 142926 w 180424"/>
                <a:gd name="connsiteY52" fmla="*/ 61058 h 68309"/>
                <a:gd name="connsiteX53" fmla="*/ 151244 w 180424"/>
                <a:gd name="connsiteY53" fmla="*/ 59000 h 68309"/>
                <a:gd name="connsiteX54" fmla="*/ 154294 w 180424"/>
                <a:gd name="connsiteY54" fmla="*/ 53346 h 68309"/>
                <a:gd name="connsiteX55" fmla="*/ 152792 w 180424"/>
                <a:gd name="connsiteY55" fmla="*/ 49226 h 68309"/>
                <a:gd name="connsiteX56" fmla="*/ 146904 w 180424"/>
                <a:gd name="connsiteY56" fmla="*/ 46763 h 68309"/>
                <a:gd name="connsiteX57" fmla="*/ 137765 w 180424"/>
                <a:gd name="connsiteY57" fmla="*/ 44392 h 68309"/>
                <a:gd name="connsiteX58" fmla="*/ 127017 w 180424"/>
                <a:gd name="connsiteY58" fmla="*/ 39483 h 68309"/>
                <a:gd name="connsiteX59" fmla="*/ 123997 w 180424"/>
                <a:gd name="connsiteY59" fmla="*/ 30746 h 68309"/>
                <a:gd name="connsiteX60" fmla="*/ 128874 w 180424"/>
                <a:gd name="connsiteY60" fmla="*/ 20509 h 68309"/>
                <a:gd name="connsiteX61" fmla="*/ 142244 w 180424"/>
                <a:gd name="connsiteY61" fmla="*/ 16728 h 68309"/>
                <a:gd name="connsiteX62" fmla="*/ 156046 w 180424"/>
                <a:gd name="connsiteY62" fmla="*/ 20772 h 68309"/>
                <a:gd name="connsiteX63" fmla="*/ 161173 w 180424"/>
                <a:gd name="connsiteY63" fmla="*/ 31599 h 68309"/>
                <a:gd name="connsiteX64" fmla="*/ 161173 w 180424"/>
                <a:gd name="connsiteY64" fmla="*/ 31784 h 68309"/>
                <a:gd name="connsiteX65" fmla="*/ 153273 w 180424"/>
                <a:gd name="connsiteY65" fmla="*/ 31784 h 68309"/>
                <a:gd name="connsiteX66" fmla="*/ 150111 w 180424"/>
                <a:gd name="connsiteY66" fmla="*/ 25807 h 68309"/>
                <a:gd name="connsiteX67" fmla="*/ 142274 w 180424"/>
                <a:gd name="connsiteY67" fmla="*/ 23699 h 68309"/>
                <a:gd name="connsiteX68" fmla="*/ 134746 w 180424"/>
                <a:gd name="connsiteY68" fmla="*/ 25418 h 68309"/>
                <a:gd name="connsiteX69" fmla="*/ 132174 w 180424"/>
                <a:gd name="connsiteY69" fmla="*/ 30466 h 68309"/>
                <a:gd name="connsiteX70" fmla="*/ 133784 w 180424"/>
                <a:gd name="connsiteY70" fmla="*/ 34171 h 68309"/>
                <a:gd name="connsiteX71" fmla="*/ 139810 w 180424"/>
                <a:gd name="connsiteY71" fmla="*/ 36509 h 68309"/>
                <a:gd name="connsiteX72" fmla="*/ 147727 w 180424"/>
                <a:gd name="connsiteY72" fmla="*/ 38366 h 68309"/>
                <a:gd name="connsiteX73" fmla="*/ 159312 w 180424"/>
                <a:gd name="connsiteY73" fmla="*/ 43464 h 68309"/>
                <a:gd name="connsiteX74" fmla="*/ 162474 w 180424"/>
                <a:gd name="connsiteY74" fmla="*/ 52338 h 68309"/>
                <a:gd name="connsiteX75" fmla="*/ 157146 w 180424"/>
                <a:gd name="connsiteY75" fmla="*/ 64111 h 68309"/>
                <a:gd name="connsiteX76" fmla="*/ 142228 w 180424"/>
                <a:gd name="connsiteY76" fmla="*/ 68309 h 68309"/>
                <a:gd name="connsiteX77" fmla="*/ 127853 w 180424"/>
                <a:gd name="connsiteY77" fmla="*/ 63864 h 68309"/>
                <a:gd name="connsiteX78" fmla="*/ 122696 w 180424"/>
                <a:gd name="connsiteY78" fmla="*/ 51021 h 68309"/>
                <a:gd name="connsiteX79" fmla="*/ 172248 w 180424"/>
                <a:gd name="connsiteY79" fmla="*/ 9296 h 68309"/>
                <a:gd name="connsiteX80" fmla="*/ 172248 w 180424"/>
                <a:gd name="connsiteY80" fmla="*/ 0 h 68309"/>
                <a:gd name="connsiteX81" fmla="*/ 180425 w 180424"/>
                <a:gd name="connsiteY81" fmla="*/ 0 h 68309"/>
                <a:gd name="connsiteX82" fmla="*/ 180425 w 180424"/>
                <a:gd name="connsiteY82" fmla="*/ 9296 h 68309"/>
                <a:gd name="connsiteX83" fmla="*/ 172248 w 180424"/>
                <a:gd name="connsiteY83" fmla="*/ 9296 h 68309"/>
                <a:gd name="connsiteX84" fmla="*/ 172248 w 180424"/>
                <a:gd name="connsiteY84" fmla="*/ 66821 h 68309"/>
                <a:gd name="connsiteX85" fmla="*/ 172248 w 180424"/>
                <a:gd name="connsiteY85" fmla="*/ 18217 h 68309"/>
                <a:gd name="connsiteX86" fmla="*/ 180425 w 180424"/>
                <a:gd name="connsiteY86" fmla="*/ 18217 h 68309"/>
                <a:gd name="connsiteX87" fmla="*/ 180425 w 180424"/>
                <a:gd name="connsiteY87" fmla="*/ 66821 h 68309"/>
                <a:gd name="connsiteX88" fmla="*/ 172248 w 180424"/>
                <a:gd name="connsiteY88" fmla="*/ 66821 h 6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0424" h="68309">
                  <a:moveTo>
                    <a:pt x="0" y="66821"/>
                  </a:moveTo>
                  <a:lnTo>
                    <a:pt x="0" y="0"/>
                  </a:lnTo>
                  <a:lnTo>
                    <a:pt x="9017" y="0"/>
                  </a:lnTo>
                  <a:lnTo>
                    <a:pt x="9017" y="32248"/>
                  </a:lnTo>
                  <a:lnTo>
                    <a:pt x="41187" y="0"/>
                  </a:lnTo>
                  <a:lnTo>
                    <a:pt x="53253" y="0"/>
                  </a:lnTo>
                  <a:lnTo>
                    <a:pt x="25947" y="26765"/>
                  </a:lnTo>
                  <a:lnTo>
                    <a:pt x="53998" y="66821"/>
                  </a:lnTo>
                  <a:lnTo>
                    <a:pt x="42752" y="66821"/>
                  </a:lnTo>
                  <a:lnTo>
                    <a:pt x="19364" y="33302"/>
                  </a:lnTo>
                  <a:lnTo>
                    <a:pt x="9017" y="43418"/>
                  </a:lnTo>
                  <a:lnTo>
                    <a:pt x="9017" y="66821"/>
                  </a:lnTo>
                  <a:lnTo>
                    <a:pt x="0" y="66821"/>
                  </a:lnTo>
                  <a:close/>
                  <a:moveTo>
                    <a:pt x="58381" y="9296"/>
                  </a:moveTo>
                  <a:lnTo>
                    <a:pt x="58381" y="0"/>
                  </a:lnTo>
                  <a:lnTo>
                    <a:pt x="66558" y="0"/>
                  </a:lnTo>
                  <a:lnTo>
                    <a:pt x="66558" y="9296"/>
                  </a:lnTo>
                  <a:lnTo>
                    <a:pt x="58381" y="9296"/>
                  </a:lnTo>
                  <a:close/>
                  <a:moveTo>
                    <a:pt x="58381" y="66821"/>
                  </a:moveTo>
                  <a:lnTo>
                    <a:pt x="58381" y="18217"/>
                  </a:lnTo>
                  <a:lnTo>
                    <a:pt x="66558" y="18217"/>
                  </a:lnTo>
                  <a:lnTo>
                    <a:pt x="66558" y="66821"/>
                  </a:lnTo>
                  <a:lnTo>
                    <a:pt x="58381" y="66821"/>
                  </a:lnTo>
                  <a:close/>
                  <a:moveTo>
                    <a:pt x="79121" y="66821"/>
                  </a:moveTo>
                  <a:lnTo>
                    <a:pt x="79121" y="0"/>
                  </a:lnTo>
                  <a:lnTo>
                    <a:pt x="87393" y="0"/>
                  </a:lnTo>
                  <a:lnTo>
                    <a:pt x="87393" y="66821"/>
                  </a:lnTo>
                  <a:lnTo>
                    <a:pt x="79121" y="66821"/>
                  </a:lnTo>
                  <a:close/>
                  <a:moveTo>
                    <a:pt x="109606" y="54584"/>
                  </a:moveTo>
                  <a:cubicBezTo>
                    <a:pt x="109606" y="56767"/>
                    <a:pt x="109915" y="58223"/>
                    <a:pt x="110534" y="58954"/>
                  </a:cubicBezTo>
                  <a:cubicBezTo>
                    <a:pt x="111153" y="59682"/>
                    <a:pt x="112283" y="60037"/>
                    <a:pt x="113956" y="60037"/>
                  </a:cubicBezTo>
                  <a:cubicBezTo>
                    <a:pt x="114437" y="60037"/>
                    <a:pt x="115010" y="60021"/>
                    <a:pt x="115691" y="59991"/>
                  </a:cubicBezTo>
                  <a:cubicBezTo>
                    <a:pt x="116373" y="59958"/>
                    <a:pt x="117256" y="59896"/>
                    <a:pt x="118342" y="59803"/>
                  </a:cubicBezTo>
                  <a:lnTo>
                    <a:pt x="118342" y="66742"/>
                  </a:lnTo>
                  <a:cubicBezTo>
                    <a:pt x="116979" y="66992"/>
                    <a:pt x="115770" y="67160"/>
                    <a:pt x="114687" y="67285"/>
                  </a:cubicBezTo>
                  <a:cubicBezTo>
                    <a:pt x="113617" y="67410"/>
                    <a:pt x="112655" y="67473"/>
                    <a:pt x="111806" y="67473"/>
                  </a:cubicBezTo>
                  <a:cubicBezTo>
                    <a:pt x="107979" y="67473"/>
                    <a:pt x="105282" y="66729"/>
                    <a:pt x="103734" y="65257"/>
                  </a:cubicBezTo>
                  <a:cubicBezTo>
                    <a:pt x="102199" y="63768"/>
                    <a:pt x="101426" y="61137"/>
                    <a:pt x="101426" y="57357"/>
                  </a:cubicBezTo>
                  <a:lnTo>
                    <a:pt x="101426" y="24720"/>
                  </a:lnTo>
                  <a:lnTo>
                    <a:pt x="94161" y="24720"/>
                  </a:lnTo>
                  <a:lnTo>
                    <a:pt x="94161" y="18217"/>
                  </a:lnTo>
                  <a:lnTo>
                    <a:pt x="101426" y="18217"/>
                  </a:lnTo>
                  <a:lnTo>
                    <a:pt x="101426" y="4646"/>
                  </a:lnTo>
                  <a:lnTo>
                    <a:pt x="109606" y="4646"/>
                  </a:lnTo>
                  <a:lnTo>
                    <a:pt x="109606" y="18217"/>
                  </a:lnTo>
                  <a:lnTo>
                    <a:pt x="118342" y="18217"/>
                  </a:lnTo>
                  <a:lnTo>
                    <a:pt x="118342" y="24720"/>
                  </a:lnTo>
                  <a:lnTo>
                    <a:pt x="109606" y="24720"/>
                  </a:lnTo>
                  <a:lnTo>
                    <a:pt x="109606" y="54584"/>
                  </a:lnTo>
                  <a:close/>
                  <a:moveTo>
                    <a:pt x="122696" y="51021"/>
                  </a:moveTo>
                  <a:lnTo>
                    <a:pt x="130501" y="51021"/>
                  </a:lnTo>
                  <a:cubicBezTo>
                    <a:pt x="130810" y="54321"/>
                    <a:pt x="131989" y="56813"/>
                    <a:pt x="134080" y="58519"/>
                  </a:cubicBezTo>
                  <a:cubicBezTo>
                    <a:pt x="136155" y="60208"/>
                    <a:pt x="139099" y="61058"/>
                    <a:pt x="142926" y="61058"/>
                  </a:cubicBezTo>
                  <a:cubicBezTo>
                    <a:pt x="146440" y="61058"/>
                    <a:pt x="149212" y="60376"/>
                    <a:pt x="151244" y="59000"/>
                  </a:cubicBezTo>
                  <a:cubicBezTo>
                    <a:pt x="153273" y="57620"/>
                    <a:pt x="154294" y="55730"/>
                    <a:pt x="154294" y="53346"/>
                  </a:cubicBezTo>
                  <a:cubicBezTo>
                    <a:pt x="154294" y="51548"/>
                    <a:pt x="153800" y="50185"/>
                    <a:pt x="152792" y="49226"/>
                  </a:cubicBezTo>
                  <a:cubicBezTo>
                    <a:pt x="151784" y="48281"/>
                    <a:pt x="149818" y="47458"/>
                    <a:pt x="146904" y="46763"/>
                  </a:cubicBezTo>
                  <a:lnTo>
                    <a:pt x="137765" y="44392"/>
                  </a:lnTo>
                  <a:cubicBezTo>
                    <a:pt x="132625" y="43154"/>
                    <a:pt x="129029" y="41511"/>
                    <a:pt x="127017" y="39483"/>
                  </a:cubicBezTo>
                  <a:cubicBezTo>
                    <a:pt x="125004" y="37438"/>
                    <a:pt x="123997" y="34527"/>
                    <a:pt x="123997" y="30746"/>
                  </a:cubicBezTo>
                  <a:cubicBezTo>
                    <a:pt x="123997" y="26456"/>
                    <a:pt x="125624" y="23034"/>
                    <a:pt x="128874" y="20509"/>
                  </a:cubicBezTo>
                  <a:cubicBezTo>
                    <a:pt x="132128" y="17983"/>
                    <a:pt x="136590" y="16728"/>
                    <a:pt x="142244" y="16728"/>
                  </a:cubicBezTo>
                  <a:cubicBezTo>
                    <a:pt x="148020" y="16728"/>
                    <a:pt x="152621" y="18078"/>
                    <a:pt x="156046" y="20772"/>
                  </a:cubicBezTo>
                  <a:cubicBezTo>
                    <a:pt x="159467" y="23452"/>
                    <a:pt x="161173" y="27075"/>
                    <a:pt x="161173" y="31599"/>
                  </a:cubicBezTo>
                  <a:lnTo>
                    <a:pt x="161173" y="31784"/>
                  </a:lnTo>
                  <a:lnTo>
                    <a:pt x="153273" y="31784"/>
                  </a:lnTo>
                  <a:cubicBezTo>
                    <a:pt x="153085" y="29212"/>
                    <a:pt x="152031" y="27216"/>
                    <a:pt x="150111" y="25807"/>
                  </a:cubicBezTo>
                  <a:cubicBezTo>
                    <a:pt x="148191" y="24398"/>
                    <a:pt x="145573" y="23699"/>
                    <a:pt x="142274" y="23699"/>
                  </a:cubicBezTo>
                  <a:cubicBezTo>
                    <a:pt x="138961" y="23699"/>
                    <a:pt x="136451" y="24272"/>
                    <a:pt x="134746" y="25418"/>
                  </a:cubicBezTo>
                  <a:cubicBezTo>
                    <a:pt x="133027" y="26581"/>
                    <a:pt x="132174" y="28254"/>
                    <a:pt x="132174" y="30466"/>
                  </a:cubicBezTo>
                  <a:cubicBezTo>
                    <a:pt x="132174" y="32034"/>
                    <a:pt x="132717" y="33272"/>
                    <a:pt x="133784" y="34171"/>
                  </a:cubicBezTo>
                  <a:cubicBezTo>
                    <a:pt x="134871" y="35054"/>
                    <a:pt x="136870" y="35844"/>
                    <a:pt x="139810" y="36509"/>
                  </a:cubicBezTo>
                  <a:lnTo>
                    <a:pt x="147727" y="38366"/>
                  </a:lnTo>
                  <a:cubicBezTo>
                    <a:pt x="153335" y="39700"/>
                    <a:pt x="157192" y="41402"/>
                    <a:pt x="159312" y="43464"/>
                  </a:cubicBezTo>
                  <a:cubicBezTo>
                    <a:pt x="161420" y="45538"/>
                    <a:pt x="162474" y="48499"/>
                    <a:pt x="162474" y="52338"/>
                  </a:cubicBezTo>
                  <a:cubicBezTo>
                    <a:pt x="162474" y="57386"/>
                    <a:pt x="160692" y="61305"/>
                    <a:pt x="157146" y="64111"/>
                  </a:cubicBezTo>
                  <a:cubicBezTo>
                    <a:pt x="153582" y="66913"/>
                    <a:pt x="148610" y="68309"/>
                    <a:pt x="142228" y="68309"/>
                  </a:cubicBezTo>
                  <a:cubicBezTo>
                    <a:pt x="135984" y="68309"/>
                    <a:pt x="131199" y="66821"/>
                    <a:pt x="127853" y="63864"/>
                  </a:cubicBezTo>
                  <a:cubicBezTo>
                    <a:pt x="124507" y="60903"/>
                    <a:pt x="122788" y="56613"/>
                    <a:pt x="122696" y="51021"/>
                  </a:cubicBezTo>
                  <a:close/>
                  <a:moveTo>
                    <a:pt x="172248" y="9296"/>
                  </a:moveTo>
                  <a:lnTo>
                    <a:pt x="172248" y="0"/>
                  </a:lnTo>
                  <a:lnTo>
                    <a:pt x="180425" y="0"/>
                  </a:lnTo>
                  <a:lnTo>
                    <a:pt x="180425" y="9296"/>
                  </a:lnTo>
                  <a:lnTo>
                    <a:pt x="172248" y="9296"/>
                  </a:lnTo>
                  <a:close/>
                  <a:moveTo>
                    <a:pt x="172248" y="66821"/>
                  </a:moveTo>
                  <a:lnTo>
                    <a:pt x="172248" y="18217"/>
                  </a:lnTo>
                  <a:lnTo>
                    <a:pt x="180425" y="18217"/>
                  </a:lnTo>
                  <a:lnTo>
                    <a:pt x="180425" y="66821"/>
                  </a:lnTo>
                  <a:lnTo>
                    <a:pt x="172248" y="66821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FCD6446-44E1-44B2-9149-43F9DA12E5F6}"/>
                </a:ext>
              </a:extLst>
            </p:cNvPr>
            <p:cNvSpPr/>
            <p:nvPr/>
          </p:nvSpPr>
          <p:spPr>
            <a:xfrm>
              <a:off x="9349388" y="2484190"/>
              <a:ext cx="239523" cy="65843"/>
            </a:xfrm>
            <a:custGeom>
              <a:avLst/>
              <a:gdLst>
                <a:gd name="connsiteX0" fmla="*/ 8921 w 248826"/>
                <a:gd name="connsiteY0" fmla="*/ 7808 h 68401"/>
                <a:gd name="connsiteX1" fmla="*/ 8921 w 248826"/>
                <a:gd name="connsiteY1" fmla="*/ 30483 h 68401"/>
                <a:gd name="connsiteX2" fmla="*/ 24429 w 248826"/>
                <a:gd name="connsiteY2" fmla="*/ 30483 h 68401"/>
                <a:gd name="connsiteX3" fmla="*/ 36307 w 248826"/>
                <a:gd name="connsiteY3" fmla="*/ 27756 h 68401"/>
                <a:gd name="connsiteX4" fmla="*/ 39778 w 248826"/>
                <a:gd name="connsiteY4" fmla="*/ 18664 h 68401"/>
                <a:gd name="connsiteX5" fmla="*/ 36511 w 248826"/>
                <a:gd name="connsiteY5" fmla="*/ 10254 h 68401"/>
                <a:gd name="connsiteX6" fmla="*/ 24429 w 248826"/>
                <a:gd name="connsiteY6" fmla="*/ 7808 h 68401"/>
                <a:gd name="connsiteX7" fmla="*/ 8921 w 248826"/>
                <a:gd name="connsiteY7" fmla="*/ 7808 h 68401"/>
                <a:gd name="connsiteX8" fmla="*/ 0 w 248826"/>
                <a:gd name="connsiteY8" fmla="*/ 0 h 68401"/>
                <a:gd name="connsiteX9" fmla="*/ 25930 w 248826"/>
                <a:gd name="connsiteY9" fmla="*/ 0 h 68401"/>
                <a:gd name="connsiteX10" fmla="*/ 35210 w 248826"/>
                <a:gd name="connsiteY10" fmla="*/ 543 h 68401"/>
                <a:gd name="connsiteX11" fmla="*/ 40539 w 248826"/>
                <a:gd name="connsiteY11" fmla="*/ 2354 h 68401"/>
                <a:gd name="connsiteX12" fmla="*/ 46967 w 248826"/>
                <a:gd name="connsiteY12" fmla="*/ 8799 h 68401"/>
                <a:gd name="connsiteX13" fmla="*/ 49167 w 248826"/>
                <a:gd name="connsiteY13" fmla="*/ 18510 h 68401"/>
                <a:gd name="connsiteX14" fmla="*/ 46858 w 248826"/>
                <a:gd name="connsiteY14" fmla="*/ 27743 h 68401"/>
                <a:gd name="connsiteX15" fmla="*/ 39966 w 248826"/>
                <a:gd name="connsiteY15" fmla="*/ 33753 h 68401"/>
                <a:gd name="connsiteX16" fmla="*/ 45524 w 248826"/>
                <a:gd name="connsiteY16" fmla="*/ 37421 h 68401"/>
                <a:gd name="connsiteX17" fmla="*/ 47586 w 248826"/>
                <a:gd name="connsiteY17" fmla="*/ 46174 h 68401"/>
                <a:gd name="connsiteX18" fmla="*/ 48360 w 248826"/>
                <a:gd name="connsiteY18" fmla="*/ 57202 h 68401"/>
                <a:gd name="connsiteX19" fmla="*/ 49288 w 248826"/>
                <a:gd name="connsiteY19" fmla="*/ 62484 h 68401"/>
                <a:gd name="connsiteX20" fmla="*/ 51396 w 248826"/>
                <a:gd name="connsiteY20" fmla="*/ 64964 h 68401"/>
                <a:gd name="connsiteX21" fmla="*/ 51396 w 248826"/>
                <a:gd name="connsiteY21" fmla="*/ 66821 h 68401"/>
                <a:gd name="connsiteX22" fmla="*/ 40907 w 248826"/>
                <a:gd name="connsiteY22" fmla="*/ 66821 h 68401"/>
                <a:gd name="connsiteX23" fmla="*/ 39129 w 248826"/>
                <a:gd name="connsiteY23" fmla="*/ 57884 h 68401"/>
                <a:gd name="connsiteX24" fmla="*/ 39129 w 248826"/>
                <a:gd name="connsiteY24" fmla="*/ 57620 h 68401"/>
                <a:gd name="connsiteX25" fmla="*/ 38569 w 248826"/>
                <a:gd name="connsiteY25" fmla="*/ 48900 h 68401"/>
                <a:gd name="connsiteX26" fmla="*/ 35721 w 248826"/>
                <a:gd name="connsiteY26" fmla="*/ 40194 h 68401"/>
                <a:gd name="connsiteX27" fmla="*/ 23701 w 248826"/>
                <a:gd name="connsiteY27" fmla="*/ 38198 h 68401"/>
                <a:gd name="connsiteX28" fmla="*/ 9017 w 248826"/>
                <a:gd name="connsiteY28" fmla="*/ 38198 h 68401"/>
                <a:gd name="connsiteX29" fmla="*/ 9017 w 248826"/>
                <a:gd name="connsiteY29" fmla="*/ 66821 h 68401"/>
                <a:gd name="connsiteX30" fmla="*/ 0 w 248826"/>
                <a:gd name="connsiteY30" fmla="*/ 66821 h 68401"/>
                <a:gd name="connsiteX31" fmla="*/ 0 w 248826"/>
                <a:gd name="connsiteY31" fmla="*/ 0 h 68401"/>
                <a:gd name="connsiteX32" fmla="*/ 90832 w 248826"/>
                <a:gd name="connsiteY32" fmla="*/ 60330 h 68401"/>
                <a:gd name="connsiteX33" fmla="*/ 82714 w 248826"/>
                <a:gd name="connsiteY33" fmla="*/ 66310 h 68401"/>
                <a:gd name="connsiteX34" fmla="*/ 73608 w 248826"/>
                <a:gd name="connsiteY34" fmla="*/ 68309 h 68401"/>
                <a:gd name="connsiteX35" fmla="*/ 61990 w 248826"/>
                <a:gd name="connsiteY35" fmla="*/ 64437 h 68401"/>
                <a:gd name="connsiteX36" fmla="*/ 57808 w 248826"/>
                <a:gd name="connsiteY36" fmla="*/ 53718 h 68401"/>
                <a:gd name="connsiteX37" fmla="*/ 61911 w 248826"/>
                <a:gd name="connsiteY37" fmla="*/ 43325 h 68401"/>
                <a:gd name="connsiteX38" fmla="*/ 74428 w 248826"/>
                <a:gd name="connsiteY38" fmla="*/ 38475 h 68401"/>
                <a:gd name="connsiteX39" fmla="*/ 80205 w 248826"/>
                <a:gd name="connsiteY39" fmla="*/ 37839 h 68401"/>
                <a:gd name="connsiteX40" fmla="*/ 87825 w 248826"/>
                <a:gd name="connsiteY40" fmla="*/ 36618 h 68401"/>
                <a:gd name="connsiteX41" fmla="*/ 89685 w 248826"/>
                <a:gd name="connsiteY41" fmla="*/ 35175 h 68401"/>
                <a:gd name="connsiteX42" fmla="*/ 90150 w 248826"/>
                <a:gd name="connsiteY42" fmla="*/ 31336 h 68401"/>
                <a:gd name="connsiteX43" fmla="*/ 87423 w 248826"/>
                <a:gd name="connsiteY43" fmla="*/ 25744 h 68401"/>
                <a:gd name="connsiteX44" fmla="*/ 79200 w 248826"/>
                <a:gd name="connsiteY44" fmla="*/ 23884 h 68401"/>
                <a:gd name="connsiteX45" fmla="*/ 70631 w 248826"/>
                <a:gd name="connsiteY45" fmla="*/ 26163 h 68401"/>
                <a:gd name="connsiteX46" fmla="*/ 67753 w 248826"/>
                <a:gd name="connsiteY46" fmla="*/ 32900 h 68401"/>
                <a:gd name="connsiteX47" fmla="*/ 60037 w 248826"/>
                <a:gd name="connsiteY47" fmla="*/ 32900 h 68401"/>
                <a:gd name="connsiteX48" fmla="*/ 60037 w 248826"/>
                <a:gd name="connsiteY48" fmla="*/ 32528 h 68401"/>
                <a:gd name="connsiteX49" fmla="*/ 65211 w 248826"/>
                <a:gd name="connsiteY49" fmla="*/ 20910 h 68401"/>
                <a:gd name="connsiteX50" fmla="*/ 79460 w 248826"/>
                <a:gd name="connsiteY50" fmla="*/ 16636 h 68401"/>
                <a:gd name="connsiteX51" fmla="*/ 93822 w 248826"/>
                <a:gd name="connsiteY51" fmla="*/ 20291 h 68401"/>
                <a:gd name="connsiteX52" fmla="*/ 98422 w 248826"/>
                <a:gd name="connsiteY52" fmla="*/ 31721 h 68401"/>
                <a:gd name="connsiteX53" fmla="*/ 98422 w 248826"/>
                <a:gd name="connsiteY53" fmla="*/ 56026 h 68401"/>
                <a:gd name="connsiteX54" fmla="*/ 99104 w 248826"/>
                <a:gd name="connsiteY54" fmla="*/ 60050 h 68401"/>
                <a:gd name="connsiteX55" fmla="*/ 101567 w 248826"/>
                <a:gd name="connsiteY55" fmla="*/ 60966 h 68401"/>
                <a:gd name="connsiteX56" fmla="*/ 102463 w 248826"/>
                <a:gd name="connsiteY56" fmla="*/ 60903 h 68401"/>
                <a:gd name="connsiteX57" fmla="*/ 103718 w 248826"/>
                <a:gd name="connsiteY57" fmla="*/ 60686 h 68401"/>
                <a:gd name="connsiteX58" fmla="*/ 103718 w 248826"/>
                <a:gd name="connsiteY58" fmla="*/ 67005 h 68401"/>
                <a:gd name="connsiteX59" fmla="*/ 101103 w 248826"/>
                <a:gd name="connsiteY59" fmla="*/ 67578 h 68401"/>
                <a:gd name="connsiteX60" fmla="*/ 98995 w 248826"/>
                <a:gd name="connsiteY60" fmla="*/ 67749 h 68401"/>
                <a:gd name="connsiteX61" fmla="*/ 92877 w 248826"/>
                <a:gd name="connsiteY61" fmla="*/ 65968 h 68401"/>
                <a:gd name="connsiteX62" fmla="*/ 90832 w 248826"/>
                <a:gd name="connsiteY62" fmla="*/ 60610 h 68401"/>
                <a:gd name="connsiteX63" fmla="*/ 90832 w 248826"/>
                <a:gd name="connsiteY63" fmla="*/ 60330 h 68401"/>
                <a:gd name="connsiteX64" fmla="*/ 90058 w 248826"/>
                <a:gd name="connsiteY64" fmla="*/ 42100 h 68401"/>
                <a:gd name="connsiteX65" fmla="*/ 78841 w 248826"/>
                <a:gd name="connsiteY65" fmla="*/ 44857 h 68401"/>
                <a:gd name="connsiteX66" fmla="*/ 74613 w 248826"/>
                <a:gd name="connsiteY66" fmla="*/ 45446 h 68401"/>
                <a:gd name="connsiteX67" fmla="*/ 68217 w 248826"/>
                <a:gd name="connsiteY67" fmla="*/ 48081 h 68401"/>
                <a:gd name="connsiteX68" fmla="*/ 66265 w 248826"/>
                <a:gd name="connsiteY68" fmla="*/ 53623 h 68401"/>
                <a:gd name="connsiteX69" fmla="*/ 68540 w 248826"/>
                <a:gd name="connsiteY69" fmla="*/ 59201 h 68401"/>
                <a:gd name="connsiteX70" fmla="*/ 75031 w 248826"/>
                <a:gd name="connsiteY70" fmla="*/ 61150 h 68401"/>
                <a:gd name="connsiteX71" fmla="*/ 85829 w 248826"/>
                <a:gd name="connsiteY71" fmla="*/ 57838 h 68401"/>
                <a:gd name="connsiteX72" fmla="*/ 90058 w 248826"/>
                <a:gd name="connsiteY72" fmla="*/ 49348 h 68401"/>
                <a:gd name="connsiteX73" fmla="*/ 90058 w 248826"/>
                <a:gd name="connsiteY73" fmla="*/ 42100 h 68401"/>
                <a:gd name="connsiteX74" fmla="*/ 111249 w 248826"/>
                <a:gd name="connsiteY74" fmla="*/ 66821 h 68401"/>
                <a:gd name="connsiteX75" fmla="*/ 111249 w 248826"/>
                <a:gd name="connsiteY75" fmla="*/ 0 h 68401"/>
                <a:gd name="connsiteX76" fmla="*/ 119426 w 248826"/>
                <a:gd name="connsiteY76" fmla="*/ 0 h 68401"/>
                <a:gd name="connsiteX77" fmla="*/ 119426 w 248826"/>
                <a:gd name="connsiteY77" fmla="*/ 40039 h 68401"/>
                <a:gd name="connsiteX78" fmla="*/ 141378 w 248826"/>
                <a:gd name="connsiteY78" fmla="*/ 18217 h 68401"/>
                <a:gd name="connsiteX79" fmla="*/ 151676 w 248826"/>
                <a:gd name="connsiteY79" fmla="*/ 18217 h 68401"/>
                <a:gd name="connsiteX80" fmla="*/ 133491 w 248826"/>
                <a:gd name="connsiteY80" fmla="*/ 35966 h 68401"/>
                <a:gd name="connsiteX81" fmla="*/ 151399 w 248826"/>
                <a:gd name="connsiteY81" fmla="*/ 66821 h 68401"/>
                <a:gd name="connsiteX82" fmla="*/ 142198 w 248826"/>
                <a:gd name="connsiteY82" fmla="*/ 66821 h 68401"/>
                <a:gd name="connsiteX83" fmla="*/ 127995 w 248826"/>
                <a:gd name="connsiteY83" fmla="*/ 41636 h 68401"/>
                <a:gd name="connsiteX84" fmla="*/ 119426 w 248826"/>
                <a:gd name="connsiteY84" fmla="*/ 49892 h 68401"/>
                <a:gd name="connsiteX85" fmla="*/ 119426 w 248826"/>
                <a:gd name="connsiteY85" fmla="*/ 66821 h 68401"/>
                <a:gd name="connsiteX86" fmla="*/ 111249 w 248826"/>
                <a:gd name="connsiteY86" fmla="*/ 66821 h 68401"/>
                <a:gd name="connsiteX87" fmla="*/ 159312 w 248826"/>
                <a:gd name="connsiteY87" fmla="*/ 66821 h 68401"/>
                <a:gd name="connsiteX88" fmla="*/ 159312 w 248826"/>
                <a:gd name="connsiteY88" fmla="*/ 0 h 68401"/>
                <a:gd name="connsiteX89" fmla="*/ 167489 w 248826"/>
                <a:gd name="connsiteY89" fmla="*/ 0 h 68401"/>
                <a:gd name="connsiteX90" fmla="*/ 167489 w 248826"/>
                <a:gd name="connsiteY90" fmla="*/ 40039 h 68401"/>
                <a:gd name="connsiteX91" fmla="*/ 189441 w 248826"/>
                <a:gd name="connsiteY91" fmla="*/ 18217 h 68401"/>
                <a:gd name="connsiteX92" fmla="*/ 199739 w 248826"/>
                <a:gd name="connsiteY92" fmla="*/ 18217 h 68401"/>
                <a:gd name="connsiteX93" fmla="*/ 181554 w 248826"/>
                <a:gd name="connsiteY93" fmla="*/ 35966 h 68401"/>
                <a:gd name="connsiteX94" fmla="*/ 199462 w 248826"/>
                <a:gd name="connsiteY94" fmla="*/ 66821 h 68401"/>
                <a:gd name="connsiteX95" fmla="*/ 190261 w 248826"/>
                <a:gd name="connsiteY95" fmla="*/ 66821 h 68401"/>
                <a:gd name="connsiteX96" fmla="*/ 176058 w 248826"/>
                <a:gd name="connsiteY96" fmla="*/ 41636 h 68401"/>
                <a:gd name="connsiteX97" fmla="*/ 167489 w 248826"/>
                <a:gd name="connsiteY97" fmla="*/ 49892 h 68401"/>
                <a:gd name="connsiteX98" fmla="*/ 167489 w 248826"/>
                <a:gd name="connsiteY98" fmla="*/ 66821 h 68401"/>
                <a:gd name="connsiteX99" fmla="*/ 159312 w 248826"/>
                <a:gd name="connsiteY99" fmla="*/ 66821 h 68401"/>
                <a:gd name="connsiteX100" fmla="*/ 213603 w 248826"/>
                <a:gd name="connsiteY100" fmla="*/ 38103 h 68401"/>
                <a:gd name="connsiteX101" fmla="*/ 240274 w 248826"/>
                <a:gd name="connsiteY101" fmla="*/ 38103 h 68401"/>
                <a:gd name="connsiteX102" fmla="*/ 236823 w 248826"/>
                <a:gd name="connsiteY102" fmla="*/ 27588 h 68401"/>
                <a:gd name="connsiteX103" fmla="*/ 227171 w 248826"/>
                <a:gd name="connsiteY103" fmla="*/ 23884 h 68401"/>
                <a:gd name="connsiteX104" fmla="*/ 217660 w 248826"/>
                <a:gd name="connsiteY104" fmla="*/ 27526 h 68401"/>
                <a:gd name="connsiteX105" fmla="*/ 213603 w 248826"/>
                <a:gd name="connsiteY105" fmla="*/ 38103 h 68401"/>
                <a:gd name="connsiteX106" fmla="*/ 240090 w 248826"/>
                <a:gd name="connsiteY106" fmla="*/ 51113 h 68401"/>
                <a:gd name="connsiteX107" fmla="*/ 248175 w 248826"/>
                <a:gd name="connsiteY107" fmla="*/ 51113 h 68401"/>
                <a:gd name="connsiteX108" fmla="*/ 241190 w 248826"/>
                <a:gd name="connsiteY108" fmla="*/ 63768 h 68401"/>
                <a:gd name="connsiteX109" fmla="*/ 226891 w 248826"/>
                <a:gd name="connsiteY109" fmla="*/ 68401 h 68401"/>
                <a:gd name="connsiteX110" fmla="*/ 210906 w 248826"/>
                <a:gd name="connsiteY110" fmla="*/ 61601 h 68401"/>
                <a:gd name="connsiteX111" fmla="*/ 205051 w 248826"/>
                <a:gd name="connsiteY111" fmla="*/ 43046 h 68401"/>
                <a:gd name="connsiteX112" fmla="*/ 210860 w 248826"/>
                <a:gd name="connsiteY112" fmla="*/ 23620 h 68401"/>
                <a:gd name="connsiteX113" fmla="*/ 226878 w 248826"/>
                <a:gd name="connsiteY113" fmla="*/ 16636 h 68401"/>
                <a:gd name="connsiteX114" fmla="*/ 243097 w 248826"/>
                <a:gd name="connsiteY114" fmla="*/ 23080 h 68401"/>
                <a:gd name="connsiteX115" fmla="*/ 248827 w 248826"/>
                <a:gd name="connsiteY115" fmla="*/ 41264 h 68401"/>
                <a:gd name="connsiteX116" fmla="*/ 248810 w 248826"/>
                <a:gd name="connsiteY116" fmla="*/ 43480 h 68401"/>
                <a:gd name="connsiteX117" fmla="*/ 248702 w 248826"/>
                <a:gd name="connsiteY117" fmla="*/ 44890 h 68401"/>
                <a:gd name="connsiteX118" fmla="*/ 213649 w 248826"/>
                <a:gd name="connsiteY118" fmla="*/ 44890 h 68401"/>
                <a:gd name="connsiteX119" fmla="*/ 217459 w 248826"/>
                <a:gd name="connsiteY119" fmla="*/ 56767 h 68401"/>
                <a:gd name="connsiteX120" fmla="*/ 227668 w 248826"/>
                <a:gd name="connsiteY120" fmla="*/ 60966 h 68401"/>
                <a:gd name="connsiteX121" fmla="*/ 235891 w 248826"/>
                <a:gd name="connsiteY121" fmla="*/ 58394 h 68401"/>
                <a:gd name="connsiteX122" fmla="*/ 240090 w 248826"/>
                <a:gd name="connsiteY122" fmla="*/ 51113 h 6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248826" h="68401">
                  <a:moveTo>
                    <a:pt x="8921" y="7808"/>
                  </a:moveTo>
                  <a:lnTo>
                    <a:pt x="8921" y="30483"/>
                  </a:lnTo>
                  <a:lnTo>
                    <a:pt x="24429" y="30483"/>
                  </a:lnTo>
                  <a:cubicBezTo>
                    <a:pt x="30037" y="30483"/>
                    <a:pt x="33985" y="29571"/>
                    <a:pt x="36307" y="27756"/>
                  </a:cubicBezTo>
                  <a:cubicBezTo>
                    <a:pt x="38615" y="25945"/>
                    <a:pt x="39778" y="22909"/>
                    <a:pt x="39778" y="18664"/>
                  </a:cubicBezTo>
                  <a:cubicBezTo>
                    <a:pt x="39778" y="14700"/>
                    <a:pt x="38694" y="11897"/>
                    <a:pt x="36511" y="10254"/>
                  </a:cubicBezTo>
                  <a:cubicBezTo>
                    <a:pt x="34324" y="8628"/>
                    <a:pt x="30297" y="7808"/>
                    <a:pt x="24429" y="7808"/>
                  </a:cubicBezTo>
                  <a:lnTo>
                    <a:pt x="8921" y="7808"/>
                  </a:lnTo>
                  <a:close/>
                  <a:moveTo>
                    <a:pt x="0" y="0"/>
                  </a:moveTo>
                  <a:lnTo>
                    <a:pt x="25930" y="0"/>
                  </a:lnTo>
                  <a:cubicBezTo>
                    <a:pt x="30129" y="0"/>
                    <a:pt x="33225" y="188"/>
                    <a:pt x="35210" y="543"/>
                  </a:cubicBezTo>
                  <a:cubicBezTo>
                    <a:pt x="37193" y="915"/>
                    <a:pt x="38974" y="1518"/>
                    <a:pt x="40539" y="2354"/>
                  </a:cubicBezTo>
                  <a:cubicBezTo>
                    <a:pt x="43358" y="3905"/>
                    <a:pt x="45495" y="6059"/>
                    <a:pt x="46967" y="8799"/>
                  </a:cubicBezTo>
                  <a:cubicBezTo>
                    <a:pt x="48436" y="11555"/>
                    <a:pt x="49167" y="14792"/>
                    <a:pt x="49167" y="18510"/>
                  </a:cubicBezTo>
                  <a:cubicBezTo>
                    <a:pt x="49167" y="22106"/>
                    <a:pt x="48389" y="25188"/>
                    <a:pt x="46858" y="27743"/>
                  </a:cubicBezTo>
                  <a:cubicBezTo>
                    <a:pt x="45307" y="30299"/>
                    <a:pt x="43015" y="32297"/>
                    <a:pt x="39966" y="33753"/>
                  </a:cubicBezTo>
                  <a:cubicBezTo>
                    <a:pt x="42567" y="34481"/>
                    <a:pt x="44411" y="35702"/>
                    <a:pt x="45524" y="37421"/>
                  </a:cubicBezTo>
                  <a:cubicBezTo>
                    <a:pt x="46624" y="39143"/>
                    <a:pt x="47306" y="42071"/>
                    <a:pt x="47586" y="46174"/>
                  </a:cubicBezTo>
                  <a:lnTo>
                    <a:pt x="48360" y="57202"/>
                  </a:lnTo>
                  <a:cubicBezTo>
                    <a:pt x="48498" y="59556"/>
                    <a:pt x="48808" y="61322"/>
                    <a:pt x="49288" y="62484"/>
                  </a:cubicBezTo>
                  <a:cubicBezTo>
                    <a:pt x="49753" y="63646"/>
                    <a:pt x="50451" y="64483"/>
                    <a:pt x="51396" y="64964"/>
                  </a:cubicBezTo>
                  <a:lnTo>
                    <a:pt x="51396" y="66821"/>
                  </a:lnTo>
                  <a:lnTo>
                    <a:pt x="40907" y="66821"/>
                  </a:lnTo>
                  <a:cubicBezTo>
                    <a:pt x="40058" y="65428"/>
                    <a:pt x="39468" y="62454"/>
                    <a:pt x="39129" y="57884"/>
                  </a:cubicBezTo>
                  <a:lnTo>
                    <a:pt x="39129" y="57620"/>
                  </a:lnTo>
                  <a:lnTo>
                    <a:pt x="38569" y="48900"/>
                  </a:lnTo>
                  <a:cubicBezTo>
                    <a:pt x="38276" y="44422"/>
                    <a:pt x="37315" y="41528"/>
                    <a:pt x="35721" y="40194"/>
                  </a:cubicBezTo>
                  <a:cubicBezTo>
                    <a:pt x="34110" y="38864"/>
                    <a:pt x="30113" y="38198"/>
                    <a:pt x="23701" y="38198"/>
                  </a:cubicBezTo>
                  <a:lnTo>
                    <a:pt x="9017" y="38198"/>
                  </a:lnTo>
                  <a:lnTo>
                    <a:pt x="9017" y="66821"/>
                  </a:lnTo>
                  <a:lnTo>
                    <a:pt x="0" y="66821"/>
                  </a:lnTo>
                  <a:lnTo>
                    <a:pt x="0" y="0"/>
                  </a:lnTo>
                  <a:close/>
                  <a:moveTo>
                    <a:pt x="90832" y="60330"/>
                  </a:moveTo>
                  <a:cubicBezTo>
                    <a:pt x="88276" y="62994"/>
                    <a:pt x="85579" y="64977"/>
                    <a:pt x="82714" y="66310"/>
                  </a:cubicBezTo>
                  <a:cubicBezTo>
                    <a:pt x="79865" y="67641"/>
                    <a:pt x="76829" y="68309"/>
                    <a:pt x="73608" y="68309"/>
                  </a:cubicBezTo>
                  <a:cubicBezTo>
                    <a:pt x="68649" y="68309"/>
                    <a:pt x="64776" y="67022"/>
                    <a:pt x="61990" y="64437"/>
                  </a:cubicBezTo>
                  <a:cubicBezTo>
                    <a:pt x="59201" y="61848"/>
                    <a:pt x="57808" y="58272"/>
                    <a:pt x="57808" y="53718"/>
                  </a:cubicBezTo>
                  <a:cubicBezTo>
                    <a:pt x="57808" y="49302"/>
                    <a:pt x="59171" y="45835"/>
                    <a:pt x="61911" y="43325"/>
                  </a:cubicBezTo>
                  <a:cubicBezTo>
                    <a:pt x="64654" y="40816"/>
                    <a:pt x="68837" y="39203"/>
                    <a:pt x="74428" y="38475"/>
                  </a:cubicBezTo>
                  <a:cubicBezTo>
                    <a:pt x="75854" y="38320"/>
                    <a:pt x="77774" y="38103"/>
                    <a:pt x="80205" y="37839"/>
                  </a:cubicBezTo>
                  <a:cubicBezTo>
                    <a:pt x="84341" y="37421"/>
                    <a:pt x="86896" y="37003"/>
                    <a:pt x="87825" y="36618"/>
                  </a:cubicBezTo>
                  <a:cubicBezTo>
                    <a:pt x="88770" y="36246"/>
                    <a:pt x="89392" y="35765"/>
                    <a:pt x="89685" y="35175"/>
                  </a:cubicBezTo>
                  <a:cubicBezTo>
                    <a:pt x="89995" y="34589"/>
                    <a:pt x="90150" y="33302"/>
                    <a:pt x="90150" y="31336"/>
                  </a:cubicBezTo>
                  <a:cubicBezTo>
                    <a:pt x="90150" y="28856"/>
                    <a:pt x="89238" y="26999"/>
                    <a:pt x="87423" y="25744"/>
                  </a:cubicBezTo>
                  <a:cubicBezTo>
                    <a:pt x="85612" y="24506"/>
                    <a:pt x="82869" y="23884"/>
                    <a:pt x="79200" y="23884"/>
                  </a:cubicBezTo>
                  <a:cubicBezTo>
                    <a:pt x="75420" y="23884"/>
                    <a:pt x="72555" y="24645"/>
                    <a:pt x="70631" y="26163"/>
                  </a:cubicBezTo>
                  <a:cubicBezTo>
                    <a:pt x="68711" y="27681"/>
                    <a:pt x="67753" y="29926"/>
                    <a:pt x="67753" y="32900"/>
                  </a:cubicBezTo>
                  <a:lnTo>
                    <a:pt x="60037" y="32900"/>
                  </a:lnTo>
                  <a:lnTo>
                    <a:pt x="60037" y="32528"/>
                  </a:lnTo>
                  <a:cubicBezTo>
                    <a:pt x="60037" y="27635"/>
                    <a:pt x="61756" y="23746"/>
                    <a:pt x="65211" y="20910"/>
                  </a:cubicBezTo>
                  <a:cubicBezTo>
                    <a:pt x="68665" y="18062"/>
                    <a:pt x="73404" y="16636"/>
                    <a:pt x="79460" y="16636"/>
                  </a:cubicBezTo>
                  <a:cubicBezTo>
                    <a:pt x="85968" y="16636"/>
                    <a:pt x="90752" y="17861"/>
                    <a:pt x="93822" y="20291"/>
                  </a:cubicBezTo>
                  <a:cubicBezTo>
                    <a:pt x="96888" y="22725"/>
                    <a:pt x="98422" y="26535"/>
                    <a:pt x="98422" y="31721"/>
                  </a:cubicBezTo>
                  <a:lnTo>
                    <a:pt x="98422" y="56026"/>
                  </a:lnTo>
                  <a:cubicBezTo>
                    <a:pt x="98422" y="58101"/>
                    <a:pt x="98653" y="59448"/>
                    <a:pt x="99104" y="60050"/>
                  </a:cubicBezTo>
                  <a:cubicBezTo>
                    <a:pt x="99568" y="60656"/>
                    <a:pt x="100388" y="60966"/>
                    <a:pt x="101567" y="60966"/>
                  </a:cubicBezTo>
                  <a:cubicBezTo>
                    <a:pt x="101814" y="60966"/>
                    <a:pt x="102107" y="60949"/>
                    <a:pt x="102463" y="60903"/>
                  </a:cubicBezTo>
                  <a:cubicBezTo>
                    <a:pt x="102822" y="60857"/>
                    <a:pt x="103240" y="60781"/>
                    <a:pt x="103718" y="60686"/>
                  </a:cubicBezTo>
                  <a:lnTo>
                    <a:pt x="103718" y="67005"/>
                  </a:lnTo>
                  <a:cubicBezTo>
                    <a:pt x="102726" y="67285"/>
                    <a:pt x="101844" y="67473"/>
                    <a:pt x="101103" y="67578"/>
                  </a:cubicBezTo>
                  <a:cubicBezTo>
                    <a:pt x="100372" y="67687"/>
                    <a:pt x="99660" y="67749"/>
                    <a:pt x="98995" y="67749"/>
                  </a:cubicBezTo>
                  <a:cubicBezTo>
                    <a:pt x="96268" y="67749"/>
                    <a:pt x="94223" y="67160"/>
                    <a:pt x="92877" y="65968"/>
                  </a:cubicBezTo>
                  <a:cubicBezTo>
                    <a:pt x="91513" y="64792"/>
                    <a:pt x="90832" y="62994"/>
                    <a:pt x="90832" y="60610"/>
                  </a:cubicBezTo>
                  <a:lnTo>
                    <a:pt x="90832" y="60330"/>
                  </a:lnTo>
                  <a:close/>
                  <a:moveTo>
                    <a:pt x="90058" y="42100"/>
                  </a:moveTo>
                  <a:cubicBezTo>
                    <a:pt x="87874" y="43276"/>
                    <a:pt x="84140" y="44192"/>
                    <a:pt x="78841" y="44857"/>
                  </a:cubicBezTo>
                  <a:cubicBezTo>
                    <a:pt x="76967" y="45104"/>
                    <a:pt x="75558" y="45291"/>
                    <a:pt x="74613" y="45446"/>
                  </a:cubicBezTo>
                  <a:cubicBezTo>
                    <a:pt x="71656" y="45927"/>
                    <a:pt x="69518" y="46809"/>
                    <a:pt x="68217" y="48081"/>
                  </a:cubicBezTo>
                  <a:cubicBezTo>
                    <a:pt x="66917" y="49348"/>
                    <a:pt x="66265" y="51192"/>
                    <a:pt x="66265" y="53623"/>
                  </a:cubicBezTo>
                  <a:cubicBezTo>
                    <a:pt x="66265" y="56040"/>
                    <a:pt x="67022" y="57900"/>
                    <a:pt x="68540" y="59201"/>
                  </a:cubicBezTo>
                  <a:cubicBezTo>
                    <a:pt x="70045" y="60502"/>
                    <a:pt x="72212" y="61150"/>
                    <a:pt x="75031" y="61150"/>
                  </a:cubicBezTo>
                  <a:cubicBezTo>
                    <a:pt x="79414" y="61150"/>
                    <a:pt x="83023" y="60050"/>
                    <a:pt x="85829" y="57838"/>
                  </a:cubicBezTo>
                  <a:cubicBezTo>
                    <a:pt x="88648" y="55621"/>
                    <a:pt x="90058" y="52803"/>
                    <a:pt x="90058" y="49348"/>
                  </a:cubicBezTo>
                  <a:lnTo>
                    <a:pt x="90058" y="42100"/>
                  </a:lnTo>
                  <a:close/>
                  <a:moveTo>
                    <a:pt x="111249" y="66821"/>
                  </a:moveTo>
                  <a:lnTo>
                    <a:pt x="111249" y="0"/>
                  </a:lnTo>
                  <a:lnTo>
                    <a:pt x="119426" y="0"/>
                  </a:lnTo>
                  <a:lnTo>
                    <a:pt x="119426" y="40039"/>
                  </a:lnTo>
                  <a:lnTo>
                    <a:pt x="141378" y="18217"/>
                  </a:lnTo>
                  <a:lnTo>
                    <a:pt x="151676" y="18217"/>
                  </a:lnTo>
                  <a:lnTo>
                    <a:pt x="133491" y="35966"/>
                  </a:lnTo>
                  <a:lnTo>
                    <a:pt x="151399" y="66821"/>
                  </a:lnTo>
                  <a:lnTo>
                    <a:pt x="142198" y="66821"/>
                  </a:lnTo>
                  <a:lnTo>
                    <a:pt x="127995" y="41636"/>
                  </a:lnTo>
                  <a:lnTo>
                    <a:pt x="119426" y="49892"/>
                  </a:lnTo>
                  <a:lnTo>
                    <a:pt x="119426" y="66821"/>
                  </a:lnTo>
                  <a:lnTo>
                    <a:pt x="111249" y="66821"/>
                  </a:lnTo>
                  <a:close/>
                  <a:moveTo>
                    <a:pt x="159312" y="66821"/>
                  </a:moveTo>
                  <a:lnTo>
                    <a:pt x="159312" y="0"/>
                  </a:lnTo>
                  <a:lnTo>
                    <a:pt x="167489" y="0"/>
                  </a:lnTo>
                  <a:lnTo>
                    <a:pt x="167489" y="40039"/>
                  </a:lnTo>
                  <a:lnTo>
                    <a:pt x="189441" y="18217"/>
                  </a:lnTo>
                  <a:lnTo>
                    <a:pt x="199739" y="18217"/>
                  </a:lnTo>
                  <a:lnTo>
                    <a:pt x="181554" y="35966"/>
                  </a:lnTo>
                  <a:lnTo>
                    <a:pt x="199462" y="66821"/>
                  </a:lnTo>
                  <a:lnTo>
                    <a:pt x="190261" y="66821"/>
                  </a:lnTo>
                  <a:lnTo>
                    <a:pt x="176058" y="41636"/>
                  </a:lnTo>
                  <a:lnTo>
                    <a:pt x="167489" y="49892"/>
                  </a:lnTo>
                  <a:lnTo>
                    <a:pt x="167489" y="66821"/>
                  </a:lnTo>
                  <a:lnTo>
                    <a:pt x="159312" y="66821"/>
                  </a:lnTo>
                  <a:close/>
                  <a:moveTo>
                    <a:pt x="213603" y="38103"/>
                  </a:moveTo>
                  <a:lnTo>
                    <a:pt x="240274" y="38103"/>
                  </a:lnTo>
                  <a:cubicBezTo>
                    <a:pt x="240245" y="33565"/>
                    <a:pt x="239099" y="30048"/>
                    <a:pt x="236823" y="27588"/>
                  </a:cubicBezTo>
                  <a:cubicBezTo>
                    <a:pt x="234561" y="25125"/>
                    <a:pt x="231337" y="23884"/>
                    <a:pt x="227171" y="23884"/>
                  </a:cubicBezTo>
                  <a:cubicBezTo>
                    <a:pt x="223143" y="23884"/>
                    <a:pt x="219985" y="25092"/>
                    <a:pt x="217660" y="27526"/>
                  </a:cubicBezTo>
                  <a:cubicBezTo>
                    <a:pt x="215352" y="29943"/>
                    <a:pt x="213989" y="33473"/>
                    <a:pt x="213603" y="38103"/>
                  </a:cubicBezTo>
                  <a:close/>
                  <a:moveTo>
                    <a:pt x="240090" y="51113"/>
                  </a:moveTo>
                  <a:lnTo>
                    <a:pt x="248175" y="51113"/>
                  </a:lnTo>
                  <a:cubicBezTo>
                    <a:pt x="247292" y="56474"/>
                    <a:pt x="244970" y="60686"/>
                    <a:pt x="241190" y="63768"/>
                  </a:cubicBezTo>
                  <a:cubicBezTo>
                    <a:pt x="237409" y="66850"/>
                    <a:pt x="232641" y="68401"/>
                    <a:pt x="226891" y="68401"/>
                  </a:cubicBezTo>
                  <a:cubicBezTo>
                    <a:pt x="220140" y="68401"/>
                    <a:pt x="214812" y="66139"/>
                    <a:pt x="210906" y="61601"/>
                  </a:cubicBezTo>
                  <a:cubicBezTo>
                    <a:pt x="207004" y="57064"/>
                    <a:pt x="205051" y="50866"/>
                    <a:pt x="205051" y="43046"/>
                  </a:cubicBezTo>
                  <a:cubicBezTo>
                    <a:pt x="205051" y="34757"/>
                    <a:pt x="206987" y="28283"/>
                    <a:pt x="210860" y="23620"/>
                  </a:cubicBezTo>
                  <a:cubicBezTo>
                    <a:pt x="214733" y="18961"/>
                    <a:pt x="220061" y="16636"/>
                    <a:pt x="226878" y="16636"/>
                  </a:cubicBezTo>
                  <a:cubicBezTo>
                    <a:pt x="233863" y="16636"/>
                    <a:pt x="239270" y="18790"/>
                    <a:pt x="243097" y="23080"/>
                  </a:cubicBezTo>
                  <a:cubicBezTo>
                    <a:pt x="246920" y="27371"/>
                    <a:pt x="248827" y="33427"/>
                    <a:pt x="248827" y="41264"/>
                  </a:cubicBezTo>
                  <a:cubicBezTo>
                    <a:pt x="248827" y="42255"/>
                    <a:pt x="248827" y="42999"/>
                    <a:pt x="248810" y="43480"/>
                  </a:cubicBezTo>
                  <a:cubicBezTo>
                    <a:pt x="248794" y="43958"/>
                    <a:pt x="248748" y="44439"/>
                    <a:pt x="248702" y="44890"/>
                  </a:cubicBezTo>
                  <a:lnTo>
                    <a:pt x="213649" y="44890"/>
                  </a:lnTo>
                  <a:cubicBezTo>
                    <a:pt x="213742" y="50000"/>
                    <a:pt x="215013" y="53965"/>
                    <a:pt x="217459" y="56767"/>
                  </a:cubicBezTo>
                  <a:cubicBezTo>
                    <a:pt x="219906" y="59573"/>
                    <a:pt x="223315" y="60966"/>
                    <a:pt x="227668" y="60966"/>
                  </a:cubicBezTo>
                  <a:cubicBezTo>
                    <a:pt x="230981" y="60966"/>
                    <a:pt x="233741" y="60113"/>
                    <a:pt x="235891" y="58394"/>
                  </a:cubicBezTo>
                  <a:cubicBezTo>
                    <a:pt x="238061" y="56692"/>
                    <a:pt x="239454" y="54258"/>
                    <a:pt x="240090" y="51113"/>
                  </a:cubicBez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CCC0B3F-AF5F-4EB4-A52F-025717C4B991}"/>
                </a:ext>
              </a:extLst>
            </p:cNvPr>
            <p:cNvSpPr/>
            <p:nvPr/>
          </p:nvSpPr>
          <p:spPr>
            <a:xfrm>
              <a:off x="9427653" y="2680040"/>
              <a:ext cx="295755" cy="84358"/>
            </a:xfrm>
            <a:custGeom>
              <a:avLst/>
              <a:gdLst>
                <a:gd name="connsiteX0" fmla="*/ 23793 w 307243"/>
                <a:gd name="connsiteY0" fmla="*/ 67377 h 87635"/>
                <a:gd name="connsiteX1" fmla="*/ 0 w 307243"/>
                <a:gd name="connsiteY1" fmla="*/ 557 h 87635"/>
                <a:gd name="connsiteX2" fmla="*/ 9402 w 307243"/>
                <a:gd name="connsiteY2" fmla="*/ 557 h 87635"/>
                <a:gd name="connsiteX3" fmla="*/ 28640 w 307243"/>
                <a:gd name="connsiteY3" fmla="*/ 56487 h 87635"/>
                <a:gd name="connsiteX4" fmla="*/ 47306 w 307243"/>
                <a:gd name="connsiteY4" fmla="*/ 557 h 87635"/>
                <a:gd name="connsiteX5" fmla="*/ 56787 w 307243"/>
                <a:gd name="connsiteY5" fmla="*/ 557 h 87635"/>
                <a:gd name="connsiteX6" fmla="*/ 33271 w 307243"/>
                <a:gd name="connsiteY6" fmla="*/ 67377 h 87635"/>
                <a:gd name="connsiteX7" fmla="*/ 23793 w 307243"/>
                <a:gd name="connsiteY7" fmla="*/ 67377 h 87635"/>
                <a:gd name="connsiteX8" fmla="*/ 93048 w 307243"/>
                <a:gd name="connsiteY8" fmla="*/ 60887 h 87635"/>
                <a:gd name="connsiteX9" fmla="*/ 84930 w 307243"/>
                <a:gd name="connsiteY9" fmla="*/ 66867 h 87635"/>
                <a:gd name="connsiteX10" fmla="*/ 75825 w 307243"/>
                <a:gd name="connsiteY10" fmla="*/ 68866 h 87635"/>
                <a:gd name="connsiteX11" fmla="*/ 64206 w 307243"/>
                <a:gd name="connsiteY11" fmla="*/ 64993 h 87635"/>
                <a:gd name="connsiteX12" fmla="*/ 60024 w 307243"/>
                <a:gd name="connsiteY12" fmla="*/ 54275 h 87635"/>
                <a:gd name="connsiteX13" fmla="*/ 64127 w 307243"/>
                <a:gd name="connsiteY13" fmla="*/ 43882 h 87635"/>
                <a:gd name="connsiteX14" fmla="*/ 76645 w 307243"/>
                <a:gd name="connsiteY14" fmla="*/ 39031 h 87635"/>
                <a:gd name="connsiteX15" fmla="*/ 82421 w 307243"/>
                <a:gd name="connsiteY15" fmla="*/ 38396 h 87635"/>
                <a:gd name="connsiteX16" fmla="*/ 90041 w 307243"/>
                <a:gd name="connsiteY16" fmla="*/ 37174 h 87635"/>
                <a:gd name="connsiteX17" fmla="*/ 91902 w 307243"/>
                <a:gd name="connsiteY17" fmla="*/ 35732 h 87635"/>
                <a:gd name="connsiteX18" fmla="*/ 92366 w 307243"/>
                <a:gd name="connsiteY18" fmla="*/ 31892 h 87635"/>
                <a:gd name="connsiteX19" fmla="*/ 89639 w 307243"/>
                <a:gd name="connsiteY19" fmla="*/ 26301 h 87635"/>
                <a:gd name="connsiteX20" fmla="*/ 81416 w 307243"/>
                <a:gd name="connsiteY20" fmla="*/ 24440 h 87635"/>
                <a:gd name="connsiteX21" fmla="*/ 72848 w 307243"/>
                <a:gd name="connsiteY21" fmla="*/ 26719 h 87635"/>
                <a:gd name="connsiteX22" fmla="*/ 69969 w 307243"/>
                <a:gd name="connsiteY22" fmla="*/ 33456 h 87635"/>
                <a:gd name="connsiteX23" fmla="*/ 62254 w 307243"/>
                <a:gd name="connsiteY23" fmla="*/ 33456 h 87635"/>
                <a:gd name="connsiteX24" fmla="*/ 62254 w 307243"/>
                <a:gd name="connsiteY24" fmla="*/ 33084 h 87635"/>
                <a:gd name="connsiteX25" fmla="*/ 67427 w 307243"/>
                <a:gd name="connsiteY25" fmla="*/ 21467 h 87635"/>
                <a:gd name="connsiteX26" fmla="*/ 81677 w 307243"/>
                <a:gd name="connsiteY26" fmla="*/ 17193 h 87635"/>
                <a:gd name="connsiteX27" fmla="*/ 96038 w 307243"/>
                <a:gd name="connsiteY27" fmla="*/ 20848 h 87635"/>
                <a:gd name="connsiteX28" fmla="*/ 100638 w 307243"/>
                <a:gd name="connsiteY28" fmla="*/ 32278 h 87635"/>
                <a:gd name="connsiteX29" fmla="*/ 100638 w 307243"/>
                <a:gd name="connsiteY29" fmla="*/ 56583 h 87635"/>
                <a:gd name="connsiteX30" fmla="*/ 101320 w 307243"/>
                <a:gd name="connsiteY30" fmla="*/ 60607 h 87635"/>
                <a:gd name="connsiteX31" fmla="*/ 103783 w 307243"/>
                <a:gd name="connsiteY31" fmla="*/ 61522 h 87635"/>
                <a:gd name="connsiteX32" fmla="*/ 104679 w 307243"/>
                <a:gd name="connsiteY32" fmla="*/ 61460 h 87635"/>
                <a:gd name="connsiteX33" fmla="*/ 105934 w 307243"/>
                <a:gd name="connsiteY33" fmla="*/ 61242 h 87635"/>
                <a:gd name="connsiteX34" fmla="*/ 105934 w 307243"/>
                <a:gd name="connsiteY34" fmla="*/ 67562 h 87635"/>
                <a:gd name="connsiteX35" fmla="*/ 103319 w 307243"/>
                <a:gd name="connsiteY35" fmla="*/ 68135 h 87635"/>
                <a:gd name="connsiteX36" fmla="*/ 101211 w 307243"/>
                <a:gd name="connsiteY36" fmla="*/ 68306 h 87635"/>
                <a:gd name="connsiteX37" fmla="*/ 95093 w 307243"/>
                <a:gd name="connsiteY37" fmla="*/ 66524 h 87635"/>
                <a:gd name="connsiteX38" fmla="*/ 93048 w 307243"/>
                <a:gd name="connsiteY38" fmla="*/ 61167 h 87635"/>
                <a:gd name="connsiteX39" fmla="*/ 93048 w 307243"/>
                <a:gd name="connsiteY39" fmla="*/ 60887 h 87635"/>
                <a:gd name="connsiteX40" fmla="*/ 92274 w 307243"/>
                <a:gd name="connsiteY40" fmla="*/ 42657 h 87635"/>
                <a:gd name="connsiteX41" fmla="*/ 81057 w 307243"/>
                <a:gd name="connsiteY41" fmla="*/ 45413 h 87635"/>
                <a:gd name="connsiteX42" fmla="*/ 76829 w 307243"/>
                <a:gd name="connsiteY42" fmla="*/ 46003 h 87635"/>
                <a:gd name="connsiteX43" fmla="*/ 70434 w 307243"/>
                <a:gd name="connsiteY43" fmla="*/ 48637 h 87635"/>
                <a:gd name="connsiteX44" fmla="*/ 68481 w 307243"/>
                <a:gd name="connsiteY44" fmla="*/ 54179 h 87635"/>
                <a:gd name="connsiteX45" fmla="*/ 70756 w 307243"/>
                <a:gd name="connsiteY45" fmla="*/ 59757 h 87635"/>
                <a:gd name="connsiteX46" fmla="*/ 77247 w 307243"/>
                <a:gd name="connsiteY46" fmla="*/ 61707 h 87635"/>
                <a:gd name="connsiteX47" fmla="*/ 88046 w 307243"/>
                <a:gd name="connsiteY47" fmla="*/ 58394 h 87635"/>
                <a:gd name="connsiteX48" fmla="*/ 92274 w 307243"/>
                <a:gd name="connsiteY48" fmla="*/ 49905 h 87635"/>
                <a:gd name="connsiteX49" fmla="*/ 92274 w 307243"/>
                <a:gd name="connsiteY49" fmla="*/ 42657 h 87635"/>
                <a:gd name="connsiteX50" fmla="*/ 85395 w 307243"/>
                <a:gd name="connsiteY50" fmla="*/ 9573 h 87635"/>
                <a:gd name="connsiteX51" fmla="*/ 85395 w 307243"/>
                <a:gd name="connsiteY51" fmla="*/ 0 h 87635"/>
                <a:gd name="connsiteX52" fmla="*/ 93667 w 307243"/>
                <a:gd name="connsiteY52" fmla="*/ 0 h 87635"/>
                <a:gd name="connsiteX53" fmla="*/ 93667 w 307243"/>
                <a:gd name="connsiteY53" fmla="*/ 9573 h 87635"/>
                <a:gd name="connsiteX54" fmla="*/ 85395 w 307243"/>
                <a:gd name="connsiteY54" fmla="*/ 9573 h 87635"/>
                <a:gd name="connsiteX55" fmla="*/ 70434 w 307243"/>
                <a:gd name="connsiteY55" fmla="*/ 9573 h 87635"/>
                <a:gd name="connsiteX56" fmla="*/ 70434 w 307243"/>
                <a:gd name="connsiteY56" fmla="*/ 0 h 87635"/>
                <a:gd name="connsiteX57" fmla="*/ 78703 w 307243"/>
                <a:gd name="connsiteY57" fmla="*/ 0 h 87635"/>
                <a:gd name="connsiteX58" fmla="*/ 78703 w 307243"/>
                <a:gd name="connsiteY58" fmla="*/ 9573 h 87635"/>
                <a:gd name="connsiteX59" fmla="*/ 70434 w 307243"/>
                <a:gd name="connsiteY59" fmla="*/ 9573 h 87635"/>
                <a:gd name="connsiteX60" fmla="*/ 134034 w 307243"/>
                <a:gd name="connsiteY60" fmla="*/ 24536 h 87635"/>
                <a:gd name="connsiteX61" fmla="*/ 123411 w 307243"/>
                <a:gd name="connsiteY61" fmla="*/ 29350 h 87635"/>
                <a:gd name="connsiteX62" fmla="*/ 119693 w 307243"/>
                <a:gd name="connsiteY62" fmla="*/ 43092 h 87635"/>
                <a:gd name="connsiteX63" fmla="*/ 123503 w 307243"/>
                <a:gd name="connsiteY63" fmla="*/ 56738 h 87635"/>
                <a:gd name="connsiteX64" fmla="*/ 134130 w 307243"/>
                <a:gd name="connsiteY64" fmla="*/ 61615 h 87635"/>
                <a:gd name="connsiteX65" fmla="*/ 145126 w 307243"/>
                <a:gd name="connsiteY65" fmla="*/ 57139 h 87635"/>
                <a:gd name="connsiteX66" fmla="*/ 148689 w 307243"/>
                <a:gd name="connsiteY66" fmla="*/ 43414 h 87635"/>
                <a:gd name="connsiteX67" fmla="*/ 144987 w 307243"/>
                <a:gd name="connsiteY67" fmla="*/ 29304 h 87635"/>
                <a:gd name="connsiteX68" fmla="*/ 134034 w 307243"/>
                <a:gd name="connsiteY68" fmla="*/ 24536 h 87635"/>
                <a:gd name="connsiteX69" fmla="*/ 148409 w 307243"/>
                <a:gd name="connsiteY69" fmla="*/ 61430 h 87635"/>
                <a:gd name="connsiteX70" fmla="*/ 141717 w 307243"/>
                <a:gd name="connsiteY70" fmla="*/ 67084 h 87635"/>
                <a:gd name="connsiteX71" fmla="*/ 132980 w 307243"/>
                <a:gd name="connsiteY71" fmla="*/ 68958 h 87635"/>
                <a:gd name="connsiteX72" fmla="*/ 117137 w 307243"/>
                <a:gd name="connsiteY72" fmla="*/ 61815 h 87635"/>
                <a:gd name="connsiteX73" fmla="*/ 111140 w 307243"/>
                <a:gd name="connsiteY73" fmla="*/ 42920 h 87635"/>
                <a:gd name="connsiteX74" fmla="*/ 117150 w 307243"/>
                <a:gd name="connsiteY74" fmla="*/ 24239 h 87635"/>
                <a:gd name="connsiteX75" fmla="*/ 133076 w 307243"/>
                <a:gd name="connsiteY75" fmla="*/ 17193 h 87635"/>
                <a:gd name="connsiteX76" fmla="*/ 141533 w 307243"/>
                <a:gd name="connsiteY76" fmla="*/ 19020 h 87635"/>
                <a:gd name="connsiteX77" fmla="*/ 148333 w 307243"/>
                <a:gd name="connsiteY77" fmla="*/ 24891 h 87635"/>
                <a:gd name="connsiteX78" fmla="*/ 148333 w 307243"/>
                <a:gd name="connsiteY78" fmla="*/ 18773 h 87635"/>
                <a:gd name="connsiteX79" fmla="*/ 156309 w 307243"/>
                <a:gd name="connsiteY79" fmla="*/ 18773 h 87635"/>
                <a:gd name="connsiteX80" fmla="*/ 156309 w 307243"/>
                <a:gd name="connsiteY80" fmla="*/ 66324 h 87635"/>
                <a:gd name="connsiteX81" fmla="*/ 150951 w 307243"/>
                <a:gd name="connsiteY81" fmla="*/ 82617 h 87635"/>
                <a:gd name="connsiteX82" fmla="*/ 133662 w 307243"/>
                <a:gd name="connsiteY82" fmla="*/ 87636 h 87635"/>
                <a:gd name="connsiteX83" fmla="*/ 118547 w 307243"/>
                <a:gd name="connsiteY83" fmla="*/ 83859 h 87635"/>
                <a:gd name="connsiteX84" fmla="*/ 113093 w 307243"/>
                <a:gd name="connsiteY84" fmla="*/ 73403 h 87635"/>
                <a:gd name="connsiteX85" fmla="*/ 113093 w 307243"/>
                <a:gd name="connsiteY85" fmla="*/ 73048 h 87635"/>
                <a:gd name="connsiteX86" fmla="*/ 121086 w 307243"/>
                <a:gd name="connsiteY86" fmla="*/ 73048 h 87635"/>
                <a:gd name="connsiteX87" fmla="*/ 121086 w 307243"/>
                <a:gd name="connsiteY87" fmla="*/ 73232 h 87635"/>
                <a:gd name="connsiteX88" fmla="*/ 124293 w 307243"/>
                <a:gd name="connsiteY88" fmla="*/ 78870 h 87635"/>
                <a:gd name="connsiteX89" fmla="*/ 133926 w 307243"/>
                <a:gd name="connsiteY89" fmla="*/ 80760 h 87635"/>
                <a:gd name="connsiteX90" fmla="*/ 145033 w 307243"/>
                <a:gd name="connsiteY90" fmla="*/ 77803 h 87635"/>
                <a:gd name="connsiteX91" fmla="*/ 148409 w 307243"/>
                <a:gd name="connsiteY91" fmla="*/ 68089 h 87635"/>
                <a:gd name="connsiteX92" fmla="*/ 148409 w 307243"/>
                <a:gd name="connsiteY92" fmla="*/ 61430 h 87635"/>
                <a:gd name="connsiteX93" fmla="*/ 175008 w 307243"/>
                <a:gd name="connsiteY93" fmla="*/ 38659 h 87635"/>
                <a:gd name="connsiteX94" fmla="*/ 201679 w 307243"/>
                <a:gd name="connsiteY94" fmla="*/ 38659 h 87635"/>
                <a:gd name="connsiteX95" fmla="*/ 198228 w 307243"/>
                <a:gd name="connsiteY95" fmla="*/ 28145 h 87635"/>
                <a:gd name="connsiteX96" fmla="*/ 188575 w 307243"/>
                <a:gd name="connsiteY96" fmla="*/ 24440 h 87635"/>
                <a:gd name="connsiteX97" fmla="*/ 179065 w 307243"/>
                <a:gd name="connsiteY97" fmla="*/ 28082 h 87635"/>
                <a:gd name="connsiteX98" fmla="*/ 175008 w 307243"/>
                <a:gd name="connsiteY98" fmla="*/ 38659 h 87635"/>
                <a:gd name="connsiteX99" fmla="*/ 201494 w 307243"/>
                <a:gd name="connsiteY99" fmla="*/ 51670 h 87635"/>
                <a:gd name="connsiteX100" fmla="*/ 209579 w 307243"/>
                <a:gd name="connsiteY100" fmla="*/ 51670 h 87635"/>
                <a:gd name="connsiteX101" fmla="*/ 202594 w 307243"/>
                <a:gd name="connsiteY101" fmla="*/ 64325 h 87635"/>
                <a:gd name="connsiteX102" fmla="*/ 188295 w 307243"/>
                <a:gd name="connsiteY102" fmla="*/ 68958 h 87635"/>
                <a:gd name="connsiteX103" fmla="*/ 172310 w 307243"/>
                <a:gd name="connsiteY103" fmla="*/ 62158 h 87635"/>
                <a:gd name="connsiteX104" fmla="*/ 166455 w 307243"/>
                <a:gd name="connsiteY104" fmla="*/ 43602 h 87635"/>
                <a:gd name="connsiteX105" fmla="*/ 172264 w 307243"/>
                <a:gd name="connsiteY105" fmla="*/ 24177 h 87635"/>
                <a:gd name="connsiteX106" fmla="*/ 188282 w 307243"/>
                <a:gd name="connsiteY106" fmla="*/ 17193 h 87635"/>
                <a:gd name="connsiteX107" fmla="*/ 204501 w 307243"/>
                <a:gd name="connsiteY107" fmla="*/ 23637 h 87635"/>
                <a:gd name="connsiteX108" fmla="*/ 210231 w 307243"/>
                <a:gd name="connsiteY108" fmla="*/ 41821 h 87635"/>
                <a:gd name="connsiteX109" fmla="*/ 210215 w 307243"/>
                <a:gd name="connsiteY109" fmla="*/ 44037 h 87635"/>
                <a:gd name="connsiteX110" fmla="*/ 210106 w 307243"/>
                <a:gd name="connsiteY110" fmla="*/ 45446 h 87635"/>
                <a:gd name="connsiteX111" fmla="*/ 175054 w 307243"/>
                <a:gd name="connsiteY111" fmla="*/ 45446 h 87635"/>
                <a:gd name="connsiteX112" fmla="*/ 178864 w 307243"/>
                <a:gd name="connsiteY112" fmla="*/ 57324 h 87635"/>
                <a:gd name="connsiteX113" fmla="*/ 189073 w 307243"/>
                <a:gd name="connsiteY113" fmla="*/ 61522 h 87635"/>
                <a:gd name="connsiteX114" fmla="*/ 197296 w 307243"/>
                <a:gd name="connsiteY114" fmla="*/ 58951 h 87635"/>
                <a:gd name="connsiteX115" fmla="*/ 201494 w 307243"/>
                <a:gd name="connsiteY115" fmla="*/ 51670 h 87635"/>
                <a:gd name="connsiteX116" fmla="*/ 231406 w 307243"/>
                <a:gd name="connsiteY116" fmla="*/ 67377 h 87635"/>
                <a:gd name="connsiteX117" fmla="*/ 213468 w 307243"/>
                <a:gd name="connsiteY117" fmla="*/ 18773 h 87635"/>
                <a:gd name="connsiteX118" fmla="*/ 222235 w 307243"/>
                <a:gd name="connsiteY118" fmla="*/ 18773 h 87635"/>
                <a:gd name="connsiteX119" fmla="*/ 235789 w 307243"/>
                <a:gd name="connsiteY119" fmla="*/ 57712 h 87635"/>
                <a:gd name="connsiteX120" fmla="*/ 249034 w 307243"/>
                <a:gd name="connsiteY120" fmla="*/ 18773 h 87635"/>
                <a:gd name="connsiteX121" fmla="*/ 257801 w 307243"/>
                <a:gd name="connsiteY121" fmla="*/ 18773 h 87635"/>
                <a:gd name="connsiteX122" fmla="*/ 240050 w 307243"/>
                <a:gd name="connsiteY122" fmla="*/ 67377 h 87635"/>
                <a:gd name="connsiteX123" fmla="*/ 231406 w 307243"/>
                <a:gd name="connsiteY123" fmla="*/ 67377 h 87635"/>
                <a:gd name="connsiteX124" fmla="*/ 294358 w 307243"/>
                <a:gd name="connsiteY124" fmla="*/ 60887 h 87635"/>
                <a:gd name="connsiteX125" fmla="*/ 286240 w 307243"/>
                <a:gd name="connsiteY125" fmla="*/ 66867 h 87635"/>
                <a:gd name="connsiteX126" fmla="*/ 277135 w 307243"/>
                <a:gd name="connsiteY126" fmla="*/ 68866 h 87635"/>
                <a:gd name="connsiteX127" fmla="*/ 265516 w 307243"/>
                <a:gd name="connsiteY127" fmla="*/ 64993 h 87635"/>
                <a:gd name="connsiteX128" fmla="*/ 261334 w 307243"/>
                <a:gd name="connsiteY128" fmla="*/ 54275 h 87635"/>
                <a:gd name="connsiteX129" fmla="*/ 265437 w 307243"/>
                <a:gd name="connsiteY129" fmla="*/ 43882 h 87635"/>
                <a:gd name="connsiteX130" fmla="*/ 277955 w 307243"/>
                <a:gd name="connsiteY130" fmla="*/ 39031 h 87635"/>
                <a:gd name="connsiteX131" fmla="*/ 283731 w 307243"/>
                <a:gd name="connsiteY131" fmla="*/ 38396 h 87635"/>
                <a:gd name="connsiteX132" fmla="*/ 291351 w 307243"/>
                <a:gd name="connsiteY132" fmla="*/ 37174 h 87635"/>
                <a:gd name="connsiteX133" fmla="*/ 293212 w 307243"/>
                <a:gd name="connsiteY133" fmla="*/ 35732 h 87635"/>
                <a:gd name="connsiteX134" fmla="*/ 293676 w 307243"/>
                <a:gd name="connsiteY134" fmla="*/ 31892 h 87635"/>
                <a:gd name="connsiteX135" fmla="*/ 290949 w 307243"/>
                <a:gd name="connsiteY135" fmla="*/ 26301 h 87635"/>
                <a:gd name="connsiteX136" fmla="*/ 282726 w 307243"/>
                <a:gd name="connsiteY136" fmla="*/ 24440 h 87635"/>
                <a:gd name="connsiteX137" fmla="*/ 274158 w 307243"/>
                <a:gd name="connsiteY137" fmla="*/ 26719 h 87635"/>
                <a:gd name="connsiteX138" fmla="*/ 271279 w 307243"/>
                <a:gd name="connsiteY138" fmla="*/ 33456 h 87635"/>
                <a:gd name="connsiteX139" fmla="*/ 263564 w 307243"/>
                <a:gd name="connsiteY139" fmla="*/ 33456 h 87635"/>
                <a:gd name="connsiteX140" fmla="*/ 263564 w 307243"/>
                <a:gd name="connsiteY140" fmla="*/ 33084 h 87635"/>
                <a:gd name="connsiteX141" fmla="*/ 268737 w 307243"/>
                <a:gd name="connsiteY141" fmla="*/ 21467 h 87635"/>
                <a:gd name="connsiteX142" fmla="*/ 282986 w 307243"/>
                <a:gd name="connsiteY142" fmla="*/ 17193 h 87635"/>
                <a:gd name="connsiteX143" fmla="*/ 297348 w 307243"/>
                <a:gd name="connsiteY143" fmla="*/ 20848 h 87635"/>
                <a:gd name="connsiteX144" fmla="*/ 301948 w 307243"/>
                <a:gd name="connsiteY144" fmla="*/ 32278 h 87635"/>
                <a:gd name="connsiteX145" fmla="*/ 301948 w 307243"/>
                <a:gd name="connsiteY145" fmla="*/ 56583 h 87635"/>
                <a:gd name="connsiteX146" fmla="*/ 302630 w 307243"/>
                <a:gd name="connsiteY146" fmla="*/ 60607 h 87635"/>
                <a:gd name="connsiteX147" fmla="*/ 305093 w 307243"/>
                <a:gd name="connsiteY147" fmla="*/ 61522 h 87635"/>
                <a:gd name="connsiteX148" fmla="*/ 305989 w 307243"/>
                <a:gd name="connsiteY148" fmla="*/ 61460 h 87635"/>
                <a:gd name="connsiteX149" fmla="*/ 307244 w 307243"/>
                <a:gd name="connsiteY149" fmla="*/ 61242 h 87635"/>
                <a:gd name="connsiteX150" fmla="*/ 307244 w 307243"/>
                <a:gd name="connsiteY150" fmla="*/ 67562 h 87635"/>
                <a:gd name="connsiteX151" fmla="*/ 304629 w 307243"/>
                <a:gd name="connsiteY151" fmla="*/ 68135 h 87635"/>
                <a:gd name="connsiteX152" fmla="*/ 302521 w 307243"/>
                <a:gd name="connsiteY152" fmla="*/ 68306 h 87635"/>
                <a:gd name="connsiteX153" fmla="*/ 296403 w 307243"/>
                <a:gd name="connsiteY153" fmla="*/ 66524 h 87635"/>
                <a:gd name="connsiteX154" fmla="*/ 294358 w 307243"/>
                <a:gd name="connsiteY154" fmla="*/ 61167 h 87635"/>
                <a:gd name="connsiteX155" fmla="*/ 294358 w 307243"/>
                <a:gd name="connsiteY155" fmla="*/ 60887 h 87635"/>
                <a:gd name="connsiteX156" fmla="*/ 293584 w 307243"/>
                <a:gd name="connsiteY156" fmla="*/ 42657 h 87635"/>
                <a:gd name="connsiteX157" fmla="*/ 282367 w 307243"/>
                <a:gd name="connsiteY157" fmla="*/ 45413 h 87635"/>
                <a:gd name="connsiteX158" fmla="*/ 278139 w 307243"/>
                <a:gd name="connsiteY158" fmla="*/ 46003 h 87635"/>
                <a:gd name="connsiteX159" fmla="*/ 271744 w 307243"/>
                <a:gd name="connsiteY159" fmla="*/ 48637 h 87635"/>
                <a:gd name="connsiteX160" fmla="*/ 269791 w 307243"/>
                <a:gd name="connsiteY160" fmla="*/ 54179 h 87635"/>
                <a:gd name="connsiteX161" fmla="*/ 272066 w 307243"/>
                <a:gd name="connsiteY161" fmla="*/ 59757 h 87635"/>
                <a:gd name="connsiteX162" fmla="*/ 278557 w 307243"/>
                <a:gd name="connsiteY162" fmla="*/ 61707 h 87635"/>
                <a:gd name="connsiteX163" fmla="*/ 289355 w 307243"/>
                <a:gd name="connsiteY163" fmla="*/ 58394 h 87635"/>
                <a:gd name="connsiteX164" fmla="*/ 293584 w 307243"/>
                <a:gd name="connsiteY164" fmla="*/ 49905 h 87635"/>
                <a:gd name="connsiteX165" fmla="*/ 293584 w 307243"/>
                <a:gd name="connsiteY165" fmla="*/ 42657 h 8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307243" h="87635">
                  <a:moveTo>
                    <a:pt x="23793" y="67377"/>
                  </a:moveTo>
                  <a:lnTo>
                    <a:pt x="0" y="557"/>
                  </a:lnTo>
                  <a:lnTo>
                    <a:pt x="9402" y="557"/>
                  </a:lnTo>
                  <a:lnTo>
                    <a:pt x="28640" y="56487"/>
                  </a:lnTo>
                  <a:lnTo>
                    <a:pt x="47306" y="557"/>
                  </a:lnTo>
                  <a:lnTo>
                    <a:pt x="56787" y="557"/>
                  </a:lnTo>
                  <a:lnTo>
                    <a:pt x="33271" y="67377"/>
                  </a:lnTo>
                  <a:lnTo>
                    <a:pt x="23793" y="67377"/>
                  </a:lnTo>
                  <a:close/>
                  <a:moveTo>
                    <a:pt x="93048" y="60887"/>
                  </a:moveTo>
                  <a:cubicBezTo>
                    <a:pt x="90492" y="63551"/>
                    <a:pt x="87795" y="65533"/>
                    <a:pt x="84930" y="66867"/>
                  </a:cubicBezTo>
                  <a:cubicBezTo>
                    <a:pt x="82082" y="68197"/>
                    <a:pt x="79045" y="68866"/>
                    <a:pt x="75825" y="68866"/>
                  </a:cubicBezTo>
                  <a:cubicBezTo>
                    <a:pt x="70865" y="68866"/>
                    <a:pt x="66992" y="67578"/>
                    <a:pt x="64206" y="64993"/>
                  </a:cubicBezTo>
                  <a:cubicBezTo>
                    <a:pt x="61417" y="62405"/>
                    <a:pt x="60024" y="58829"/>
                    <a:pt x="60024" y="54275"/>
                  </a:cubicBezTo>
                  <a:cubicBezTo>
                    <a:pt x="60024" y="49859"/>
                    <a:pt x="61388" y="46391"/>
                    <a:pt x="64127" y="43882"/>
                  </a:cubicBezTo>
                  <a:cubicBezTo>
                    <a:pt x="66871" y="41373"/>
                    <a:pt x="71053" y="39759"/>
                    <a:pt x="76645" y="39031"/>
                  </a:cubicBezTo>
                  <a:cubicBezTo>
                    <a:pt x="78071" y="38877"/>
                    <a:pt x="79990" y="38659"/>
                    <a:pt x="82421" y="38396"/>
                  </a:cubicBezTo>
                  <a:cubicBezTo>
                    <a:pt x="86557" y="37978"/>
                    <a:pt x="89112" y="37560"/>
                    <a:pt x="90041" y="37174"/>
                  </a:cubicBezTo>
                  <a:cubicBezTo>
                    <a:pt x="90986" y="36802"/>
                    <a:pt x="91609" y="36321"/>
                    <a:pt x="91902" y="35732"/>
                  </a:cubicBezTo>
                  <a:cubicBezTo>
                    <a:pt x="92211" y="35146"/>
                    <a:pt x="92366" y="33858"/>
                    <a:pt x="92366" y="31892"/>
                  </a:cubicBezTo>
                  <a:cubicBezTo>
                    <a:pt x="92366" y="29413"/>
                    <a:pt x="91454" y="27555"/>
                    <a:pt x="89639" y="26301"/>
                  </a:cubicBezTo>
                  <a:cubicBezTo>
                    <a:pt x="87828" y="25063"/>
                    <a:pt x="85085" y="24440"/>
                    <a:pt x="81416" y="24440"/>
                  </a:cubicBezTo>
                  <a:cubicBezTo>
                    <a:pt x="77636" y="24440"/>
                    <a:pt x="74771" y="25201"/>
                    <a:pt x="72848" y="26719"/>
                  </a:cubicBezTo>
                  <a:cubicBezTo>
                    <a:pt x="70928" y="28237"/>
                    <a:pt x="69969" y="30483"/>
                    <a:pt x="69969" y="33456"/>
                  </a:cubicBezTo>
                  <a:lnTo>
                    <a:pt x="62254" y="33456"/>
                  </a:lnTo>
                  <a:lnTo>
                    <a:pt x="62254" y="33084"/>
                  </a:lnTo>
                  <a:cubicBezTo>
                    <a:pt x="62254" y="28191"/>
                    <a:pt x="63973" y="24302"/>
                    <a:pt x="67427" y="21467"/>
                  </a:cubicBezTo>
                  <a:cubicBezTo>
                    <a:pt x="70882" y="18618"/>
                    <a:pt x="75620" y="17193"/>
                    <a:pt x="81677" y="17193"/>
                  </a:cubicBezTo>
                  <a:cubicBezTo>
                    <a:pt x="88184" y="17193"/>
                    <a:pt x="92969" y="18418"/>
                    <a:pt x="96038" y="20848"/>
                  </a:cubicBezTo>
                  <a:cubicBezTo>
                    <a:pt x="99104" y="23281"/>
                    <a:pt x="100638" y="27091"/>
                    <a:pt x="100638" y="32278"/>
                  </a:cubicBezTo>
                  <a:lnTo>
                    <a:pt x="100638" y="56583"/>
                  </a:lnTo>
                  <a:cubicBezTo>
                    <a:pt x="100638" y="58658"/>
                    <a:pt x="100869" y="60004"/>
                    <a:pt x="101320" y="60607"/>
                  </a:cubicBezTo>
                  <a:cubicBezTo>
                    <a:pt x="101785" y="61213"/>
                    <a:pt x="102604" y="61522"/>
                    <a:pt x="103783" y="61522"/>
                  </a:cubicBezTo>
                  <a:cubicBezTo>
                    <a:pt x="104030" y="61522"/>
                    <a:pt x="104324" y="61506"/>
                    <a:pt x="104679" y="61460"/>
                  </a:cubicBezTo>
                  <a:cubicBezTo>
                    <a:pt x="105038" y="61414"/>
                    <a:pt x="105456" y="61338"/>
                    <a:pt x="105934" y="61242"/>
                  </a:cubicBezTo>
                  <a:lnTo>
                    <a:pt x="105934" y="67562"/>
                  </a:lnTo>
                  <a:cubicBezTo>
                    <a:pt x="104943" y="67842"/>
                    <a:pt x="104060" y="68029"/>
                    <a:pt x="103319" y="68135"/>
                  </a:cubicBezTo>
                  <a:cubicBezTo>
                    <a:pt x="102588" y="68243"/>
                    <a:pt x="101877" y="68306"/>
                    <a:pt x="101211" y="68306"/>
                  </a:cubicBezTo>
                  <a:cubicBezTo>
                    <a:pt x="98485" y="68306"/>
                    <a:pt x="96440" y="67716"/>
                    <a:pt x="95093" y="66524"/>
                  </a:cubicBezTo>
                  <a:cubicBezTo>
                    <a:pt x="93729" y="65349"/>
                    <a:pt x="93048" y="63551"/>
                    <a:pt x="93048" y="61167"/>
                  </a:cubicBezTo>
                  <a:lnTo>
                    <a:pt x="93048" y="60887"/>
                  </a:lnTo>
                  <a:close/>
                  <a:moveTo>
                    <a:pt x="92274" y="42657"/>
                  </a:moveTo>
                  <a:cubicBezTo>
                    <a:pt x="90091" y="43833"/>
                    <a:pt x="86356" y="44748"/>
                    <a:pt x="81057" y="45413"/>
                  </a:cubicBezTo>
                  <a:cubicBezTo>
                    <a:pt x="79184" y="45660"/>
                    <a:pt x="77774" y="45848"/>
                    <a:pt x="76829" y="46003"/>
                  </a:cubicBezTo>
                  <a:cubicBezTo>
                    <a:pt x="73872" y="46483"/>
                    <a:pt x="71735" y="47366"/>
                    <a:pt x="70434" y="48637"/>
                  </a:cubicBezTo>
                  <a:cubicBezTo>
                    <a:pt x="69133" y="49905"/>
                    <a:pt x="68481" y="51749"/>
                    <a:pt x="68481" y="54179"/>
                  </a:cubicBezTo>
                  <a:cubicBezTo>
                    <a:pt x="68481" y="56596"/>
                    <a:pt x="69238" y="58457"/>
                    <a:pt x="70756" y="59757"/>
                  </a:cubicBezTo>
                  <a:cubicBezTo>
                    <a:pt x="72261" y="61058"/>
                    <a:pt x="74428" y="61707"/>
                    <a:pt x="77247" y="61707"/>
                  </a:cubicBezTo>
                  <a:cubicBezTo>
                    <a:pt x="81630" y="61707"/>
                    <a:pt x="85240" y="60607"/>
                    <a:pt x="88046" y="58394"/>
                  </a:cubicBezTo>
                  <a:cubicBezTo>
                    <a:pt x="90864" y="56178"/>
                    <a:pt x="92274" y="53359"/>
                    <a:pt x="92274" y="49905"/>
                  </a:cubicBezTo>
                  <a:lnTo>
                    <a:pt x="92274" y="42657"/>
                  </a:lnTo>
                  <a:close/>
                  <a:moveTo>
                    <a:pt x="85395" y="9573"/>
                  </a:moveTo>
                  <a:lnTo>
                    <a:pt x="85395" y="0"/>
                  </a:lnTo>
                  <a:lnTo>
                    <a:pt x="93667" y="0"/>
                  </a:lnTo>
                  <a:lnTo>
                    <a:pt x="93667" y="9573"/>
                  </a:lnTo>
                  <a:lnTo>
                    <a:pt x="85395" y="9573"/>
                  </a:lnTo>
                  <a:close/>
                  <a:moveTo>
                    <a:pt x="70434" y="9573"/>
                  </a:moveTo>
                  <a:lnTo>
                    <a:pt x="70434" y="0"/>
                  </a:lnTo>
                  <a:lnTo>
                    <a:pt x="78703" y="0"/>
                  </a:lnTo>
                  <a:lnTo>
                    <a:pt x="78703" y="9573"/>
                  </a:lnTo>
                  <a:lnTo>
                    <a:pt x="70434" y="9573"/>
                  </a:lnTo>
                  <a:close/>
                  <a:moveTo>
                    <a:pt x="134034" y="24536"/>
                  </a:moveTo>
                  <a:cubicBezTo>
                    <a:pt x="129434" y="24536"/>
                    <a:pt x="125887" y="26146"/>
                    <a:pt x="123411" y="29350"/>
                  </a:cubicBezTo>
                  <a:cubicBezTo>
                    <a:pt x="120931" y="32557"/>
                    <a:pt x="119693" y="37141"/>
                    <a:pt x="119693" y="43092"/>
                  </a:cubicBezTo>
                  <a:cubicBezTo>
                    <a:pt x="119693" y="48930"/>
                    <a:pt x="120960" y="53484"/>
                    <a:pt x="123503" y="56738"/>
                  </a:cubicBezTo>
                  <a:cubicBezTo>
                    <a:pt x="126042" y="59988"/>
                    <a:pt x="129589" y="61615"/>
                    <a:pt x="134130" y="61615"/>
                  </a:cubicBezTo>
                  <a:cubicBezTo>
                    <a:pt x="139086" y="61615"/>
                    <a:pt x="142758" y="60129"/>
                    <a:pt x="145126" y="57139"/>
                  </a:cubicBezTo>
                  <a:cubicBezTo>
                    <a:pt x="147497" y="54166"/>
                    <a:pt x="148689" y="49579"/>
                    <a:pt x="148689" y="43414"/>
                  </a:cubicBezTo>
                  <a:cubicBezTo>
                    <a:pt x="148689" y="37191"/>
                    <a:pt x="147451" y="32482"/>
                    <a:pt x="144987" y="29304"/>
                  </a:cubicBezTo>
                  <a:cubicBezTo>
                    <a:pt x="142524" y="26130"/>
                    <a:pt x="138869" y="24536"/>
                    <a:pt x="134034" y="24536"/>
                  </a:cubicBezTo>
                  <a:close/>
                  <a:moveTo>
                    <a:pt x="148409" y="61430"/>
                  </a:moveTo>
                  <a:cubicBezTo>
                    <a:pt x="146505" y="63939"/>
                    <a:pt x="144273" y="65830"/>
                    <a:pt x="141717" y="67084"/>
                  </a:cubicBezTo>
                  <a:cubicBezTo>
                    <a:pt x="139162" y="68339"/>
                    <a:pt x="136251" y="68958"/>
                    <a:pt x="132980" y="68958"/>
                  </a:cubicBezTo>
                  <a:cubicBezTo>
                    <a:pt x="126414" y="68958"/>
                    <a:pt x="121132" y="66570"/>
                    <a:pt x="117137" y="61815"/>
                  </a:cubicBezTo>
                  <a:cubicBezTo>
                    <a:pt x="113139" y="57047"/>
                    <a:pt x="111140" y="50758"/>
                    <a:pt x="111140" y="42920"/>
                  </a:cubicBezTo>
                  <a:cubicBezTo>
                    <a:pt x="111140" y="35175"/>
                    <a:pt x="113139" y="28948"/>
                    <a:pt x="117150" y="24239"/>
                  </a:cubicBezTo>
                  <a:cubicBezTo>
                    <a:pt x="121165" y="19547"/>
                    <a:pt x="126476" y="17193"/>
                    <a:pt x="133076" y="17193"/>
                  </a:cubicBezTo>
                  <a:cubicBezTo>
                    <a:pt x="136280" y="17193"/>
                    <a:pt x="139099" y="17798"/>
                    <a:pt x="141533" y="19020"/>
                  </a:cubicBezTo>
                  <a:cubicBezTo>
                    <a:pt x="143980" y="20245"/>
                    <a:pt x="146242" y="22211"/>
                    <a:pt x="148333" y="24891"/>
                  </a:cubicBezTo>
                  <a:lnTo>
                    <a:pt x="148333" y="18773"/>
                  </a:lnTo>
                  <a:lnTo>
                    <a:pt x="156309" y="18773"/>
                  </a:lnTo>
                  <a:lnTo>
                    <a:pt x="156309" y="66324"/>
                  </a:lnTo>
                  <a:cubicBezTo>
                    <a:pt x="156309" y="73835"/>
                    <a:pt x="154528" y="79271"/>
                    <a:pt x="150951" y="82617"/>
                  </a:cubicBezTo>
                  <a:cubicBezTo>
                    <a:pt x="147388" y="85963"/>
                    <a:pt x="141608" y="87636"/>
                    <a:pt x="133662" y="87636"/>
                  </a:cubicBezTo>
                  <a:cubicBezTo>
                    <a:pt x="127204" y="87636"/>
                    <a:pt x="122169" y="86381"/>
                    <a:pt x="118547" y="83859"/>
                  </a:cubicBezTo>
                  <a:cubicBezTo>
                    <a:pt x="114904" y="81349"/>
                    <a:pt x="113093" y="77862"/>
                    <a:pt x="113093" y="73403"/>
                  </a:cubicBezTo>
                  <a:lnTo>
                    <a:pt x="113093" y="73048"/>
                  </a:lnTo>
                  <a:lnTo>
                    <a:pt x="121086" y="73048"/>
                  </a:lnTo>
                  <a:lnTo>
                    <a:pt x="121086" y="73232"/>
                  </a:lnTo>
                  <a:cubicBezTo>
                    <a:pt x="121086" y="75741"/>
                    <a:pt x="122156" y="77615"/>
                    <a:pt x="124293" y="78870"/>
                  </a:cubicBezTo>
                  <a:cubicBezTo>
                    <a:pt x="126414" y="80124"/>
                    <a:pt x="129638" y="80760"/>
                    <a:pt x="133926" y="80760"/>
                  </a:cubicBezTo>
                  <a:cubicBezTo>
                    <a:pt x="139086" y="80760"/>
                    <a:pt x="142771" y="79769"/>
                    <a:pt x="145033" y="77803"/>
                  </a:cubicBezTo>
                  <a:cubicBezTo>
                    <a:pt x="147296" y="75834"/>
                    <a:pt x="148409" y="72597"/>
                    <a:pt x="148409" y="68089"/>
                  </a:cubicBezTo>
                  <a:lnTo>
                    <a:pt x="148409" y="61430"/>
                  </a:lnTo>
                  <a:close/>
                  <a:moveTo>
                    <a:pt x="175008" y="38659"/>
                  </a:moveTo>
                  <a:lnTo>
                    <a:pt x="201679" y="38659"/>
                  </a:lnTo>
                  <a:cubicBezTo>
                    <a:pt x="201649" y="34122"/>
                    <a:pt x="200503" y="30605"/>
                    <a:pt x="198228" y="28145"/>
                  </a:cubicBezTo>
                  <a:cubicBezTo>
                    <a:pt x="195965" y="25682"/>
                    <a:pt x="192741" y="24440"/>
                    <a:pt x="188575" y="24440"/>
                  </a:cubicBezTo>
                  <a:cubicBezTo>
                    <a:pt x="184548" y="24440"/>
                    <a:pt x="181390" y="25649"/>
                    <a:pt x="179065" y="28082"/>
                  </a:cubicBezTo>
                  <a:cubicBezTo>
                    <a:pt x="176756" y="30499"/>
                    <a:pt x="175393" y="34029"/>
                    <a:pt x="175008" y="38659"/>
                  </a:cubicBezTo>
                  <a:close/>
                  <a:moveTo>
                    <a:pt x="201494" y="51670"/>
                  </a:moveTo>
                  <a:lnTo>
                    <a:pt x="209579" y="51670"/>
                  </a:lnTo>
                  <a:cubicBezTo>
                    <a:pt x="208696" y="57031"/>
                    <a:pt x="206375" y="61242"/>
                    <a:pt x="202594" y="64325"/>
                  </a:cubicBezTo>
                  <a:cubicBezTo>
                    <a:pt x="198814" y="67407"/>
                    <a:pt x="194045" y="68958"/>
                    <a:pt x="188295" y="68958"/>
                  </a:cubicBezTo>
                  <a:cubicBezTo>
                    <a:pt x="181544" y="68958"/>
                    <a:pt x="176216" y="66696"/>
                    <a:pt x="172310" y="62158"/>
                  </a:cubicBezTo>
                  <a:cubicBezTo>
                    <a:pt x="168408" y="57620"/>
                    <a:pt x="166455" y="51423"/>
                    <a:pt x="166455" y="43602"/>
                  </a:cubicBezTo>
                  <a:cubicBezTo>
                    <a:pt x="166455" y="35314"/>
                    <a:pt x="168392" y="28840"/>
                    <a:pt x="172264" y="24177"/>
                  </a:cubicBezTo>
                  <a:cubicBezTo>
                    <a:pt x="176137" y="19517"/>
                    <a:pt x="181465" y="17193"/>
                    <a:pt x="188282" y="17193"/>
                  </a:cubicBezTo>
                  <a:cubicBezTo>
                    <a:pt x="195267" y="17193"/>
                    <a:pt x="200674" y="19346"/>
                    <a:pt x="204501" y="23637"/>
                  </a:cubicBezTo>
                  <a:cubicBezTo>
                    <a:pt x="208324" y="27928"/>
                    <a:pt x="210231" y="33983"/>
                    <a:pt x="210231" y="41821"/>
                  </a:cubicBezTo>
                  <a:cubicBezTo>
                    <a:pt x="210231" y="42812"/>
                    <a:pt x="210231" y="43556"/>
                    <a:pt x="210215" y="44037"/>
                  </a:cubicBezTo>
                  <a:cubicBezTo>
                    <a:pt x="210198" y="44514"/>
                    <a:pt x="210152" y="44995"/>
                    <a:pt x="210106" y="45446"/>
                  </a:cubicBezTo>
                  <a:lnTo>
                    <a:pt x="175054" y="45446"/>
                  </a:lnTo>
                  <a:cubicBezTo>
                    <a:pt x="175146" y="50557"/>
                    <a:pt x="176417" y="54522"/>
                    <a:pt x="178864" y="57324"/>
                  </a:cubicBezTo>
                  <a:cubicBezTo>
                    <a:pt x="181311" y="60129"/>
                    <a:pt x="184719" y="61522"/>
                    <a:pt x="189073" y="61522"/>
                  </a:cubicBezTo>
                  <a:cubicBezTo>
                    <a:pt x="192385" y="61522"/>
                    <a:pt x="195145" y="60670"/>
                    <a:pt x="197296" y="58951"/>
                  </a:cubicBezTo>
                  <a:cubicBezTo>
                    <a:pt x="199466" y="57248"/>
                    <a:pt x="200859" y="54815"/>
                    <a:pt x="201494" y="51670"/>
                  </a:cubicBezTo>
                  <a:close/>
                  <a:moveTo>
                    <a:pt x="231406" y="67377"/>
                  </a:moveTo>
                  <a:lnTo>
                    <a:pt x="213468" y="18773"/>
                  </a:lnTo>
                  <a:lnTo>
                    <a:pt x="222235" y="18773"/>
                  </a:lnTo>
                  <a:lnTo>
                    <a:pt x="235789" y="57712"/>
                  </a:lnTo>
                  <a:lnTo>
                    <a:pt x="249034" y="18773"/>
                  </a:lnTo>
                  <a:lnTo>
                    <a:pt x="257801" y="18773"/>
                  </a:lnTo>
                  <a:lnTo>
                    <a:pt x="240050" y="67377"/>
                  </a:lnTo>
                  <a:lnTo>
                    <a:pt x="231406" y="67377"/>
                  </a:lnTo>
                  <a:close/>
                  <a:moveTo>
                    <a:pt x="294358" y="60887"/>
                  </a:moveTo>
                  <a:cubicBezTo>
                    <a:pt x="291802" y="63551"/>
                    <a:pt x="289105" y="65533"/>
                    <a:pt x="286240" y="66867"/>
                  </a:cubicBezTo>
                  <a:cubicBezTo>
                    <a:pt x="283392" y="68197"/>
                    <a:pt x="280355" y="68866"/>
                    <a:pt x="277135" y="68866"/>
                  </a:cubicBezTo>
                  <a:cubicBezTo>
                    <a:pt x="272175" y="68866"/>
                    <a:pt x="268302" y="67578"/>
                    <a:pt x="265516" y="64993"/>
                  </a:cubicBezTo>
                  <a:cubicBezTo>
                    <a:pt x="262727" y="62405"/>
                    <a:pt x="261334" y="58829"/>
                    <a:pt x="261334" y="54275"/>
                  </a:cubicBezTo>
                  <a:cubicBezTo>
                    <a:pt x="261334" y="49859"/>
                    <a:pt x="262697" y="46391"/>
                    <a:pt x="265437" y="43882"/>
                  </a:cubicBezTo>
                  <a:cubicBezTo>
                    <a:pt x="268180" y="41373"/>
                    <a:pt x="272363" y="39759"/>
                    <a:pt x="277955" y="39031"/>
                  </a:cubicBezTo>
                  <a:cubicBezTo>
                    <a:pt x="279380" y="38877"/>
                    <a:pt x="281300" y="38659"/>
                    <a:pt x="283731" y="38396"/>
                  </a:cubicBezTo>
                  <a:cubicBezTo>
                    <a:pt x="287867" y="37978"/>
                    <a:pt x="290422" y="37560"/>
                    <a:pt x="291351" y="37174"/>
                  </a:cubicBezTo>
                  <a:cubicBezTo>
                    <a:pt x="292296" y="36802"/>
                    <a:pt x="292919" y="36321"/>
                    <a:pt x="293212" y="35732"/>
                  </a:cubicBezTo>
                  <a:cubicBezTo>
                    <a:pt x="293521" y="35146"/>
                    <a:pt x="293676" y="33858"/>
                    <a:pt x="293676" y="31892"/>
                  </a:cubicBezTo>
                  <a:cubicBezTo>
                    <a:pt x="293676" y="29413"/>
                    <a:pt x="292764" y="27555"/>
                    <a:pt x="290949" y="26301"/>
                  </a:cubicBezTo>
                  <a:cubicBezTo>
                    <a:pt x="289138" y="25063"/>
                    <a:pt x="286395" y="24440"/>
                    <a:pt x="282726" y="24440"/>
                  </a:cubicBezTo>
                  <a:cubicBezTo>
                    <a:pt x="278946" y="24440"/>
                    <a:pt x="276081" y="25201"/>
                    <a:pt x="274158" y="26719"/>
                  </a:cubicBezTo>
                  <a:cubicBezTo>
                    <a:pt x="272238" y="28237"/>
                    <a:pt x="271279" y="30483"/>
                    <a:pt x="271279" y="33456"/>
                  </a:cubicBezTo>
                  <a:lnTo>
                    <a:pt x="263564" y="33456"/>
                  </a:lnTo>
                  <a:lnTo>
                    <a:pt x="263564" y="33084"/>
                  </a:lnTo>
                  <a:cubicBezTo>
                    <a:pt x="263564" y="28191"/>
                    <a:pt x="265283" y="24302"/>
                    <a:pt x="268737" y="21467"/>
                  </a:cubicBezTo>
                  <a:cubicBezTo>
                    <a:pt x="272192" y="18618"/>
                    <a:pt x="276930" y="17193"/>
                    <a:pt x="282986" y="17193"/>
                  </a:cubicBezTo>
                  <a:cubicBezTo>
                    <a:pt x="289494" y="17193"/>
                    <a:pt x="294279" y="18418"/>
                    <a:pt x="297348" y="20848"/>
                  </a:cubicBezTo>
                  <a:cubicBezTo>
                    <a:pt x="300414" y="23281"/>
                    <a:pt x="301948" y="27091"/>
                    <a:pt x="301948" y="32278"/>
                  </a:cubicBezTo>
                  <a:lnTo>
                    <a:pt x="301948" y="56583"/>
                  </a:lnTo>
                  <a:cubicBezTo>
                    <a:pt x="301948" y="58658"/>
                    <a:pt x="302179" y="60004"/>
                    <a:pt x="302630" y="60607"/>
                  </a:cubicBezTo>
                  <a:cubicBezTo>
                    <a:pt x="303094" y="61213"/>
                    <a:pt x="303914" y="61522"/>
                    <a:pt x="305093" y="61522"/>
                  </a:cubicBezTo>
                  <a:cubicBezTo>
                    <a:pt x="305340" y="61522"/>
                    <a:pt x="305633" y="61506"/>
                    <a:pt x="305989" y="61460"/>
                  </a:cubicBezTo>
                  <a:cubicBezTo>
                    <a:pt x="306348" y="61414"/>
                    <a:pt x="306766" y="61338"/>
                    <a:pt x="307244" y="61242"/>
                  </a:cubicBezTo>
                  <a:lnTo>
                    <a:pt x="307244" y="67562"/>
                  </a:lnTo>
                  <a:cubicBezTo>
                    <a:pt x="306253" y="67842"/>
                    <a:pt x="305370" y="68029"/>
                    <a:pt x="304629" y="68135"/>
                  </a:cubicBezTo>
                  <a:cubicBezTo>
                    <a:pt x="303898" y="68243"/>
                    <a:pt x="303187" y="68306"/>
                    <a:pt x="302521" y="68306"/>
                  </a:cubicBezTo>
                  <a:cubicBezTo>
                    <a:pt x="299795" y="68306"/>
                    <a:pt x="297750" y="67716"/>
                    <a:pt x="296403" y="66524"/>
                  </a:cubicBezTo>
                  <a:cubicBezTo>
                    <a:pt x="295039" y="65349"/>
                    <a:pt x="294358" y="63551"/>
                    <a:pt x="294358" y="61167"/>
                  </a:cubicBezTo>
                  <a:lnTo>
                    <a:pt x="294358" y="60887"/>
                  </a:lnTo>
                  <a:close/>
                  <a:moveTo>
                    <a:pt x="293584" y="42657"/>
                  </a:moveTo>
                  <a:cubicBezTo>
                    <a:pt x="291400" y="43833"/>
                    <a:pt x="287666" y="44748"/>
                    <a:pt x="282367" y="45413"/>
                  </a:cubicBezTo>
                  <a:cubicBezTo>
                    <a:pt x="280494" y="45660"/>
                    <a:pt x="279084" y="45848"/>
                    <a:pt x="278139" y="46003"/>
                  </a:cubicBezTo>
                  <a:cubicBezTo>
                    <a:pt x="275182" y="46483"/>
                    <a:pt x="273044" y="47366"/>
                    <a:pt x="271744" y="48637"/>
                  </a:cubicBezTo>
                  <a:cubicBezTo>
                    <a:pt x="270443" y="49905"/>
                    <a:pt x="269791" y="51749"/>
                    <a:pt x="269791" y="54179"/>
                  </a:cubicBezTo>
                  <a:cubicBezTo>
                    <a:pt x="269791" y="56596"/>
                    <a:pt x="270548" y="58457"/>
                    <a:pt x="272066" y="59757"/>
                  </a:cubicBezTo>
                  <a:cubicBezTo>
                    <a:pt x="273571" y="61058"/>
                    <a:pt x="275738" y="61707"/>
                    <a:pt x="278557" y="61707"/>
                  </a:cubicBezTo>
                  <a:cubicBezTo>
                    <a:pt x="282940" y="61707"/>
                    <a:pt x="286550" y="60607"/>
                    <a:pt x="289355" y="58394"/>
                  </a:cubicBezTo>
                  <a:cubicBezTo>
                    <a:pt x="292174" y="56178"/>
                    <a:pt x="293584" y="53359"/>
                    <a:pt x="293584" y="49905"/>
                  </a:cubicBezTo>
                  <a:lnTo>
                    <a:pt x="293584" y="42657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33777E70-A26D-483C-99A2-D464957B9139}"/>
                </a:ext>
              </a:extLst>
            </p:cNvPr>
            <p:cNvSpPr/>
            <p:nvPr/>
          </p:nvSpPr>
          <p:spPr>
            <a:xfrm>
              <a:off x="9517684" y="2893445"/>
              <a:ext cx="217472" cy="83915"/>
            </a:xfrm>
            <a:custGeom>
              <a:avLst/>
              <a:gdLst>
                <a:gd name="connsiteX0" fmla="*/ 9109 w 225919"/>
                <a:gd name="connsiteY0" fmla="*/ 30575 h 87174"/>
                <a:gd name="connsiteX1" fmla="*/ 24336 w 225919"/>
                <a:gd name="connsiteY1" fmla="*/ 30575 h 87174"/>
                <a:gd name="connsiteX2" fmla="*/ 35424 w 225919"/>
                <a:gd name="connsiteY2" fmla="*/ 28036 h 87174"/>
                <a:gd name="connsiteX3" fmla="*/ 38569 w 225919"/>
                <a:gd name="connsiteY3" fmla="*/ 19317 h 87174"/>
                <a:gd name="connsiteX4" fmla="*/ 35441 w 225919"/>
                <a:gd name="connsiteY4" fmla="*/ 10765 h 87174"/>
                <a:gd name="connsiteX5" fmla="*/ 25018 w 225919"/>
                <a:gd name="connsiteY5" fmla="*/ 8180 h 87174"/>
                <a:gd name="connsiteX6" fmla="*/ 9109 w 225919"/>
                <a:gd name="connsiteY6" fmla="*/ 8180 h 87174"/>
                <a:gd name="connsiteX7" fmla="*/ 9109 w 225919"/>
                <a:gd name="connsiteY7" fmla="*/ 30575 h 87174"/>
                <a:gd name="connsiteX8" fmla="*/ 0 w 225919"/>
                <a:gd name="connsiteY8" fmla="*/ 66821 h 87174"/>
                <a:gd name="connsiteX9" fmla="*/ 0 w 225919"/>
                <a:gd name="connsiteY9" fmla="*/ 0 h 87174"/>
                <a:gd name="connsiteX10" fmla="*/ 24613 w 225919"/>
                <a:gd name="connsiteY10" fmla="*/ 0 h 87174"/>
                <a:gd name="connsiteX11" fmla="*/ 33738 w 225919"/>
                <a:gd name="connsiteY11" fmla="*/ 589 h 87174"/>
                <a:gd name="connsiteX12" fmla="*/ 39330 w 225919"/>
                <a:gd name="connsiteY12" fmla="*/ 2542 h 87174"/>
                <a:gd name="connsiteX13" fmla="*/ 45587 w 225919"/>
                <a:gd name="connsiteY13" fmla="*/ 9125 h 87174"/>
                <a:gd name="connsiteX14" fmla="*/ 47770 w 225919"/>
                <a:gd name="connsiteY14" fmla="*/ 19333 h 87174"/>
                <a:gd name="connsiteX15" fmla="*/ 45587 w 225919"/>
                <a:gd name="connsiteY15" fmla="*/ 29182 h 87174"/>
                <a:gd name="connsiteX16" fmla="*/ 39235 w 225919"/>
                <a:gd name="connsiteY16" fmla="*/ 35982 h 87174"/>
                <a:gd name="connsiteX17" fmla="*/ 33583 w 225919"/>
                <a:gd name="connsiteY17" fmla="*/ 38044 h 87174"/>
                <a:gd name="connsiteX18" fmla="*/ 22894 w 225919"/>
                <a:gd name="connsiteY18" fmla="*/ 38663 h 87174"/>
                <a:gd name="connsiteX19" fmla="*/ 9109 w 225919"/>
                <a:gd name="connsiteY19" fmla="*/ 38663 h 87174"/>
                <a:gd name="connsiteX20" fmla="*/ 9109 w 225919"/>
                <a:gd name="connsiteY20" fmla="*/ 66821 h 87174"/>
                <a:gd name="connsiteX21" fmla="*/ 0 w 225919"/>
                <a:gd name="connsiteY21" fmla="*/ 66821 h 87174"/>
                <a:gd name="connsiteX22" fmla="*/ 61789 w 225919"/>
                <a:gd name="connsiteY22" fmla="*/ 38103 h 87174"/>
                <a:gd name="connsiteX23" fmla="*/ 88460 w 225919"/>
                <a:gd name="connsiteY23" fmla="*/ 38103 h 87174"/>
                <a:gd name="connsiteX24" fmla="*/ 85009 w 225919"/>
                <a:gd name="connsiteY24" fmla="*/ 27588 h 87174"/>
                <a:gd name="connsiteX25" fmla="*/ 75357 w 225919"/>
                <a:gd name="connsiteY25" fmla="*/ 23884 h 87174"/>
                <a:gd name="connsiteX26" fmla="*/ 65846 w 225919"/>
                <a:gd name="connsiteY26" fmla="*/ 27526 h 87174"/>
                <a:gd name="connsiteX27" fmla="*/ 61789 w 225919"/>
                <a:gd name="connsiteY27" fmla="*/ 38103 h 87174"/>
                <a:gd name="connsiteX28" fmla="*/ 88276 w 225919"/>
                <a:gd name="connsiteY28" fmla="*/ 51113 h 87174"/>
                <a:gd name="connsiteX29" fmla="*/ 96361 w 225919"/>
                <a:gd name="connsiteY29" fmla="*/ 51113 h 87174"/>
                <a:gd name="connsiteX30" fmla="*/ 89376 w 225919"/>
                <a:gd name="connsiteY30" fmla="*/ 63768 h 87174"/>
                <a:gd name="connsiteX31" fmla="*/ 75077 w 225919"/>
                <a:gd name="connsiteY31" fmla="*/ 68401 h 87174"/>
                <a:gd name="connsiteX32" fmla="*/ 59092 w 225919"/>
                <a:gd name="connsiteY32" fmla="*/ 61601 h 87174"/>
                <a:gd name="connsiteX33" fmla="*/ 53237 w 225919"/>
                <a:gd name="connsiteY33" fmla="*/ 43046 h 87174"/>
                <a:gd name="connsiteX34" fmla="*/ 59046 w 225919"/>
                <a:gd name="connsiteY34" fmla="*/ 23620 h 87174"/>
                <a:gd name="connsiteX35" fmla="*/ 75064 w 225919"/>
                <a:gd name="connsiteY35" fmla="*/ 16636 h 87174"/>
                <a:gd name="connsiteX36" fmla="*/ 91283 w 225919"/>
                <a:gd name="connsiteY36" fmla="*/ 23080 h 87174"/>
                <a:gd name="connsiteX37" fmla="*/ 97013 w 225919"/>
                <a:gd name="connsiteY37" fmla="*/ 41264 h 87174"/>
                <a:gd name="connsiteX38" fmla="*/ 96996 w 225919"/>
                <a:gd name="connsiteY38" fmla="*/ 43480 h 87174"/>
                <a:gd name="connsiteX39" fmla="*/ 96888 w 225919"/>
                <a:gd name="connsiteY39" fmla="*/ 44890 h 87174"/>
                <a:gd name="connsiteX40" fmla="*/ 61835 w 225919"/>
                <a:gd name="connsiteY40" fmla="*/ 44890 h 87174"/>
                <a:gd name="connsiteX41" fmla="*/ 65646 w 225919"/>
                <a:gd name="connsiteY41" fmla="*/ 56767 h 87174"/>
                <a:gd name="connsiteX42" fmla="*/ 75854 w 225919"/>
                <a:gd name="connsiteY42" fmla="*/ 60966 h 87174"/>
                <a:gd name="connsiteX43" fmla="*/ 84077 w 225919"/>
                <a:gd name="connsiteY43" fmla="*/ 58394 h 87174"/>
                <a:gd name="connsiteX44" fmla="*/ 88276 w 225919"/>
                <a:gd name="connsiteY44" fmla="*/ 51113 h 87174"/>
                <a:gd name="connsiteX45" fmla="*/ 141236 w 225919"/>
                <a:gd name="connsiteY45" fmla="*/ 42176 h 87174"/>
                <a:gd name="connsiteX46" fmla="*/ 137581 w 225919"/>
                <a:gd name="connsiteY46" fmla="*/ 28563 h 87174"/>
                <a:gd name="connsiteX47" fmla="*/ 126770 w 225919"/>
                <a:gd name="connsiteY47" fmla="*/ 23979 h 87174"/>
                <a:gd name="connsiteX48" fmla="*/ 116097 w 225919"/>
                <a:gd name="connsiteY48" fmla="*/ 28998 h 87174"/>
                <a:gd name="connsiteX49" fmla="*/ 112332 w 225919"/>
                <a:gd name="connsiteY49" fmla="*/ 43217 h 87174"/>
                <a:gd name="connsiteX50" fmla="*/ 116205 w 225919"/>
                <a:gd name="connsiteY50" fmla="*/ 56290 h 87174"/>
                <a:gd name="connsiteX51" fmla="*/ 126845 w 225919"/>
                <a:gd name="connsiteY51" fmla="*/ 61058 h 87174"/>
                <a:gd name="connsiteX52" fmla="*/ 137472 w 225919"/>
                <a:gd name="connsiteY52" fmla="*/ 56165 h 87174"/>
                <a:gd name="connsiteX53" fmla="*/ 141236 w 225919"/>
                <a:gd name="connsiteY53" fmla="*/ 42176 h 87174"/>
                <a:gd name="connsiteX54" fmla="*/ 148857 w 225919"/>
                <a:gd name="connsiteY54" fmla="*/ 0 h 87174"/>
                <a:gd name="connsiteX55" fmla="*/ 148857 w 225919"/>
                <a:gd name="connsiteY55" fmla="*/ 66821 h 87174"/>
                <a:gd name="connsiteX56" fmla="*/ 140956 w 225919"/>
                <a:gd name="connsiteY56" fmla="*/ 66821 h 87174"/>
                <a:gd name="connsiteX57" fmla="*/ 140956 w 225919"/>
                <a:gd name="connsiteY57" fmla="*/ 60702 h 87174"/>
                <a:gd name="connsiteX58" fmla="*/ 133879 w 225919"/>
                <a:gd name="connsiteY58" fmla="*/ 66403 h 87174"/>
                <a:gd name="connsiteX59" fmla="*/ 125172 w 225919"/>
                <a:gd name="connsiteY59" fmla="*/ 68309 h 87174"/>
                <a:gd name="connsiteX60" fmla="*/ 109668 w 225919"/>
                <a:gd name="connsiteY60" fmla="*/ 61338 h 87174"/>
                <a:gd name="connsiteX61" fmla="*/ 103876 w 225919"/>
                <a:gd name="connsiteY61" fmla="*/ 42673 h 87174"/>
                <a:gd name="connsiteX62" fmla="*/ 109685 w 225919"/>
                <a:gd name="connsiteY62" fmla="*/ 23683 h 87174"/>
                <a:gd name="connsiteX63" fmla="*/ 125172 w 225919"/>
                <a:gd name="connsiteY63" fmla="*/ 16636 h 87174"/>
                <a:gd name="connsiteX64" fmla="*/ 134173 w 225919"/>
                <a:gd name="connsiteY64" fmla="*/ 18510 h 87174"/>
                <a:gd name="connsiteX65" fmla="*/ 140956 w 225919"/>
                <a:gd name="connsiteY65" fmla="*/ 24164 h 87174"/>
                <a:gd name="connsiteX66" fmla="*/ 140956 w 225919"/>
                <a:gd name="connsiteY66" fmla="*/ 0 h 87174"/>
                <a:gd name="connsiteX67" fmla="*/ 148857 w 225919"/>
                <a:gd name="connsiteY67" fmla="*/ 0 h 87174"/>
                <a:gd name="connsiteX68" fmla="*/ 162164 w 225919"/>
                <a:gd name="connsiteY68" fmla="*/ 9480 h 87174"/>
                <a:gd name="connsiteX69" fmla="*/ 162164 w 225919"/>
                <a:gd name="connsiteY69" fmla="*/ 0 h 87174"/>
                <a:gd name="connsiteX70" fmla="*/ 170344 w 225919"/>
                <a:gd name="connsiteY70" fmla="*/ 0 h 87174"/>
                <a:gd name="connsiteX71" fmla="*/ 170344 w 225919"/>
                <a:gd name="connsiteY71" fmla="*/ 9480 h 87174"/>
                <a:gd name="connsiteX72" fmla="*/ 162164 w 225919"/>
                <a:gd name="connsiteY72" fmla="*/ 9480 h 87174"/>
                <a:gd name="connsiteX73" fmla="*/ 154264 w 225919"/>
                <a:gd name="connsiteY73" fmla="*/ 86941 h 87174"/>
                <a:gd name="connsiteX74" fmla="*/ 154310 w 225919"/>
                <a:gd name="connsiteY74" fmla="*/ 79459 h 87174"/>
                <a:gd name="connsiteX75" fmla="*/ 155397 w 225919"/>
                <a:gd name="connsiteY75" fmla="*/ 79538 h 87174"/>
                <a:gd name="connsiteX76" fmla="*/ 156974 w 225919"/>
                <a:gd name="connsiteY76" fmla="*/ 79551 h 87174"/>
                <a:gd name="connsiteX77" fmla="*/ 161127 w 225919"/>
                <a:gd name="connsiteY77" fmla="*/ 78438 h 87174"/>
                <a:gd name="connsiteX78" fmla="*/ 162164 w 225919"/>
                <a:gd name="connsiteY78" fmla="*/ 73031 h 87174"/>
                <a:gd name="connsiteX79" fmla="*/ 162164 w 225919"/>
                <a:gd name="connsiteY79" fmla="*/ 18217 h 87174"/>
                <a:gd name="connsiteX80" fmla="*/ 170344 w 225919"/>
                <a:gd name="connsiteY80" fmla="*/ 18217 h 87174"/>
                <a:gd name="connsiteX81" fmla="*/ 170344 w 225919"/>
                <a:gd name="connsiteY81" fmla="*/ 74148 h 87174"/>
                <a:gd name="connsiteX82" fmla="*/ 167539 w 225919"/>
                <a:gd name="connsiteY82" fmla="*/ 84247 h 87174"/>
                <a:gd name="connsiteX83" fmla="*/ 157982 w 225919"/>
                <a:gd name="connsiteY83" fmla="*/ 87175 h 87174"/>
                <a:gd name="connsiteX84" fmla="*/ 154807 w 225919"/>
                <a:gd name="connsiteY84" fmla="*/ 86987 h 87174"/>
                <a:gd name="connsiteX85" fmla="*/ 154264 w 225919"/>
                <a:gd name="connsiteY85" fmla="*/ 86941 h 87174"/>
                <a:gd name="connsiteX86" fmla="*/ 213034 w 225919"/>
                <a:gd name="connsiteY86" fmla="*/ 60330 h 87174"/>
                <a:gd name="connsiteX87" fmla="*/ 204916 w 225919"/>
                <a:gd name="connsiteY87" fmla="*/ 66310 h 87174"/>
                <a:gd name="connsiteX88" fmla="*/ 195810 w 225919"/>
                <a:gd name="connsiteY88" fmla="*/ 68309 h 87174"/>
                <a:gd name="connsiteX89" fmla="*/ 184192 w 225919"/>
                <a:gd name="connsiteY89" fmla="*/ 64437 h 87174"/>
                <a:gd name="connsiteX90" fmla="*/ 180010 w 225919"/>
                <a:gd name="connsiteY90" fmla="*/ 53718 h 87174"/>
                <a:gd name="connsiteX91" fmla="*/ 184113 w 225919"/>
                <a:gd name="connsiteY91" fmla="*/ 43325 h 87174"/>
                <a:gd name="connsiteX92" fmla="*/ 196630 w 225919"/>
                <a:gd name="connsiteY92" fmla="*/ 38475 h 87174"/>
                <a:gd name="connsiteX93" fmla="*/ 202407 w 225919"/>
                <a:gd name="connsiteY93" fmla="*/ 37839 h 87174"/>
                <a:gd name="connsiteX94" fmla="*/ 210027 w 225919"/>
                <a:gd name="connsiteY94" fmla="*/ 36618 h 87174"/>
                <a:gd name="connsiteX95" fmla="*/ 211887 w 225919"/>
                <a:gd name="connsiteY95" fmla="*/ 35175 h 87174"/>
                <a:gd name="connsiteX96" fmla="*/ 212352 w 225919"/>
                <a:gd name="connsiteY96" fmla="*/ 31336 h 87174"/>
                <a:gd name="connsiteX97" fmla="*/ 209625 w 225919"/>
                <a:gd name="connsiteY97" fmla="*/ 25744 h 87174"/>
                <a:gd name="connsiteX98" fmla="*/ 201402 w 225919"/>
                <a:gd name="connsiteY98" fmla="*/ 23884 h 87174"/>
                <a:gd name="connsiteX99" fmla="*/ 192833 w 225919"/>
                <a:gd name="connsiteY99" fmla="*/ 26163 h 87174"/>
                <a:gd name="connsiteX100" fmla="*/ 189955 w 225919"/>
                <a:gd name="connsiteY100" fmla="*/ 32900 h 87174"/>
                <a:gd name="connsiteX101" fmla="*/ 182239 w 225919"/>
                <a:gd name="connsiteY101" fmla="*/ 32900 h 87174"/>
                <a:gd name="connsiteX102" fmla="*/ 182239 w 225919"/>
                <a:gd name="connsiteY102" fmla="*/ 32528 h 87174"/>
                <a:gd name="connsiteX103" fmla="*/ 187413 w 225919"/>
                <a:gd name="connsiteY103" fmla="*/ 20910 h 87174"/>
                <a:gd name="connsiteX104" fmla="*/ 201662 w 225919"/>
                <a:gd name="connsiteY104" fmla="*/ 16636 h 87174"/>
                <a:gd name="connsiteX105" fmla="*/ 216024 w 225919"/>
                <a:gd name="connsiteY105" fmla="*/ 20291 h 87174"/>
                <a:gd name="connsiteX106" fmla="*/ 220624 w 225919"/>
                <a:gd name="connsiteY106" fmla="*/ 31721 h 87174"/>
                <a:gd name="connsiteX107" fmla="*/ 220624 w 225919"/>
                <a:gd name="connsiteY107" fmla="*/ 56026 h 87174"/>
                <a:gd name="connsiteX108" fmla="*/ 221306 w 225919"/>
                <a:gd name="connsiteY108" fmla="*/ 60050 h 87174"/>
                <a:gd name="connsiteX109" fmla="*/ 223769 w 225919"/>
                <a:gd name="connsiteY109" fmla="*/ 60966 h 87174"/>
                <a:gd name="connsiteX110" fmla="*/ 224665 w 225919"/>
                <a:gd name="connsiteY110" fmla="*/ 60903 h 87174"/>
                <a:gd name="connsiteX111" fmla="*/ 225920 w 225919"/>
                <a:gd name="connsiteY111" fmla="*/ 60686 h 87174"/>
                <a:gd name="connsiteX112" fmla="*/ 225920 w 225919"/>
                <a:gd name="connsiteY112" fmla="*/ 67005 h 87174"/>
                <a:gd name="connsiteX113" fmla="*/ 223305 w 225919"/>
                <a:gd name="connsiteY113" fmla="*/ 67578 h 87174"/>
                <a:gd name="connsiteX114" fmla="*/ 221197 w 225919"/>
                <a:gd name="connsiteY114" fmla="*/ 67749 h 87174"/>
                <a:gd name="connsiteX115" fmla="*/ 215079 w 225919"/>
                <a:gd name="connsiteY115" fmla="*/ 65968 h 87174"/>
                <a:gd name="connsiteX116" fmla="*/ 213034 w 225919"/>
                <a:gd name="connsiteY116" fmla="*/ 60610 h 87174"/>
                <a:gd name="connsiteX117" fmla="*/ 213034 w 225919"/>
                <a:gd name="connsiteY117" fmla="*/ 60330 h 87174"/>
                <a:gd name="connsiteX118" fmla="*/ 212260 w 225919"/>
                <a:gd name="connsiteY118" fmla="*/ 42100 h 87174"/>
                <a:gd name="connsiteX119" fmla="*/ 201043 w 225919"/>
                <a:gd name="connsiteY119" fmla="*/ 44857 h 87174"/>
                <a:gd name="connsiteX120" fmla="*/ 196815 w 225919"/>
                <a:gd name="connsiteY120" fmla="*/ 45446 h 87174"/>
                <a:gd name="connsiteX121" fmla="*/ 190419 w 225919"/>
                <a:gd name="connsiteY121" fmla="*/ 48081 h 87174"/>
                <a:gd name="connsiteX122" fmla="*/ 188467 w 225919"/>
                <a:gd name="connsiteY122" fmla="*/ 53623 h 87174"/>
                <a:gd name="connsiteX123" fmla="*/ 190742 w 225919"/>
                <a:gd name="connsiteY123" fmla="*/ 59201 h 87174"/>
                <a:gd name="connsiteX124" fmla="*/ 197233 w 225919"/>
                <a:gd name="connsiteY124" fmla="*/ 61150 h 87174"/>
                <a:gd name="connsiteX125" fmla="*/ 208031 w 225919"/>
                <a:gd name="connsiteY125" fmla="*/ 57838 h 87174"/>
                <a:gd name="connsiteX126" fmla="*/ 212260 w 225919"/>
                <a:gd name="connsiteY126" fmla="*/ 49348 h 87174"/>
                <a:gd name="connsiteX127" fmla="*/ 212260 w 225919"/>
                <a:gd name="connsiteY127" fmla="*/ 42100 h 8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25919" h="87174">
                  <a:moveTo>
                    <a:pt x="9109" y="30575"/>
                  </a:moveTo>
                  <a:lnTo>
                    <a:pt x="24336" y="30575"/>
                  </a:lnTo>
                  <a:cubicBezTo>
                    <a:pt x="29632" y="30575"/>
                    <a:pt x="33320" y="29726"/>
                    <a:pt x="35424" y="28036"/>
                  </a:cubicBezTo>
                  <a:cubicBezTo>
                    <a:pt x="37515" y="26334"/>
                    <a:pt x="38569" y="23436"/>
                    <a:pt x="38569" y="19317"/>
                  </a:cubicBezTo>
                  <a:cubicBezTo>
                    <a:pt x="38569" y="15335"/>
                    <a:pt x="37532" y="12500"/>
                    <a:pt x="35441" y="10765"/>
                  </a:cubicBezTo>
                  <a:cubicBezTo>
                    <a:pt x="33366" y="9046"/>
                    <a:pt x="29879" y="8180"/>
                    <a:pt x="25018" y="8180"/>
                  </a:cubicBezTo>
                  <a:lnTo>
                    <a:pt x="9109" y="8180"/>
                  </a:lnTo>
                  <a:lnTo>
                    <a:pt x="9109" y="30575"/>
                  </a:lnTo>
                  <a:close/>
                  <a:moveTo>
                    <a:pt x="0" y="66821"/>
                  </a:moveTo>
                  <a:lnTo>
                    <a:pt x="0" y="0"/>
                  </a:lnTo>
                  <a:lnTo>
                    <a:pt x="24613" y="0"/>
                  </a:lnTo>
                  <a:cubicBezTo>
                    <a:pt x="28611" y="0"/>
                    <a:pt x="31647" y="204"/>
                    <a:pt x="33738" y="589"/>
                  </a:cubicBezTo>
                  <a:cubicBezTo>
                    <a:pt x="35829" y="978"/>
                    <a:pt x="37687" y="1627"/>
                    <a:pt x="39330" y="2542"/>
                  </a:cubicBezTo>
                  <a:cubicBezTo>
                    <a:pt x="42057" y="4027"/>
                    <a:pt x="44131" y="6214"/>
                    <a:pt x="45587" y="9125"/>
                  </a:cubicBezTo>
                  <a:cubicBezTo>
                    <a:pt x="47043" y="12019"/>
                    <a:pt x="47770" y="15428"/>
                    <a:pt x="47770" y="19333"/>
                  </a:cubicBezTo>
                  <a:cubicBezTo>
                    <a:pt x="47770" y="23047"/>
                    <a:pt x="47043" y="26334"/>
                    <a:pt x="45587" y="29182"/>
                  </a:cubicBezTo>
                  <a:cubicBezTo>
                    <a:pt x="44131" y="32017"/>
                    <a:pt x="42024" y="34293"/>
                    <a:pt x="39235" y="35982"/>
                  </a:cubicBezTo>
                  <a:cubicBezTo>
                    <a:pt x="37624" y="36957"/>
                    <a:pt x="35750" y="37639"/>
                    <a:pt x="33583" y="38044"/>
                  </a:cubicBezTo>
                  <a:cubicBezTo>
                    <a:pt x="31413" y="38462"/>
                    <a:pt x="27850" y="38663"/>
                    <a:pt x="22894" y="38663"/>
                  </a:cubicBezTo>
                  <a:lnTo>
                    <a:pt x="9109" y="38663"/>
                  </a:lnTo>
                  <a:lnTo>
                    <a:pt x="9109" y="66821"/>
                  </a:lnTo>
                  <a:lnTo>
                    <a:pt x="0" y="66821"/>
                  </a:lnTo>
                  <a:close/>
                  <a:moveTo>
                    <a:pt x="61789" y="38103"/>
                  </a:moveTo>
                  <a:lnTo>
                    <a:pt x="88460" y="38103"/>
                  </a:lnTo>
                  <a:cubicBezTo>
                    <a:pt x="88431" y="33565"/>
                    <a:pt x="87285" y="30048"/>
                    <a:pt x="85009" y="27588"/>
                  </a:cubicBezTo>
                  <a:cubicBezTo>
                    <a:pt x="82747" y="25125"/>
                    <a:pt x="79523" y="23884"/>
                    <a:pt x="75357" y="23884"/>
                  </a:cubicBezTo>
                  <a:cubicBezTo>
                    <a:pt x="71330" y="23884"/>
                    <a:pt x="68171" y="25092"/>
                    <a:pt x="65846" y="27526"/>
                  </a:cubicBezTo>
                  <a:cubicBezTo>
                    <a:pt x="63538" y="29943"/>
                    <a:pt x="62175" y="33473"/>
                    <a:pt x="61789" y="38103"/>
                  </a:cubicBezTo>
                  <a:close/>
                  <a:moveTo>
                    <a:pt x="88276" y="51113"/>
                  </a:moveTo>
                  <a:lnTo>
                    <a:pt x="96361" y="51113"/>
                  </a:lnTo>
                  <a:cubicBezTo>
                    <a:pt x="95478" y="56474"/>
                    <a:pt x="93156" y="60686"/>
                    <a:pt x="89376" y="63768"/>
                  </a:cubicBezTo>
                  <a:cubicBezTo>
                    <a:pt x="85595" y="66850"/>
                    <a:pt x="80827" y="68401"/>
                    <a:pt x="75077" y="68401"/>
                  </a:cubicBezTo>
                  <a:cubicBezTo>
                    <a:pt x="68326" y="68401"/>
                    <a:pt x="62998" y="66139"/>
                    <a:pt x="59092" y="61601"/>
                  </a:cubicBezTo>
                  <a:cubicBezTo>
                    <a:pt x="55190" y="57064"/>
                    <a:pt x="53237" y="50866"/>
                    <a:pt x="53237" y="43046"/>
                  </a:cubicBezTo>
                  <a:cubicBezTo>
                    <a:pt x="53237" y="34757"/>
                    <a:pt x="55173" y="28283"/>
                    <a:pt x="59046" y="23620"/>
                  </a:cubicBezTo>
                  <a:cubicBezTo>
                    <a:pt x="62919" y="18961"/>
                    <a:pt x="68247" y="16636"/>
                    <a:pt x="75064" y="16636"/>
                  </a:cubicBezTo>
                  <a:cubicBezTo>
                    <a:pt x="82049" y="16636"/>
                    <a:pt x="87456" y="18790"/>
                    <a:pt x="91283" y="23080"/>
                  </a:cubicBezTo>
                  <a:cubicBezTo>
                    <a:pt x="95106" y="27371"/>
                    <a:pt x="97013" y="33427"/>
                    <a:pt x="97013" y="41264"/>
                  </a:cubicBezTo>
                  <a:cubicBezTo>
                    <a:pt x="97013" y="42255"/>
                    <a:pt x="97013" y="42999"/>
                    <a:pt x="96996" y="43480"/>
                  </a:cubicBezTo>
                  <a:cubicBezTo>
                    <a:pt x="96980" y="43958"/>
                    <a:pt x="96934" y="44439"/>
                    <a:pt x="96888" y="44890"/>
                  </a:cubicBezTo>
                  <a:lnTo>
                    <a:pt x="61835" y="44890"/>
                  </a:lnTo>
                  <a:cubicBezTo>
                    <a:pt x="61928" y="50000"/>
                    <a:pt x="63199" y="53965"/>
                    <a:pt x="65646" y="56767"/>
                  </a:cubicBezTo>
                  <a:cubicBezTo>
                    <a:pt x="68092" y="59573"/>
                    <a:pt x="71501" y="60966"/>
                    <a:pt x="75854" y="60966"/>
                  </a:cubicBezTo>
                  <a:cubicBezTo>
                    <a:pt x="79167" y="60966"/>
                    <a:pt x="81927" y="60113"/>
                    <a:pt x="84077" y="58394"/>
                  </a:cubicBezTo>
                  <a:cubicBezTo>
                    <a:pt x="86247" y="56692"/>
                    <a:pt x="87640" y="54258"/>
                    <a:pt x="88276" y="51113"/>
                  </a:cubicBezTo>
                  <a:close/>
                  <a:moveTo>
                    <a:pt x="141236" y="42176"/>
                  </a:moveTo>
                  <a:cubicBezTo>
                    <a:pt x="141236" y="36153"/>
                    <a:pt x="140015" y="31616"/>
                    <a:pt x="137581" y="28563"/>
                  </a:cubicBezTo>
                  <a:cubicBezTo>
                    <a:pt x="135151" y="25511"/>
                    <a:pt x="131541" y="23979"/>
                    <a:pt x="126770" y="23979"/>
                  </a:cubicBezTo>
                  <a:cubicBezTo>
                    <a:pt x="122169" y="23979"/>
                    <a:pt x="118606" y="25652"/>
                    <a:pt x="116097" y="28998"/>
                  </a:cubicBezTo>
                  <a:cubicBezTo>
                    <a:pt x="113587" y="32343"/>
                    <a:pt x="112332" y="37082"/>
                    <a:pt x="112332" y="43217"/>
                  </a:cubicBezTo>
                  <a:cubicBezTo>
                    <a:pt x="112332" y="48762"/>
                    <a:pt x="113617" y="53112"/>
                    <a:pt x="116205" y="56290"/>
                  </a:cubicBezTo>
                  <a:cubicBezTo>
                    <a:pt x="118794" y="59464"/>
                    <a:pt x="122340" y="61058"/>
                    <a:pt x="126845" y="61058"/>
                  </a:cubicBezTo>
                  <a:cubicBezTo>
                    <a:pt x="131416" y="61058"/>
                    <a:pt x="134963" y="59431"/>
                    <a:pt x="137472" y="56165"/>
                  </a:cubicBezTo>
                  <a:cubicBezTo>
                    <a:pt x="139982" y="52895"/>
                    <a:pt x="141236" y="48235"/>
                    <a:pt x="141236" y="42176"/>
                  </a:cubicBezTo>
                  <a:close/>
                  <a:moveTo>
                    <a:pt x="148857" y="0"/>
                  </a:moveTo>
                  <a:lnTo>
                    <a:pt x="148857" y="66821"/>
                  </a:lnTo>
                  <a:lnTo>
                    <a:pt x="140956" y="66821"/>
                  </a:lnTo>
                  <a:lnTo>
                    <a:pt x="140956" y="60702"/>
                  </a:lnTo>
                  <a:cubicBezTo>
                    <a:pt x="138882" y="63228"/>
                    <a:pt x="136514" y="65131"/>
                    <a:pt x="133879" y="66403"/>
                  </a:cubicBezTo>
                  <a:cubicBezTo>
                    <a:pt x="131245" y="67674"/>
                    <a:pt x="128350" y="68309"/>
                    <a:pt x="125172" y="68309"/>
                  </a:cubicBezTo>
                  <a:cubicBezTo>
                    <a:pt x="118685" y="68309"/>
                    <a:pt x="113525" y="65984"/>
                    <a:pt x="109668" y="61338"/>
                  </a:cubicBezTo>
                  <a:cubicBezTo>
                    <a:pt x="105812" y="56708"/>
                    <a:pt x="103876" y="50481"/>
                    <a:pt x="103876" y="42673"/>
                  </a:cubicBezTo>
                  <a:cubicBezTo>
                    <a:pt x="103876" y="34728"/>
                    <a:pt x="105812" y="28392"/>
                    <a:pt x="109685" y="23683"/>
                  </a:cubicBezTo>
                  <a:cubicBezTo>
                    <a:pt x="113557" y="18991"/>
                    <a:pt x="118715" y="16636"/>
                    <a:pt x="125172" y="16636"/>
                  </a:cubicBezTo>
                  <a:cubicBezTo>
                    <a:pt x="128551" y="16636"/>
                    <a:pt x="131555" y="17255"/>
                    <a:pt x="134173" y="18510"/>
                  </a:cubicBezTo>
                  <a:cubicBezTo>
                    <a:pt x="136791" y="19764"/>
                    <a:pt x="139053" y="21655"/>
                    <a:pt x="140956" y="24164"/>
                  </a:cubicBezTo>
                  <a:lnTo>
                    <a:pt x="140956" y="0"/>
                  </a:lnTo>
                  <a:lnTo>
                    <a:pt x="148857" y="0"/>
                  </a:lnTo>
                  <a:close/>
                  <a:moveTo>
                    <a:pt x="162164" y="9480"/>
                  </a:moveTo>
                  <a:lnTo>
                    <a:pt x="162164" y="0"/>
                  </a:lnTo>
                  <a:lnTo>
                    <a:pt x="170344" y="0"/>
                  </a:lnTo>
                  <a:lnTo>
                    <a:pt x="170344" y="9480"/>
                  </a:lnTo>
                  <a:lnTo>
                    <a:pt x="162164" y="9480"/>
                  </a:lnTo>
                  <a:close/>
                  <a:moveTo>
                    <a:pt x="154264" y="86941"/>
                  </a:moveTo>
                  <a:lnTo>
                    <a:pt x="154310" y="79459"/>
                  </a:lnTo>
                  <a:cubicBezTo>
                    <a:pt x="154669" y="79492"/>
                    <a:pt x="155041" y="79522"/>
                    <a:pt x="155397" y="79538"/>
                  </a:cubicBezTo>
                  <a:cubicBezTo>
                    <a:pt x="155753" y="79551"/>
                    <a:pt x="156279" y="79551"/>
                    <a:pt x="156974" y="79551"/>
                  </a:cubicBezTo>
                  <a:cubicBezTo>
                    <a:pt x="159052" y="79551"/>
                    <a:pt x="160429" y="79183"/>
                    <a:pt x="161127" y="78438"/>
                  </a:cubicBezTo>
                  <a:cubicBezTo>
                    <a:pt x="161825" y="77711"/>
                    <a:pt x="162164" y="75896"/>
                    <a:pt x="162164" y="73031"/>
                  </a:cubicBezTo>
                  <a:lnTo>
                    <a:pt x="162164" y="18217"/>
                  </a:lnTo>
                  <a:lnTo>
                    <a:pt x="170344" y="18217"/>
                  </a:lnTo>
                  <a:lnTo>
                    <a:pt x="170344" y="74148"/>
                  </a:lnTo>
                  <a:cubicBezTo>
                    <a:pt x="170344" y="78932"/>
                    <a:pt x="169416" y="82294"/>
                    <a:pt x="167539" y="84247"/>
                  </a:cubicBezTo>
                  <a:cubicBezTo>
                    <a:pt x="165665" y="86197"/>
                    <a:pt x="162474" y="87175"/>
                    <a:pt x="157982" y="87175"/>
                  </a:cubicBezTo>
                  <a:cubicBezTo>
                    <a:pt x="157317" y="87142"/>
                    <a:pt x="156263" y="87079"/>
                    <a:pt x="154807" y="86987"/>
                  </a:cubicBezTo>
                  <a:cubicBezTo>
                    <a:pt x="154574" y="86987"/>
                    <a:pt x="154389" y="86970"/>
                    <a:pt x="154264" y="86941"/>
                  </a:cubicBezTo>
                  <a:close/>
                  <a:moveTo>
                    <a:pt x="213034" y="60330"/>
                  </a:moveTo>
                  <a:cubicBezTo>
                    <a:pt x="210478" y="62994"/>
                    <a:pt x="207781" y="64977"/>
                    <a:pt x="204916" y="66310"/>
                  </a:cubicBezTo>
                  <a:cubicBezTo>
                    <a:pt x="202067" y="67641"/>
                    <a:pt x="199031" y="68309"/>
                    <a:pt x="195810" y="68309"/>
                  </a:cubicBezTo>
                  <a:cubicBezTo>
                    <a:pt x="190851" y="68309"/>
                    <a:pt x="186978" y="67022"/>
                    <a:pt x="184192" y="64437"/>
                  </a:cubicBezTo>
                  <a:cubicBezTo>
                    <a:pt x="181403" y="61848"/>
                    <a:pt x="180010" y="58272"/>
                    <a:pt x="180010" y="53718"/>
                  </a:cubicBezTo>
                  <a:cubicBezTo>
                    <a:pt x="180010" y="49302"/>
                    <a:pt x="181373" y="45835"/>
                    <a:pt x="184113" y="43325"/>
                  </a:cubicBezTo>
                  <a:cubicBezTo>
                    <a:pt x="186856" y="40816"/>
                    <a:pt x="191039" y="39203"/>
                    <a:pt x="196630" y="38475"/>
                  </a:cubicBezTo>
                  <a:cubicBezTo>
                    <a:pt x="198056" y="38320"/>
                    <a:pt x="199976" y="38103"/>
                    <a:pt x="202407" y="37839"/>
                  </a:cubicBezTo>
                  <a:cubicBezTo>
                    <a:pt x="206543" y="37421"/>
                    <a:pt x="209098" y="37003"/>
                    <a:pt x="210027" y="36618"/>
                  </a:cubicBezTo>
                  <a:cubicBezTo>
                    <a:pt x="210972" y="36246"/>
                    <a:pt x="211594" y="35765"/>
                    <a:pt x="211887" y="35175"/>
                  </a:cubicBezTo>
                  <a:cubicBezTo>
                    <a:pt x="212197" y="34589"/>
                    <a:pt x="212352" y="33302"/>
                    <a:pt x="212352" y="31336"/>
                  </a:cubicBezTo>
                  <a:cubicBezTo>
                    <a:pt x="212352" y="28856"/>
                    <a:pt x="211440" y="26999"/>
                    <a:pt x="209625" y="25744"/>
                  </a:cubicBezTo>
                  <a:cubicBezTo>
                    <a:pt x="207814" y="24506"/>
                    <a:pt x="205071" y="23884"/>
                    <a:pt x="201402" y="23884"/>
                  </a:cubicBezTo>
                  <a:cubicBezTo>
                    <a:pt x="197622" y="23884"/>
                    <a:pt x="194757" y="24645"/>
                    <a:pt x="192833" y="26163"/>
                  </a:cubicBezTo>
                  <a:cubicBezTo>
                    <a:pt x="190913" y="27681"/>
                    <a:pt x="189955" y="29926"/>
                    <a:pt x="189955" y="32900"/>
                  </a:cubicBezTo>
                  <a:lnTo>
                    <a:pt x="182239" y="32900"/>
                  </a:lnTo>
                  <a:lnTo>
                    <a:pt x="182239" y="32528"/>
                  </a:lnTo>
                  <a:cubicBezTo>
                    <a:pt x="182239" y="27635"/>
                    <a:pt x="183958" y="23746"/>
                    <a:pt x="187413" y="20910"/>
                  </a:cubicBezTo>
                  <a:cubicBezTo>
                    <a:pt x="190867" y="18062"/>
                    <a:pt x="195606" y="16636"/>
                    <a:pt x="201662" y="16636"/>
                  </a:cubicBezTo>
                  <a:cubicBezTo>
                    <a:pt x="208170" y="16636"/>
                    <a:pt x="212954" y="17861"/>
                    <a:pt x="216024" y="20291"/>
                  </a:cubicBezTo>
                  <a:cubicBezTo>
                    <a:pt x="219090" y="22725"/>
                    <a:pt x="220624" y="26535"/>
                    <a:pt x="220624" y="31721"/>
                  </a:cubicBezTo>
                  <a:lnTo>
                    <a:pt x="220624" y="56026"/>
                  </a:lnTo>
                  <a:cubicBezTo>
                    <a:pt x="220624" y="58101"/>
                    <a:pt x="220855" y="59448"/>
                    <a:pt x="221306" y="60050"/>
                  </a:cubicBezTo>
                  <a:cubicBezTo>
                    <a:pt x="221770" y="60656"/>
                    <a:pt x="222590" y="60966"/>
                    <a:pt x="223769" y="60966"/>
                  </a:cubicBezTo>
                  <a:cubicBezTo>
                    <a:pt x="224016" y="60966"/>
                    <a:pt x="224309" y="60949"/>
                    <a:pt x="224665" y="60903"/>
                  </a:cubicBezTo>
                  <a:cubicBezTo>
                    <a:pt x="225024" y="60857"/>
                    <a:pt x="225442" y="60781"/>
                    <a:pt x="225920" y="60686"/>
                  </a:cubicBezTo>
                  <a:lnTo>
                    <a:pt x="225920" y="67005"/>
                  </a:lnTo>
                  <a:cubicBezTo>
                    <a:pt x="224928" y="67285"/>
                    <a:pt x="224046" y="67473"/>
                    <a:pt x="223305" y="67578"/>
                  </a:cubicBezTo>
                  <a:cubicBezTo>
                    <a:pt x="222574" y="67687"/>
                    <a:pt x="221862" y="67749"/>
                    <a:pt x="221197" y="67749"/>
                  </a:cubicBezTo>
                  <a:cubicBezTo>
                    <a:pt x="218470" y="67749"/>
                    <a:pt x="216425" y="67160"/>
                    <a:pt x="215079" y="65968"/>
                  </a:cubicBezTo>
                  <a:cubicBezTo>
                    <a:pt x="213715" y="64792"/>
                    <a:pt x="213034" y="62994"/>
                    <a:pt x="213034" y="60610"/>
                  </a:cubicBezTo>
                  <a:lnTo>
                    <a:pt x="213034" y="60330"/>
                  </a:lnTo>
                  <a:close/>
                  <a:moveTo>
                    <a:pt x="212260" y="42100"/>
                  </a:moveTo>
                  <a:cubicBezTo>
                    <a:pt x="210076" y="43276"/>
                    <a:pt x="206342" y="44192"/>
                    <a:pt x="201043" y="44857"/>
                  </a:cubicBezTo>
                  <a:cubicBezTo>
                    <a:pt x="199169" y="45104"/>
                    <a:pt x="197760" y="45291"/>
                    <a:pt x="196815" y="45446"/>
                  </a:cubicBezTo>
                  <a:cubicBezTo>
                    <a:pt x="193858" y="45927"/>
                    <a:pt x="191720" y="46809"/>
                    <a:pt x="190419" y="48081"/>
                  </a:cubicBezTo>
                  <a:cubicBezTo>
                    <a:pt x="189119" y="49348"/>
                    <a:pt x="188467" y="51192"/>
                    <a:pt x="188467" y="53623"/>
                  </a:cubicBezTo>
                  <a:cubicBezTo>
                    <a:pt x="188467" y="56040"/>
                    <a:pt x="189224" y="57900"/>
                    <a:pt x="190742" y="59201"/>
                  </a:cubicBezTo>
                  <a:cubicBezTo>
                    <a:pt x="192247" y="60502"/>
                    <a:pt x="194414" y="61150"/>
                    <a:pt x="197233" y="61150"/>
                  </a:cubicBezTo>
                  <a:cubicBezTo>
                    <a:pt x="201616" y="61150"/>
                    <a:pt x="205225" y="60050"/>
                    <a:pt x="208031" y="57838"/>
                  </a:cubicBezTo>
                  <a:cubicBezTo>
                    <a:pt x="210850" y="55621"/>
                    <a:pt x="212260" y="52803"/>
                    <a:pt x="212260" y="49348"/>
                  </a:cubicBezTo>
                  <a:lnTo>
                    <a:pt x="212260" y="42100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46EC86E-62DD-482A-896F-82E0D6A813CB}"/>
                </a:ext>
              </a:extLst>
            </p:cNvPr>
            <p:cNvSpPr/>
            <p:nvPr/>
          </p:nvSpPr>
          <p:spPr>
            <a:xfrm>
              <a:off x="9607055" y="3099315"/>
              <a:ext cx="288060" cy="84716"/>
            </a:xfrm>
            <a:custGeom>
              <a:avLst/>
              <a:gdLst>
                <a:gd name="connsiteX0" fmla="*/ 92 w 299248"/>
                <a:gd name="connsiteY0" fmla="*/ 46095 h 88007"/>
                <a:gd name="connsiteX1" fmla="*/ 8829 w 299248"/>
                <a:gd name="connsiteY1" fmla="*/ 46095 h 88007"/>
                <a:gd name="connsiteX2" fmla="*/ 8753 w 299248"/>
                <a:gd name="connsiteY2" fmla="*/ 47165 h 88007"/>
                <a:gd name="connsiteX3" fmla="*/ 8737 w 299248"/>
                <a:gd name="connsiteY3" fmla="*/ 48868 h 88007"/>
                <a:gd name="connsiteX4" fmla="*/ 11230 w 299248"/>
                <a:gd name="connsiteY4" fmla="*/ 58457 h 88007"/>
                <a:gd name="connsiteX5" fmla="*/ 19255 w 299248"/>
                <a:gd name="connsiteY5" fmla="*/ 61430 h 88007"/>
                <a:gd name="connsiteX6" fmla="*/ 24969 w 299248"/>
                <a:gd name="connsiteY6" fmla="*/ 60205 h 88007"/>
                <a:gd name="connsiteX7" fmla="*/ 28565 w 299248"/>
                <a:gd name="connsiteY7" fmla="*/ 56395 h 88007"/>
                <a:gd name="connsiteX8" fmla="*/ 29401 w 299248"/>
                <a:gd name="connsiteY8" fmla="*/ 52974 h 88007"/>
                <a:gd name="connsiteX9" fmla="*/ 29648 w 299248"/>
                <a:gd name="connsiteY9" fmla="*/ 45555 h 88007"/>
                <a:gd name="connsiteX10" fmla="*/ 29648 w 299248"/>
                <a:gd name="connsiteY10" fmla="*/ 929 h 88007"/>
                <a:gd name="connsiteX11" fmla="*/ 38757 w 299248"/>
                <a:gd name="connsiteY11" fmla="*/ 929 h 88007"/>
                <a:gd name="connsiteX12" fmla="*/ 38757 w 299248"/>
                <a:gd name="connsiteY12" fmla="*/ 49223 h 88007"/>
                <a:gd name="connsiteX13" fmla="*/ 34031 w 299248"/>
                <a:gd name="connsiteY13" fmla="*/ 64542 h 88007"/>
                <a:gd name="connsiteX14" fmla="*/ 19423 w 299248"/>
                <a:gd name="connsiteY14" fmla="*/ 69514 h 88007"/>
                <a:gd name="connsiteX15" fmla="*/ 4864 w 299248"/>
                <a:gd name="connsiteY15" fmla="*/ 64387 h 88007"/>
                <a:gd name="connsiteX16" fmla="*/ 0 w 299248"/>
                <a:gd name="connsiteY16" fmla="*/ 48960 h 88007"/>
                <a:gd name="connsiteX17" fmla="*/ 30 w 299248"/>
                <a:gd name="connsiteY17" fmla="*/ 47211 h 88007"/>
                <a:gd name="connsiteX18" fmla="*/ 92 w 299248"/>
                <a:gd name="connsiteY18" fmla="*/ 46095 h 88007"/>
                <a:gd name="connsiteX19" fmla="*/ 57327 w 299248"/>
                <a:gd name="connsiteY19" fmla="*/ 43368 h 88007"/>
                <a:gd name="connsiteX20" fmla="*/ 61200 w 299248"/>
                <a:gd name="connsiteY20" fmla="*/ 57202 h 88007"/>
                <a:gd name="connsiteX21" fmla="*/ 72291 w 299248"/>
                <a:gd name="connsiteY21" fmla="*/ 61987 h 88007"/>
                <a:gd name="connsiteX22" fmla="*/ 83257 w 299248"/>
                <a:gd name="connsiteY22" fmla="*/ 57202 h 88007"/>
                <a:gd name="connsiteX23" fmla="*/ 87067 w 299248"/>
                <a:gd name="connsiteY23" fmla="*/ 43368 h 88007"/>
                <a:gd name="connsiteX24" fmla="*/ 83257 w 299248"/>
                <a:gd name="connsiteY24" fmla="*/ 29600 h 88007"/>
                <a:gd name="connsiteX25" fmla="*/ 72291 w 299248"/>
                <a:gd name="connsiteY25" fmla="*/ 24812 h 88007"/>
                <a:gd name="connsiteX26" fmla="*/ 61183 w 299248"/>
                <a:gd name="connsiteY26" fmla="*/ 29584 h 88007"/>
                <a:gd name="connsiteX27" fmla="*/ 57327 w 299248"/>
                <a:gd name="connsiteY27" fmla="*/ 43368 h 88007"/>
                <a:gd name="connsiteX28" fmla="*/ 48962 w 299248"/>
                <a:gd name="connsiteY28" fmla="*/ 43368 h 88007"/>
                <a:gd name="connsiteX29" fmla="*/ 55065 w 299248"/>
                <a:gd name="connsiteY29" fmla="*/ 24365 h 88007"/>
                <a:gd name="connsiteX30" fmla="*/ 72196 w 299248"/>
                <a:gd name="connsiteY30" fmla="*/ 17565 h 88007"/>
                <a:gd name="connsiteX31" fmla="*/ 89389 w 299248"/>
                <a:gd name="connsiteY31" fmla="*/ 24348 h 88007"/>
                <a:gd name="connsiteX32" fmla="*/ 95524 w 299248"/>
                <a:gd name="connsiteY32" fmla="*/ 43368 h 88007"/>
                <a:gd name="connsiteX33" fmla="*/ 89422 w 299248"/>
                <a:gd name="connsiteY33" fmla="*/ 62438 h 88007"/>
                <a:gd name="connsiteX34" fmla="*/ 72291 w 299248"/>
                <a:gd name="connsiteY34" fmla="*/ 69238 h 88007"/>
                <a:gd name="connsiteX35" fmla="*/ 55098 w 299248"/>
                <a:gd name="connsiteY35" fmla="*/ 62451 h 88007"/>
                <a:gd name="connsiteX36" fmla="*/ 48962 w 299248"/>
                <a:gd name="connsiteY36" fmla="*/ 43368 h 88007"/>
                <a:gd name="connsiteX37" fmla="*/ 85579 w 299248"/>
                <a:gd name="connsiteY37" fmla="*/ 0 h 88007"/>
                <a:gd name="connsiteX38" fmla="*/ 82404 w 299248"/>
                <a:gd name="connsiteY38" fmla="*/ 6988 h 88007"/>
                <a:gd name="connsiteX39" fmla="*/ 76641 w 299248"/>
                <a:gd name="connsiteY39" fmla="*/ 9388 h 88007"/>
                <a:gd name="connsiteX40" fmla="*/ 75311 w 299248"/>
                <a:gd name="connsiteY40" fmla="*/ 9280 h 88007"/>
                <a:gd name="connsiteX41" fmla="*/ 73701 w 299248"/>
                <a:gd name="connsiteY41" fmla="*/ 8937 h 88007"/>
                <a:gd name="connsiteX42" fmla="*/ 69301 w 299248"/>
                <a:gd name="connsiteY42" fmla="*/ 7699 h 88007"/>
                <a:gd name="connsiteX43" fmla="*/ 68138 w 299248"/>
                <a:gd name="connsiteY43" fmla="*/ 7436 h 88007"/>
                <a:gd name="connsiteX44" fmla="*/ 67068 w 299248"/>
                <a:gd name="connsiteY44" fmla="*/ 7343 h 88007"/>
                <a:gd name="connsiteX45" fmla="*/ 64667 w 299248"/>
                <a:gd name="connsiteY45" fmla="*/ 8147 h 88007"/>
                <a:gd name="connsiteX46" fmla="*/ 62995 w 299248"/>
                <a:gd name="connsiteY46" fmla="*/ 10501 h 88007"/>
                <a:gd name="connsiteX47" fmla="*/ 59000 w 299248"/>
                <a:gd name="connsiteY47" fmla="*/ 10501 h 88007"/>
                <a:gd name="connsiteX48" fmla="*/ 62082 w 299248"/>
                <a:gd name="connsiteY48" fmla="*/ 3626 h 88007"/>
                <a:gd name="connsiteX49" fmla="*/ 67750 w 299248"/>
                <a:gd name="connsiteY49" fmla="*/ 1209 h 88007"/>
                <a:gd name="connsiteX50" fmla="*/ 69209 w 299248"/>
                <a:gd name="connsiteY50" fmla="*/ 1301 h 88007"/>
                <a:gd name="connsiteX51" fmla="*/ 70430 w 299248"/>
                <a:gd name="connsiteY51" fmla="*/ 1564 h 88007"/>
                <a:gd name="connsiteX52" fmla="*/ 74922 w 299248"/>
                <a:gd name="connsiteY52" fmla="*/ 2898 h 88007"/>
                <a:gd name="connsiteX53" fmla="*/ 76193 w 299248"/>
                <a:gd name="connsiteY53" fmla="*/ 3161 h 88007"/>
                <a:gd name="connsiteX54" fmla="*/ 77323 w 299248"/>
                <a:gd name="connsiteY54" fmla="*/ 3253 h 88007"/>
                <a:gd name="connsiteX55" fmla="*/ 79911 w 299248"/>
                <a:gd name="connsiteY55" fmla="*/ 2433 h 88007"/>
                <a:gd name="connsiteX56" fmla="*/ 81584 w 299248"/>
                <a:gd name="connsiteY56" fmla="*/ 0 h 88007"/>
                <a:gd name="connsiteX57" fmla="*/ 85579 w 299248"/>
                <a:gd name="connsiteY57" fmla="*/ 0 h 88007"/>
                <a:gd name="connsiteX58" fmla="*/ 126039 w 299248"/>
                <a:gd name="connsiteY58" fmla="*/ 24908 h 88007"/>
                <a:gd name="connsiteX59" fmla="*/ 115415 w 299248"/>
                <a:gd name="connsiteY59" fmla="*/ 29722 h 88007"/>
                <a:gd name="connsiteX60" fmla="*/ 111697 w 299248"/>
                <a:gd name="connsiteY60" fmla="*/ 43464 h 88007"/>
                <a:gd name="connsiteX61" fmla="*/ 115507 w 299248"/>
                <a:gd name="connsiteY61" fmla="*/ 57110 h 88007"/>
                <a:gd name="connsiteX62" fmla="*/ 126134 w 299248"/>
                <a:gd name="connsiteY62" fmla="*/ 61987 h 88007"/>
                <a:gd name="connsiteX63" fmla="*/ 137130 w 299248"/>
                <a:gd name="connsiteY63" fmla="*/ 57512 h 88007"/>
                <a:gd name="connsiteX64" fmla="*/ 140693 w 299248"/>
                <a:gd name="connsiteY64" fmla="*/ 43786 h 88007"/>
                <a:gd name="connsiteX65" fmla="*/ 136992 w 299248"/>
                <a:gd name="connsiteY65" fmla="*/ 29676 h 88007"/>
                <a:gd name="connsiteX66" fmla="*/ 126039 w 299248"/>
                <a:gd name="connsiteY66" fmla="*/ 24908 h 88007"/>
                <a:gd name="connsiteX67" fmla="*/ 140413 w 299248"/>
                <a:gd name="connsiteY67" fmla="*/ 61802 h 88007"/>
                <a:gd name="connsiteX68" fmla="*/ 133721 w 299248"/>
                <a:gd name="connsiteY68" fmla="*/ 67456 h 88007"/>
                <a:gd name="connsiteX69" fmla="*/ 124985 w 299248"/>
                <a:gd name="connsiteY69" fmla="*/ 69330 h 88007"/>
                <a:gd name="connsiteX70" fmla="*/ 109141 w 299248"/>
                <a:gd name="connsiteY70" fmla="*/ 62188 h 88007"/>
                <a:gd name="connsiteX71" fmla="*/ 103145 w 299248"/>
                <a:gd name="connsiteY71" fmla="*/ 43293 h 88007"/>
                <a:gd name="connsiteX72" fmla="*/ 109155 w 299248"/>
                <a:gd name="connsiteY72" fmla="*/ 24612 h 88007"/>
                <a:gd name="connsiteX73" fmla="*/ 125080 w 299248"/>
                <a:gd name="connsiteY73" fmla="*/ 17565 h 88007"/>
                <a:gd name="connsiteX74" fmla="*/ 133537 w 299248"/>
                <a:gd name="connsiteY74" fmla="*/ 19392 h 88007"/>
                <a:gd name="connsiteX75" fmla="*/ 140337 w 299248"/>
                <a:gd name="connsiteY75" fmla="*/ 25264 h 88007"/>
                <a:gd name="connsiteX76" fmla="*/ 140337 w 299248"/>
                <a:gd name="connsiteY76" fmla="*/ 19145 h 88007"/>
                <a:gd name="connsiteX77" fmla="*/ 148313 w 299248"/>
                <a:gd name="connsiteY77" fmla="*/ 19145 h 88007"/>
                <a:gd name="connsiteX78" fmla="*/ 148313 w 299248"/>
                <a:gd name="connsiteY78" fmla="*/ 66696 h 88007"/>
                <a:gd name="connsiteX79" fmla="*/ 142955 w 299248"/>
                <a:gd name="connsiteY79" fmla="*/ 82989 h 88007"/>
                <a:gd name="connsiteX80" fmla="*/ 125666 w 299248"/>
                <a:gd name="connsiteY80" fmla="*/ 88008 h 88007"/>
                <a:gd name="connsiteX81" fmla="*/ 110551 w 299248"/>
                <a:gd name="connsiteY81" fmla="*/ 84231 h 88007"/>
                <a:gd name="connsiteX82" fmla="*/ 105097 w 299248"/>
                <a:gd name="connsiteY82" fmla="*/ 73775 h 88007"/>
                <a:gd name="connsiteX83" fmla="*/ 105097 w 299248"/>
                <a:gd name="connsiteY83" fmla="*/ 73420 h 88007"/>
                <a:gd name="connsiteX84" fmla="*/ 113090 w 299248"/>
                <a:gd name="connsiteY84" fmla="*/ 73420 h 88007"/>
                <a:gd name="connsiteX85" fmla="*/ 113090 w 299248"/>
                <a:gd name="connsiteY85" fmla="*/ 73604 h 88007"/>
                <a:gd name="connsiteX86" fmla="*/ 116297 w 299248"/>
                <a:gd name="connsiteY86" fmla="*/ 79242 h 88007"/>
                <a:gd name="connsiteX87" fmla="*/ 125930 w 299248"/>
                <a:gd name="connsiteY87" fmla="*/ 81132 h 88007"/>
                <a:gd name="connsiteX88" fmla="*/ 137038 w 299248"/>
                <a:gd name="connsiteY88" fmla="*/ 78175 h 88007"/>
                <a:gd name="connsiteX89" fmla="*/ 140413 w 299248"/>
                <a:gd name="connsiteY89" fmla="*/ 68461 h 88007"/>
                <a:gd name="connsiteX90" fmla="*/ 140413 w 299248"/>
                <a:gd name="connsiteY90" fmla="*/ 61802 h 88007"/>
                <a:gd name="connsiteX91" fmla="*/ 167012 w 299248"/>
                <a:gd name="connsiteY91" fmla="*/ 39031 h 88007"/>
                <a:gd name="connsiteX92" fmla="*/ 193683 w 299248"/>
                <a:gd name="connsiteY92" fmla="*/ 39031 h 88007"/>
                <a:gd name="connsiteX93" fmla="*/ 190232 w 299248"/>
                <a:gd name="connsiteY93" fmla="*/ 28517 h 88007"/>
                <a:gd name="connsiteX94" fmla="*/ 180580 w 299248"/>
                <a:gd name="connsiteY94" fmla="*/ 24812 h 88007"/>
                <a:gd name="connsiteX95" fmla="*/ 171069 w 299248"/>
                <a:gd name="connsiteY95" fmla="*/ 28454 h 88007"/>
                <a:gd name="connsiteX96" fmla="*/ 167012 w 299248"/>
                <a:gd name="connsiteY96" fmla="*/ 39031 h 88007"/>
                <a:gd name="connsiteX97" fmla="*/ 193499 w 299248"/>
                <a:gd name="connsiteY97" fmla="*/ 52042 h 88007"/>
                <a:gd name="connsiteX98" fmla="*/ 201583 w 299248"/>
                <a:gd name="connsiteY98" fmla="*/ 52042 h 88007"/>
                <a:gd name="connsiteX99" fmla="*/ 194598 w 299248"/>
                <a:gd name="connsiteY99" fmla="*/ 64697 h 88007"/>
                <a:gd name="connsiteX100" fmla="*/ 180300 w 299248"/>
                <a:gd name="connsiteY100" fmla="*/ 69330 h 88007"/>
                <a:gd name="connsiteX101" fmla="*/ 164315 w 299248"/>
                <a:gd name="connsiteY101" fmla="*/ 62530 h 88007"/>
                <a:gd name="connsiteX102" fmla="*/ 158460 w 299248"/>
                <a:gd name="connsiteY102" fmla="*/ 43974 h 88007"/>
                <a:gd name="connsiteX103" fmla="*/ 164269 w 299248"/>
                <a:gd name="connsiteY103" fmla="*/ 24549 h 88007"/>
                <a:gd name="connsiteX104" fmla="*/ 180286 w 299248"/>
                <a:gd name="connsiteY104" fmla="*/ 17565 h 88007"/>
                <a:gd name="connsiteX105" fmla="*/ 196505 w 299248"/>
                <a:gd name="connsiteY105" fmla="*/ 24009 h 88007"/>
                <a:gd name="connsiteX106" fmla="*/ 202235 w 299248"/>
                <a:gd name="connsiteY106" fmla="*/ 42193 h 88007"/>
                <a:gd name="connsiteX107" fmla="*/ 202219 w 299248"/>
                <a:gd name="connsiteY107" fmla="*/ 44409 h 88007"/>
                <a:gd name="connsiteX108" fmla="*/ 202110 w 299248"/>
                <a:gd name="connsiteY108" fmla="*/ 45818 h 88007"/>
                <a:gd name="connsiteX109" fmla="*/ 167058 w 299248"/>
                <a:gd name="connsiteY109" fmla="*/ 45818 h 88007"/>
                <a:gd name="connsiteX110" fmla="*/ 170868 w 299248"/>
                <a:gd name="connsiteY110" fmla="*/ 57696 h 88007"/>
                <a:gd name="connsiteX111" fmla="*/ 181077 w 299248"/>
                <a:gd name="connsiteY111" fmla="*/ 61894 h 88007"/>
                <a:gd name="connsiteX112" fmla="*/ 189300 w 299248"/>
                <a:gd name="connsiteY112" fmla="*/ 59323 h 88007"/>
                <a:gd name="connsiteX113" fmla="*/ 193499 w 299248"/>
                <a:gd name="connsiteY113" fmla="*/ 52042 h 88007"/>
                <a:gd name="connsiteX114" fmla="*/ 223410 w 299248"/>
                <a:gd name="connsiteY114" fmla="*/ 67749 h 88007"/>
                <a:gd name="connsiteX115" fmla="*/ 205472 w 299248"/>
                <a:gd name="connsiteY115" fmla="*/ 19145 h 88007"/>
                <a:gd name="connsiteX116" fmla="*/ 214239 w 299248"/>
                <a:gd name="connsiteY116" fmla="*/ 19145 h 88007"/>
                <a:gd name="connsiteX117" fmla="*/ 227793 w 299248"/>
                <a:gd name="connsiteY117" fmla="*/ 58085 h 88007"/>
                <a:gd name="connsiteX118" fmla="*/ 241038 w 299248"/>
                <a:gd name="connsiteY118" fmla="*/ 19145 h 88007"/>
                <a:gd name="connsiteX119" fmla="*/ 249805 w 299248"/>
                <a:gd name="connsiteY119" fmla="*/ 19145 h 88007"/>
                <a:gd name="connsiteX120" fmla="*/ 232055 w 299248"/>
                <a:gd name="connsiteY120" fmla="*/ 67749 h 88007"/>
                <a:gd name="connsiteX121" fmla="*/ 223410 w 299248"/>
                <a:gd name="connsiteY121" fmla="*/ 67749 h 88007"/>
                <a:gd name="connsiteX122" fmla="*/ 286362 w 299248"/>
                <a:gd name="connsiteY122" fmla="*/ 61259 h 88007"/>
                <a:gd name="connsiteX123" fmla="*/ 278244 w 299248"/>
                <a:gd name="connsiteY123" fmla="*/ 67239 h 88007"/>
                <a:gd name="connsiteX124" fmla="*/ 269139 w 299248"/>
                <a:gd name="connsiteY124" fmla="*/ 69238 h 88007"/>
                <a:gd name="connsiteX125" fmla="*/ 257521 w 299248"/>
                <a:gd name="connsiteY125" fmla="*/ 65365 h 88007"/>
                <a:gd name="connsiteX126" fmla="*/ 253338 w 299248"/>
                <a:gd name="connsiteY126" fmla="*/ 54647 h 88007"/>
                <a:gd name="connsiteX127" fmla="*/ 257442 w 299248"/>
                <a:gd name="connsiteY127" fmla="*/ 44254 h 88007"/>
                <a:gd name="connsiteX128" fmla="*/ 269959 w 299248"/>
                <a:gd name="connsiteY128" fmla="*/ 39404 h 88007"/>
                <a:gd name="connsiteX129" fmla="*/ 275735 w 299248"/>
                <a:gd name="connsiteY129" fmla="*/ 38768 h 88007"/>
                <a:gd name="connsiteX130" fmla="*/ 283355 w 299248"/>
                <a:gd name="connsiteY130" fmla="*/ 37546 h 88007"/>
                <a:gd name="connsiteX131" fmla="*/ 285216 w 299248"/>
                <a:gd name="connsiteY131" fmla="*/ 36104 h 88007"/>
                <a:gd name="connsiteX132" fmla="*/ 285680 w 299248"/>
                <a:gd name="connsiteY132" fmla="*/ 32264 h 88007"/>
                <a:gd name="connsiteX133" fmla="*/ 282954 w 299248"/>
                <a:gd name="connsiteY133" fmla="*/ 26673 h 88007"/>
                <a:gd name="connsiteX134" fmla="*/ 274731 w 299248"/>
                <a:gd name="connsiteY134" fmla="*/ 24812 h 88007"/>
                <a:gd name="connsiteX135" fmla="*/ 266162 w 299248"/>
                <a:gd name="connsiteY135" fmla="*/ 27091 h 88007"/>
                <a:gd name="connsiteX136" fmla="*/ 263284 w 299248"/>
                <a:gd name="connsiteY136" fmla="*/ 33829 h 88007"/>
                <a:gd name="connsiteX137" fmla="*/ 255568 w 299248"/>
                <a:gd name="connsiteY137" fmla="*/ 33829 h 88007"/>
                <a:gd name="connsiteX138" fmla="*/ 255568 w 299248"/>
                <a:gd name="connsiteY138" fmla="*/ 33456 h 88007"/>
                <a:gd name="connsiteX139" fmla="*/ 260741 w 299248"/>
                <a:gd name="connsiteY139" fmla="*/ 21839 h 88007"/>
                <a:gd name="connsiteX140" fmla="*/ 274991 w 299248"/>
                <a:gd name="connsiteY140" fmla="*/ 17565 h 88007"/>
                <a:gd name="connsiteX141" fmla="*/ 289352 w 299248"/>
                <a:gd name="connsiteY141" fmla="*/ 21220 h 88007"/>
                <a:gd name="connsiteX142" fmla="*/ 293953 w 299248"/>
                <a:gd name="connsiteY142" fmla="*/ 32650 h 88007"/>
                <a:gd name="connsiteX143" fmla="*/ 293953 w 299248"/>
                <a:gd name="connsiteY143" fmla="*/ 56955 h 88007"/>
                <a:gd name="connsiteX144" fmla="*/ 294634 w 299248"/>
                <a:gd name="connsiteY144" fmla="*/ 60979 h 88007"/>
                <a:gd name="connsiteX145" fmla="*/ 297098 w 299248"/>
                <a:gd name="connsiteY145" fmla="*/ 61894 h 88007"/>
                <a:gd name="connsiteX146" fmla="*/ 297993 w 299248"/>
                <a:gd name="connsiteY146" fmla="*/ 61832 h 88007"/>
                <a:gd name="connsiteX147" fmla="*/ 299248 w 299248"/>
                <a:gd name="connsiteY147" fmla="*/ 61615 h 88007"/>
                <a:gd name="connsiteX148" fmla="*/ 299248 w 299248"/>
                <a:gd name="connsiteY148" fmla="*/ 67934 h 88007"/>
                <a:gd name="connsiteX149" fmla="*/ 296633 w 299248"/>
                <a:gd name="connsiteY149" fmla="*/ 68507 h 88007"/>
                <a:gd name="connsiteX150" fmla="*/ 294526 w 299248"/>
                <a:gd name="connsiteY150" fmla="*/ 68678 h 88007"/>
                <a:gd name="connsiteX151" fmla="*/ 288407 w 299248"/>
                <a:gd name="connsiteY151" fmla="*/ 66896 h 88007"/>
                <a:gd name="connsiteX152" fmla="*/ 286362 w 299248"/>
                <a:gd name="connsiteY152" fmla="*/ 61539 h 88007"/>
                <a:gd name="connsiteX153" fmla="*/ 286362 w 299248"/>
                <a:gd name="connsiteY153" fmla="*/ 61259 h 88007"/>
                <a:gd name="connsiteX154" fmla="*/ 285588 w 299248"/>
                <a:gd name="connsiteY154" fmla="*/ 43029 h 88007"/>
                <a:gd name="connsiteX155" fmla="*/ 274372 w 299248"/>
                <a:gd name="connsiteY155" fmla="*/ 45785 h 88007"/>
                <a:gd name="connsiteX156" fmla="*/ 270143 w 299248"/>
                <a:gd name="connsiteY156" fmla="*/ 46375 h 88007"/>
                <a:gd name="connsiteX157" fmla="*/ 263748 w 299248"/>
                <a:gd name="connsiteY157" fmla="*/ 49009 h 88007"/>
                <a:gd name="connsiteX158" fmla="*/ 261795 w 299248"/>
                <a:gd name="connsiteY158" fmla="*/ 54551 h 88007"/>
                <a:gd name="connsiteX159" fmla="*/ 264071 w 299248"/>
                <a:gd name="connsiteY159" fmla="*/ 60129 h 88007"/>
                <a:gd name="connsiteX160" fmla="*/ 270561 w 299248"/>
                <a:gd name="connsiteY160" fmla="*/ 62079 h 88007"/>
                <a:gd name="connsiteX161" fmla="*/ 281360 w 299248"/>
                <a:gd name="connsiteY161" fmla="*/ 58766 h 88007"/>
                <a:gd name="connsiteX162" fmla="*/ 285588 w 299248"/>
                <a:gd name="connsiteY162" fmla="*/ 50277 h 88007"/>
                <a:gd name="connsiteX163" fmla="*/ 285588 w 299248"/>
                <a:gd name="connsiteY163" fmla="*/ 43029 h 8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299248" h="88007">
                  <a:moveTo>
                    <a:pt x="92" y="46095"/>
                  </a:moveTo>
                  <a:lnTo>
                    <a:pt x="8829" y="46095"/>
                  </a:lnTo>
                  <a:cubicBezTo>
                    <a:pt x="8799" y="46421"/>
                    <a:pt x="8766" y="46777"/>
                    <a:pt x="8753" y="47165"/>
                  </a:cubicBezTo>
                  <a:cubicBezTo>
                    <a:pt x="8737" y="47537"/>
                    <a:pt x="8737" y="48110"/>
                    <a:pt x="8737" y="48868"/>
                  </a:cubicBezTo>
                  <a:cubicBezTo>
                    <a:pt x="8737" y="53283"/>
                    <a:pt x="9573" y="56474"/>
                    <a:pt x="11230" y="58457"/>
                  </a:cubicBezTo>
                  <a:cubicBezTo>
                    <a:pt x="12886" y="60439"/>
                    <a:pt x="15567" y="61430"/>
                    <a:pt x="19255" y="61430"/>
                  </a:cubicBezTo>
                  <a:cubicBezTo>
                    <a:pt x="21564" y="61430"/>
                    <a:pt x="23467" y="61028"/>
                    <a:pt x="24969" y="60205"/>
                  </a:cubicBezTo>
                  <a:cubicBezTo>
                    <a:pt x="26487" y="59385"/>
                    <a:pt x="27679" y="58114"/>
                    <a:pt x="28565" y="56395"/>
                  </a:cubicBezTo>
                  <a:cubicBezTo>
                    <a:pt x="28950" y="55575"/>
                    <a:pt x="29230" y="54429"/>
                    <a:pt x="29401" y="52974"/>
                  </a:cubicBezTo>
                  <a:cubicBezTo>
                    <a:pt x="29569" y="51502"/>
                    <a:pt x="29648" y="49022"/>
                    <a:pt x="29648" y="45555"/>
                  </a:cubicBezTo>
                  <a:lnTo>
                    <a:pt x="29648" y="929"/>
                  </a:lnTo>
                  <a:lnTo>
                    <a:pt x="38757" y="929"/>
                  </a:lnTo>
                  <a:lnTo>
                    <a:pt x="38757" y="49223"/>
                  </a:lnTo>
                  <a:cubicBezTo>
                    <a:pt x="38757" y="56132"/>
                    <a:pt x="37176" y="61229"/>
                    <a:pt x="34031" y="64542"/>
                  </a:cubicBezTo>
                  <a:cubicBezTo>
                    <a:pt x="30886" y="67858"/>
                    <a:pt x="26022" y="69514"/>
                    <a:pt x="19423" y="69514"/>
                  </a:cubicBezTo>
                  <a:cubicBezTo>
                    <a:pt x="12949" y="69514"/>
                    <a:pt x="8101" y="67812"/>
                    <a:pt x="4864" y="64387"/>
                  </a:cubicBezTo>
                  <a:cubicBezTo>
                    <a:pt x="1627" y="60966"/>
                    <a:pt x="0" y="55822"/>
                    <a:pt x="0" y="48960"/>
                  </a:cubicBezTo>
                  <a:cubicBezTo>
                    <a:pt x="0" y="48202"/>
                    <a:pt x="16" y="47613"/>
                    <a:pt x="30" y="47211"/>
                  </a:cubicBezTo>
                  <a:cubicBezTo>
                    <a:pt x="46" y="46793"/>
                    <a:pt x="63" y="46421"/>
                    <a:pt x="92" y="46095"/>
                  </a:cubicBezTo>
                  <a:close/>
                  <a:moveTo>
                    <a:pt x="57327" y="43368"/>
                  </a:moveTo>
                  <a:cubicBezTo>
                    <a:pt x="57327" y="49394"/>
                    <a:pt x="58611" y="54011"/>
                    <a:pt x="61200" y="57202"/>
                  </a:cubicBezTo>
                  <a:cubicBezTo>
                    <a:pt x="63785" y="60393"/>
                    <a:pt x="67486" y="61987"/>
                    <a:pt x="72291" y="61987"/>
                  </a:cubicBezTo>
                  <a:cubicBezTo>
                    <a:pt x="77060" y="61987"/>
                    <a:pt x="80715" y="60393"/>
                    <a:pt x="83257" y="57202"/>
                  </a:cubicBezTo>
                  <a:cubicBezTo>
                    <a:pt x="85796" y="54011"/>
                    <a:pt x="87067" y="49394"/>
                    <a:pt x="87067" y="43368"/>
                  </a:cubicBezTo>
                  <a:cubicBezTo>
                    <a:pt x="87067" y="37392"/>
                    <a:pt x="85796" y="32791"/>
                    <a:pt x="83257" y="29600"/>
                  </a:cubicBezTo>
                  <a:cubicBezTo>
                    <a:pt x="80715" y="26410"/>
                    <a:pt x="77060" y="24812"/>
                    <a:pt x="72291" y="24812"/>
                  </a:cubicBezTo>
                  <a:cubicBezTo>
                    <a:pt x="67457" y="24812"/>
                    <a:pt x="63755" y="26410"/>
                    <a:pt x="61183" y="29584"/>
                  </a:cubicBezTo>
                  <a:cubicBezTo>
                    <a:pt x="58611" y="32758"/>
                    <a:pt x="57327" y="37359"/>
                    <a:pt x="57327" y="43368"/>
                  </a:cubicBezTo>
                  <a:close/>
                  <a:moveTo>
                    <a:pt x="48962" y="43368"/>
                  </a:moveTo>
                  <a:cubicBezTo>
                    <a:pt x="48962" y="35238"/>
                    <a:pt x="50991" y="28902"/>
                    <a:pt x="55065" y="24365"/>
                  </a:cubicBezTo>
                  <a:cubicBezTo>
                    <a:pt x="59138" y="19827"/>
                    <a:pt x="64839" y="17565"/>
                    <a:pt x="72196" y="17565"/>
                  </a:cubicBezTo>
                  <a:cubicBezTo>
                    <a:pt x="79585" y="17565"/>
                    <a:pt x="85315" y="19827"/>
                    <a:pt x="89389" y="24348"/>
                  </a:cubicBezTo>
                  <a:cubicBezTo>
                    <a:pt x="93479" y="28873"/>
                    <a:pt x="95524" y="35208"/>
                    <a:pt x="95524" y="43368"/>
                  </a:cubicBezTo>
                  <a:cubicBezTo>
                    <a:pt x="95524" y="51548"/>
                    <a:pt x="93496" y="57897"/>
                    <a:pt x="89422" y="62438"/>
                  </a:cubicBezTo>
                  <a:cubicBezTo>
                    <a:pt x="85348" y="66976"/>
                    <a:pt x="79648" y="69238"/>
                    <a:pt x="72291" y="69238"/>
                  </a:cubicBezTo>
                  <a:cubicBezTo>
                    <a:pt x="64901" y="69238"/>
                    <a:pt x="59171" y="66976"/>
                    <a:pt x="55098" y="62451"/>
                  </a:cubicBezTo>
                  <a:cubicBezTo>
                    <a:pt x="51008" y="57930"/>
                    <a:pt x="48962" y="51578"/>
                    <a:pt x="48962" y="43368"/>
                  </a:cubicBezTo>
                  <a:close/>
                  <a:moveTo>
                    <a:pt x="85579" y="0"/>
                  </a:moveTo>
                  <a:cubicBezTo>
                    <a:pt x="84976" y="3053"/>
                    <a:pt x="83922" y="5374"/>
                    <a:pt x="82404" y="6988"/>
                  </a:cubicBezTo>
                  <a:cubicBezTo>
                    <a:pt x="80886" y="8581"/>
                    <a:pt x="78966" y="9388"/>
                    <a:pt x="76641" y="9388"/>
                  </a:cubicBezTo>
                  <a:cubicBezTo>
                    <a:pt x="76256" y="9388"/>
                    <a:pt x="75805" y="9355"/>
                    <a:pt x="75311" y="9280"/>
                  </a:cubicBezTo>
                  <a:cubicBezTo>
                    <a:pt x="74800" y="9201"/>
                    <a:pt x="74274" y="9079"/>
                    <a:pt x="73701" y="8937"/>
                  </a:cubicBezTo>
                  <a:lnTo>
                    <a:pt x="69301" y="7699"/>
                  </a:lnTo>
                  <a:cubicBezTo>
                    <a:pt x="68912" y="7590"/>
                    <a:pt x="68527" y="7498"/>
                    <a:pt x="68138" y="7436"/>
                  </a:cubicBezTo>
                  <a:cubicBezTo>
                    <a:pt x="67766" y="7373"/>
                    <a:pt x="67411" y="7343"/>
                    <a:pt x="67068" y="7343"/>
                  </a:cubicBezTo>
                  <a:cubicBezTo>
                    <a:pt x="66172" y="7343"/>
                    <a:pt x="65366" y="7607"/>
                    <a:pt x="64667" y="8147"/>
                  </a:cubicBezTo>
                  <a:cubicBezTo>
                    <a:pt x="63973" y="8674"/>
                    <a:pt x="63413" y="9464"/>
                    <a:pt x="62995" y="10501"/>
                  </a:cubicBezTo>
                  <a:lnTo>
                    <a:pt x="59000" y="10501"/>
                  </a:lnTo>
                  <a:cubicBezTo>
                    <a:pt x="59540" y="7528"/>
                    <a:pt x="60581" y="5236"/>
                    <a:pt x="62082" y="3626"/>
                  </a:cubicBezTo>
                  <a:cubicBezTo>
                    <a:pt x="63600" y="2015"/>
                    <a:pt x="65491" y="1209"/>
                    <a:pt x="67750" y="1209"/>
                  </a:cubicBezTo>
                  <a:cubicBezTo>
                    <a:pt x="68264" y="1209"/>
                    <a:pt x="68758" y="1238"/>
                    <a:pt x="69209" y="1301"/>
                  </a:cubicBezTo>
                  <a:cubicBezTo>
                    <a:pt x="69657" y="1363"/>
                    <a:pt x="70075" y="1455"/>
                    <a:pt x="70430" y="1564"/>
                  </a:cubicBezTo>
                  <a:lnTo>
                    <a:pt x="74922" y="2898"/>
                  </a:lnTo>
                  <a:cubicBezTo>
                    <a:pt x="75373" y="3006"/>
                    <a:pt x="75792" y="3099"/>
                    <a:pt x="76193" y="3161"/>
                  </a:cubicBezTo>
                  <a:cubicBezTo>
                    <a:pt x="76582" y="3224"/>
                    <a:pt x="76967" y="3253"/>
                    <a:pt x="77323" y="3253"/>
                  </a:cubicBezTo>
                  <a:cubicBezTo>
                    <a:pt x="78347" y="3253"/>
                    <a:pt x="79213" y="2974"/>
                    <a:pt x="79911" y="2433"/>
                  </a:cubicBezTo>
                  <a:cubicBezTo>
                    <a:pt x="80606" y="1890"/>
                    <a:pt x="81166" y="1083"/>
                    <a:pt x="81584" y="0"/>
                  </a:cubicBezTo>
                  <a:lnTo>
                    <a:pt x="85579" y="0"/>
                  </a:lnTo>
                  <a:close/>
                  <a:moveTo>
                    <a:pt x="126039" y="24908"/>
                  </a:moveTo>
                  <a:cubicBezTo>
                    <a:pt x="121438" y="24908"/>
                    <a:pt x="117891" y="26518"/>
                    <a:pt x="115415" y="29722"/>
                  </a:cubicBezTo>
                  <a:cubicBezTo>
                    <a:pt x="112935" y="32930"/>
                    <a:pt x="111697" y="37513"/>
                    <a:pt x="111697" y="43464"/>
                  </a:cubicBezTo>
                  <a:cubicBezTo>
                    <a:pt x="111697" y="49302"/>
                    <a:pt x="112965" y="53856"/>
                    <a:pt x="115507" y="57110"/>
                  </a:cubicBezTo>
                  <a:cubicBezTo>
                    <a:pt x="118046" y="60360"/>
                    <a:pt x="121593" y="61987"/>
                    <a:pt x="126134" y="61987"/>
                  </a:cubicBezTo>
                  <a:cubicBezTo>
                    <a:pt x="131090" y="61987"/>
                    <a:pt x="134762" y="60502"/>
                    <a:pt x="137130" y="57512"/>
                  </a:cubicBezTo>
                  <a:cubicBezTo>
                    <a:pt x="139501" y="54538"/>
                    <a:pt x="140693" y="49951"/>
                    <a:pt x="140693" y="43786"/>
                  </a:cubicBezTo>
                  <a:cubicBezTo>
                    <a:pt x="140693" y="37563"/>
                    <a:pt x="139455" y="32854"/>
                    <a:pt x="136992" y="29676"/>
                  </a:cubicBezTo>
                  <a:cubicBezTo>
                    <a:pt x="134528" y="26502"/>
                    <a:pt x="130873" y="24908"/>
                    <a:pt x="126039" y="24908"/>
                  </a:cubicBezTo>
                  <a:close/>
                  <a:moveTo>
                    <a:pt x="140413" y="61802"/>
                  </a:moveTo>
                  <a:cubicBezTo>
                    <a:pt x="138510" y="64312"/>
                    <a:pt x="136277" y="66202"/>
                    <a:pt x="133721" y="67456"/>
                  </a:cubicBezTo>
                  <a:cubicBezTo>
                    <a:pt x="131166" y="68711"/>
                    <a:pt x="128255" y="69330"/>
                    <a:pt x="124985" y="69330"/>
                  </a:cubicBezTo>
                  <a:cubicBezTo>
                    <a:pt x="118418" y="69330"/>
                    <a:pt x="113136" y="66943"/>
                    <a:pt x="109141" y="62188"/>
                  </a:cubicBezTo>
                  <a:cubicBezTo>
                    <a:pt x="105144" y="57419"/>
                    <a:pt x="103145" y="51130"/>
                    <a:pt x="103145" y="43293"/>
                  </a:cubicBezTo>
                  <a:cubicBezTo>
                    <a:pt x="103145" y="35548"/>
                    <a:pt x="105144" y="29321"/>
                    <a:pt x="109155" y="24612"/>
                  </a:cubicBezTo>
                  <a:cubicBezTo>
                    <a:pt x="113169" y="19919"/>
                    <a:pt x="118481" y="17565"/>
                    <a:pt x="125080" y="17565"/>
                  </a:cubicBezTo>
                  <a:cubicBezTo>
                    <a:pt x="128284" y="17565"/>
                    <a:pt x="131103" y="18171"/>
                    <a:pt x="133537" y="19392"/>
                  </a:cubicBezTo>
                  <a:cubicBezTo>
                    <a:pt x="135984" y="20617"/>
                    <a:pt x="138246" y="22583"/>
                    <a:pt x="140337" y="25264"/>
                  </a:cubicBezTo>
                  <a:lnTo>
                    <a:pt x="140337" y="19145"/>
                  </a:lnTo>
                  <a:lnTo>
                    <a:pt x="148313" y="19145"/>
                  </a:lnTo>
                  <a:lnTo>
                    <a:pt x="148313" y="66696"/>
                  </a:lnTo>
                  <a:cubicBezTo>
                    <a:pt x="148313" y="74207"/>
                    <a:pt x="146532" y="79644"/>
                    <a:pt x="142955" y="82989"/>
                  </a:cubicBezTo>
                  <a:cubicBezTo>
                    <a:pt x="139392" y="86335"/>
                    <a:pt x="133613" y="88008"/>
                    <a:pt x="125666" y="88008"/>
                  </a:cubicBezTo>
                  <a:cubicBezTo>
                    <a:pt x="119209" y="88008"/>
                    <a:pt x="114173" y="86753"/>
                    <a:pt x="110551" y="84231"/>
                  </a:cubicBezTo>
                  <a:cubicBezTo>
                    <a:pt x="106909" y="81721"/>
                    <a:pt x="105097" y="78234"/>
                    <a:pt x="105097" y="73775"/>
                  </a:cubicBezTo>
                  <a:lnTo>
                    <a:pt x="105097" y="73420"/>
                  </a:lnTo>
                  <a:lnTo>
                    <a:pt x="113090" y="73420"/>
                  </a:lnTo>
                  <a:lnTo>
                    <a:pt x="113090" y="73604"/>
                  </a:lnTo>
                  <a:cubicBezTo>
                    <a:pt x="113090" y="76113"/>
                    <a:pt x="114160" y="77987"/>
                    <a:pt x="116297" y="79242"/>
                  </a:cubicBezTo>
                  <a:cubicBezTo>
                    <a:pt x="118418" y="80496"/>
                    <a:pt x="121642" y="81132"/>
                    <a:pt x="125930" y="81132"/>
                  </a:cubicBezTo>
                  <a:cubicBezTo>
                    <a:pt x="131090" y="81132"/>
                    <a:pt x="134775" y="80141"/>
                    <a:pt x="137038" y="78175"/>
                  </a:cubicBezTo>
                  <a:cubicBezTo>
                    <a:pt x="139300" y="76206"/>
                    <a:pt x="140413" y="72969"/>
                    <a:pt x="140413" y="68461"/>
                  </a:cubicBezTo>
                  <a:lnTo>
                    <a:pt x="140413" y="61802"/>
                  </a:lnTo>
                  <a:close/>
                  <a:moveTo>
                    <a:pt x="167012" y="39031"/>
                  </a:moveTo>
                  <a:lnTo>
                    <a:pt x="193683" y="39031"/>
                  </a:lnTo>
                  <a:cubicBezTo>
                    <a:pt x="193653" y="34494"/>
                    <a:pt x="192507" y="30977"/>
                    <a:pt x="190232" y="28517"/>
                  </a:cubicBezTo>
                  <a:cubicBezTo>
                    <a:pt x="187969" y="26054"/>
                    <a:pt x="184745" y="24812"/>
                    <a:pt x="180580" y="24812"/>
                  </a:cubicBezTo>
                  <a:cubicBezTo>
                    <a:pt x="176552" y="24812"/>
                    <a:pt x="173394" y="26021"/>
                    <a:pt x="171069" y="28454"/>
                  </a:cubicBezTo>
                  <a:cubicBezTo>
                    <a:pt x="168760" y="30872"/>
                    <a:pt x="167397" y="34402"/>
                    <a:pt x="167012" y="39031"/>
                  </a:cubicBezTo>
                  <a:close/>
                  <a:moveTo>
                    <a:pt x="193499" y="52042"/>
                  </a:moveTo>
                  <a:lnTo>
                    <a:pt x="201583" y="52042"/>
                  </a:lnTo>
                  <a:cubicBezTo>
                    <a:pt x="200701" y="57403"/>
                    <a:pt x="198379" y="61615"/>
                    <a:pt x="194598" y="64697"/>
                  </a:cubicBezTo>
                  <a:cubicBezTo>
                    <a:pt x="190818" y="67779"/>
                    <a:pt x="186049" y="69330"/>
                    <a:pt x="180300" y="69330"/>
                  </a:cubicBezTo>
                  <a:cubicBezTo>
                    <a:pt x="173549" y="69330"/>
                    <a:pt x="168220" y="67068"/>
                    <a:pt x="164315" y="62530"/>
                  </a:cubicBezTo>
                  <a:cubicBezTo>
                    <a:pt x="160412" y="57992"/>
                    <a:pt x="158460" y="51795"/>
                    <a:pt x="158460" y="43974"/>
                  </a:cubicBezTo>
                  <a:cubicBezTo>
                    <a:pt x="158460" y="35686"/>
                    <a:pt x="160396" y="29212"/>
                    <a:pt x="164269" y="24549"/>
                  </a:cubicBezTo>
                  <a:cubicBezTo>
                    <a:pt x="168141" y="19889"/>
                    <a:pt x="173470" y="17565"/>
                    <a:pt x="180286" y="17565"/>
                  </a:cubicBezTo>
                  <a:cubicBezTo>
                    <a:pt x="187271" y="17565"/>
                    <a:pt x="192679" y="19718"/>
                    <a:pt x="196505" y="24009"/>
                  </a:cubicBezTo>
                  <a:cubicBezTo>
                    <a:pt x="200329" y="28300"/>
                    <a:pt x="202235" y="34355"/>
                    <a:pt x="202235" y="42193"/>
                  </a:cubicBezTo>
                  <a:cubicBezTo>
                    <a:pt x="202235" y="43184"/>
                    <a:pt x="202235" y="43928"/>
                    <a:pt x="202219" y="44409"/>
                  </a:cubicBezTo>
                  <a:cubicBezTo>
                    <a:pt x="202202" y="44886"/>
                    <a:pt x="202156" y="45367"/>
                    <a:pt x="202110" y="45818"/>
                  </a:cubicBezTo>
                  <a:lnTo>
                    <a:pt x="167058" y="45818"/>
                  </a:lnTo>
                  <a:cubicBezTo>
                    <a:pt x="167150" y="50929"/>
                    <a:pt x="168421" y="54894"/>
                    <a:pt x="170868" y="57696"/>
                  </a:cubicBezTo>
                  <a:cubicBezTo>
                    <a:pt x="173315" y="60502"/>
                    <a:pt x="176723" y="61894"/>
                    <a:pt x="181077" y="61894"/>
                  </a:cubicBezTo>
                  <a:cubicBezTo>
                    <a:pt x="184390" y="61894"/>
                    <a:pt x="187149" y="61042"/>
                    <a:pt x="189300" y="59323"/>
                  </a:cubicBezTo>
                  <a:cubicBezTo>
                    <a:pt x="191470" y="57620"/>
                    <a:pt x="192863" y="55187"/>
                    <a:pt x="193499" y="52042"/>
                  </a:cubicBezTo>
                  <a:close/>
                  <a:moveTo>
                    <a:pt x="223410" y="67749"/>
                  </a:moveTo>
                  <a:lnTo>
                    <a:pt x="205472" y="19145"/>
                  </a:lnTo>
                  <a:lnTo>
                    <a:pt x="214239" y="19145"/>
                  </a:lnTo>
                  <a:lnTo>
                    <a:pt x="227793" y="58085"/>
                  </a:lnTo>
                  <a:lnTo>
                    <a:pt x="241038" y="19145"/>
                  </a:lnTo>
                  <a:lnTo>
                    <a:pt x="249805" y="19145"/>
                  </a:lnTo>
                  <a:lnTo>
                    <a:pt x="232055" y="67749"/>
                  </a:lnTo>
                  <a:lnTo>
                    <a:pt x="223410" y="67749"/>
                  </a:lnTo>
                  <a:close/>
                  <a:moveTo>
                    <a:pt x="286362" y="61259"/>
                  </a:moveTo>
                  <a:cubicBezTo>
                    <a:pt x="283806" y="63923"/>
                    <a:pt x="281109" y="65905"/>
                    <a:pt x="278244" y="67239"/>
                  </a:cubicBezTo>
                  <a:cubicBezTo>
                    <a:pt x="275396" y="68569"/>
                    <a:pt x="272359" y="69238"/>
                    <a:pt x="269139" y="69238"/>
                  </a:cubicBezTo>
                  <a:cubicBezTo>
                    <a:pt x="264179" y="69238"/>
                    <a:pt x="260307" y="67950"/>
                    <a:pt x="257521" y="65365"/>
                  </a:cubicBezTo>
                  <a:cubicBezTo>
                    <a:pt x="254731" y="62777"/>
                    <a:pt x="253338" y="59201"/>
                    <a:pt x="253338" y="54647"/>
                  </a:cubicBezTo>
                  <a:cubicBezTo>
                    <a:pt x="253338" y="50231"/>
                    <a:pt x="254702" y="46763"/>
                    <a:pt x="257442" y="44254"/>
                  </a:cubicBezTo>
                  <a:cubicBezTo>
                    <a:pt x="260185" y="41745"/>
                    <a:pt x="264367" y="40131"/>
                    <a:pt x="269959" y="39404"/>
                  </a:cubicBezTo>
                  <a:cubicBezTo>
                    <a:pt x="271385" y="39249"/>
                    <a:pt x="273305" y="39031"/>
                    <a:pt x="275735" y="38768"/>
                  </a:cubicBezTo>
                  <a:cubicBezTo>
                    <a:pt x="279871" y="38350"/>
                    <a:pt x="282427" y="37932"/>
                    <a:pt x="283355" y="37546"/>
                  </a:cubicBezTo>
                  <a:cubicBezTo>
                    <a:pt x="284300" y="37174"/>
                    <a:pt x="284923" y="36693"/>
                    <a:pt x="285216" y="36104"/>
                  </a:cubicBezTo>
                  <a:cubicBezTo>
                    <a:pt x="285525" y="35518"/>
                    <a:pt x="285680" y="34230"/>
                    <a:pt x="285680" y="32264"/>
                  </a:cubicBezTo>
                  <a:cubicBezTo>
                    <a:pt x="285680" y="29785"/>
                    <a:pt x="284768" y="27928"/>
                    <a:pt x="282954" y="26673"/>
                  </a:cubicBezTo>
                  <a:cubicBezTo>
                    <a:pt x="281142" y="25435"/>
                    <a:pt x="278399" y="24812"/>
                    <a:pt x="274731" y="24812"/>
                  </a:cubicBezTo>
                  <a:cubicBezTo>
                    <a:pt x="270950" y="24812"/>
                    <a:pt x="268085" y="25573"/>
                    <a:pt x="266162" y="27091"/>
                  </a:cubicBezTo>
                  <a:cubicBezTo>
                    <a:pt x="264242" y="28609"/>
                    <a:pt x="263284" y="30855"/>
                    <a:pt x="263284" y="33829"/>
                  </a:cubicBezTo>
                  <a:lnTo>
                    <a:pt x="255568" y="33829"/>
                  </a:lnTo>
                  <a:lnTo>
                    <a:pt x="255568" y="33456"/>
                  </a:lnTo>
                  <a:cubicBezTo>
                    <a:pt x="255568" y="28563"/>
                    <a:pt x="257287" y="24674"/>
                    <a:pt x="260741" y="21839"/>
                  </a:cubicBezTo>
                  <a:cubicBezTo>
                    <a:pt x="264196" y="18991"/>
                    <a:pt x="268935" y="17565"/>
                    <a:pt x="274991" y="17565"/>
                  </a:cubicBezTo>
                  <a:cubicBezTo>
                    <a:pt x="281498" y="17565"/>
                    <a:pt x="286283" y="18790"/>
                    <a:pt x="289352" y="21220"/>
                  </a:cubicBezTo>
                  <a:cubicBezTo>
                    <a:pt x="292418" y="23653"/>
                    <a:pt x="293953" y="27463"/>
                    <a:pt x="293953" y="32650"/>
                  </a:cubicBezTo>
                  <a:lnTo>
                    <a:pt x="293953" y="56955"/>
                  </a:lnTo>
                  <a:cubicBezTo>
                    <a:pt x="293953" y="59030"/>
                    <a:pt x="294183" y="60376"/>
                    <a:pt x="294634" y="60979"/>
                  </a:cubicBezTo>
                  <a:cubicBezTo>
                    <a:pt x="295099" y="61585"/>
                    <a:pt x="295919" y="61894"/>
                    <a:pt x="297098" y="61894"/>
                  </a:cubicBezTo>
                  <a:cubicBezTo>
                    <a:pt x="297345" y="61894"/>
                    <a:pt x="297638" y="61878"/>
                    <a:pt x="297993" y="61832"/>
                  </a:cubicBezTo>
                  <a:cubicBezTo>
                    <a:pt x="298352" y="61786"/>
                    <a:pt x="298771" y="61710"/>
                    <a:pt x="299248" y="61615"/>
                  </a:cubicBezTo>
                  <a:lnTo>
                    <a:pt x="299248" y="67934"/>
                  </a:lnTo>
                  <a:cubicBezTo>
                    <a:pt x="298257" y="68214"/>
                    <a:pt x="297374" y="68401"/>
                    <a:pt x="296633" y="68507"/>
                  </a:cubicBezTo>
                  <a:cubicBezTo>
                    <a:pt x="295902" y="68615"/>
                    <a:pt x="295191" y="68678"/>
                    <a:pt x="294526" y="68678"/>
                  </a:cubicBezTo>
                  <a:cubicBezTo>
                    <a:pt x="291799" y="68678"/>
                    <a:pt x="289754" y="68089"/>
                    <a:pt x="288407" y="66896"/>
                  </a:cubicBezTo>
                  <a:cubicBezTo>
                    <a:pt x="287044" y="65721"/>
                    <a:pt x="286362" y="63923"/>
                    <a:pt x="286362" y="61539"/>
                  </a:cubicBezTo>
                  <a:lnTo>
                    <a:pt x="286362" y="61259"/>
                  </a:lnTo>
                  <a:close/>
                  <a:moveTo>
                    <a:pt x="285588" y="43029"/>
                  </a:moveTo>
                  <a:cubicBezTo>
                    <a:pt x="283405" y="44205"/>
                    <a:pt x="279670" y="45120"/>
                    <a:pt x="274372" y="45785"/>
                  </a:cubicBezTo>
                  <a:cubicBezTo>
                    <a:pt x="272498" y="46032"/>
                    <a:pt x="271088" y="46220"/>
                    <a:pt x="270143" y="46375"/>
                  </a:cubicBezTo>
                  <a:cubicBezTo>
                    <a:pt x="267186" y="46856"/>
                    <a:pt x="265049" y="47738"/>
                    <a:pt x="263748" y="49009"/>
                  </a:cubicBezTo>
                  <a:cubicBezTo>
                    <a:pt x="262447" y="50277"/>
                    <a:pt x="261795" y="52121"/>
                    <a:pt x="261795" y="54551"/>
                  </a:cubicBezTo>
                  <a:cubicBezTo>
                    <a:pt x="261795" y="56968"/>
                    <a:pt x="262553" y="58829"/>
                    <a:pt x="264071" y="60129"/>
                  </a:cubicBezTo>
                  <a:cubicBezTo>
                    <a:pt x="265576" y="61430"/>
                    <a:pt x="267743" y="62079"/>
                    <a:pt x="270561" y="62079"/>
                  </a:cubicBezTo>
                  <a:cubicBezTo>
                    <a:pt x="274945" y="62079"/>
                    <a:pt x="278554" y="60979"/>
                    <a:pt x="281360" y="58766"/>
                  </a:cubicBezTo>
                  <a:cubicBezTo>
                    <a:pt x="284179" y="56550"/>
                    <a:pt x="285588" y="53731"/>
                    <a:pt x="285588" y="50277"/>
                  </a:cubicBezTo>
                  <a:lnTo>
                    <a:pt x="285588" y="4302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5BBD53B8-6BD4-416F-9F17-3B354DE184C9}"/>
                </a:ext>
              </a:extLst>
            </p:cNvPr>
            <p:cNvSpPr/>
            <p:nvPr/>
          </p:nvSpPr>
          <p:spPr>
            <a:xfrm>
              <a:off x="8998920" y="4642641"/>
              <a:ext cx="345857" cy="83017"/>
            </a:xfrm>
            <a:custGeom>
              <a:avLst/>
              <a:gdLst>
                <a:gd name="connsiteX0" fmla="*/ 9109 w 359291"/>
                <a:gd name="connsiteY0" fmla="*/ 30575 h 86242"/>
                <a:gd name="connsiteX1" fmla="*/ 24336 w 359291"/>
                <a:gd name="connsiteY1" fmla="*/ 30575 h 86242"/>
                <a:gd name="connsiteX2" fmla="*/ 35424 w 359291"/>
                <a:gd name="connsiteY2" fmla="*/ 28036 h 86242"/>
                <a:gd name="connsiteX3" fmla="*/ 38569 w 359291"/>
                <a:gd name="connsiteY3" fmla="*/ 19317 h 86242"/>
                <a:gd name="connsiteX4" fmla="*/ 35441 w 359291"/>
                <a:gd name="connsiteY4" fmla="*/ 10765 h 86242"/>
                <a:gd name="connsiteX5" fmla="*/ 25018 w 359291"/>
                <a:gd name="connsiteY5" fmla="*/ 8180 h 86242"/>
                <a:gd name="connsiteX6" fmla="*/ 9109 w 359291"/>
                <a:gd name="connsiteY6" fmla="*/ 8180 h 86242"/>
                <a:gd name="connsiteX7" fmla="*/ 9109 w 359291"/>
                <a:gd name="connsiteY7" fmla="*/ 30575 h 86242"/>
                <a:gd name="connsiteX8" fmla="*/ 0 w 359291"/>
                <a:gd name="connsiteY8" fmla="*/ 66821 h 86242"/>
                <a:gd name="connsiteX9" fmla="*/ 0 w 359291"/>
                <a:gd name="connsiteY9" fmla="*/ 0 h 86242"/>
                <a:gd name="connsiteX10" fmla="*/ 24613 w 359291"/>
                <a:gd name="connsiteY10" fmla="*/ 0 h 86242"/>
                <a:gd name="connsiteX11" fmla="*/ 33738 w 359291"/>
                <a:gd name="connsiteY11" fmla="*/ 589 h 86242"/>
                <a:gd name="connsiteX12" fmla="*/ 39330 w 359291"/>
                <a:gd name="connsiteY12" fmla="*/ 2542 h 86242"/>
                <a:gd name="connsiteX13" fmla="*/ 45587 w 359291"/>
                <a:gd name="connsiteY13" fmla="*/ 9125 h 86242"/>
                <a:gd name="connsiteX14" fmla="*/ 47770 w 359291"/>
                <a:gd name="connsiteY14" fmla="*/ 19333 h 86242"/>
                <a:gd name="connsiteX15" fmla="*/ 45587 w 359291"/>
                <a:gd name="connsiteY15" fmla="*/ 29182 h 86242"/>
                <a:gd name="connsiteX16" fmla="*/ 39235 w 359291"/>
                <a:gd name="connsiteY16" fmla="*/ 35982 h 86242"/>
                <a:gd name="connsiteX17" fmla="*/ 33583 w 359291"/>
                <a:gd name="connsiteY17" fmla="*/ 38044 h 86242"/>
                <a:gd name="connsiteX18" fmla="*/ 22894 w 359291"/>
                <a:gd name="connsiteY18" fmla="*/ 38663 h 86242"/>
                <a:gd name="connsiteX19" fmla="*/ 9109 w 359291"/>
                <a:gd name="connsiteY19" fmla="*/ 38663 h 86242"/>
                <a:gd name="connsiteX20" fmla="*/ 9109 w 359291"/>
                <a:gd name="connsiteY20" fmla="*/ 66821 h 86242"/>
                <a:gd name="connsiteX21" fmla="*/ 0 w 359291"/>
                <a:gd name="connsiteY21" fmla="*/ 66821 h 86242"/>
                <a:gd name="connsiteX22" fmla="*/ 85164 w 359291"/>
                <a:gd name="connsiteY22" fmla="*/ 60330 h 86242"/>
                <a:gd name="connsiteX23" fmla="*/ 77046 w 359291"/>
                <a:gd name="connsiteY23" fmla="*/ 66310 h 86242"/>
                <a:gd name="connsiteX24" fmla="*/ 67941 w 359291"/>
                <a:gd name="connsiteY24" fmla="*/ 68309 h 86242"/>
                <a:gd name="connsiteX25" fmla="*/ 56323 w 359291"/>
                <a:gd name="connsiteY25" fmla="*/ 64437 h 86242"/>
                <a:gd name="connsiteX26" fmla="*/ 52140 w 359291"/>
                <a:gd name="connsiteY26" fmla="*/ 53718 h 86242"/>
                <a:gd name="connsiteX27" fmla="*/ 56244 w 359291"/>
                <a:gd name="connsiteY27" fmla="*/ 43325 h 86242"/>
                <a:gd name="connsiteX28" fmla="*/ 68761 w 359291"/>
                <a:gd name="connsiteY28" fmla="*/ 38475 h 86242"/>
                <a:gd name="connsiteX29" fmla="*/ 74537 w 359291"/>
                <a:gd name="connsiteY29" fmla="*/ 37839 h 86242"/>
                <a:gd name="connsiteX30" fmla="*/ 82157 w 359291"/>
                <a:gd name="connsiteY30" fmla="*/ 36618 h 86242"/>
                <a:gd name="connsiteX31" fmla="*/ 84018 w 359291"/>
                <a:gd name="connsiteY31" fmla="*/ 35175 h 86242"/>
                <a:gd name="connsiteX32" fmla="*/ 84482 w 359291"/>
                <a:gd name="connsiteY32" fmla="*/ 31336 h 86242"/>
                <a:gd name="connsiteX33" fmla="*/ 81756 w 359291"/>
                <a:gd name="connsiteY33" fmla="*/ 25744 h 86242"/>
                <a:gd name="connsiteX34" fmla="*/ 73533 w 359291"/>
                <a:gd name="connsiteY34" fmla="*/ 23884 h 86242"/>
                <a:gd name="connsiteX35" fmla="*/ 64964 w 359291"/>
                <a:gd name="connsiteY35" fmla="*/ 26163 h 86242"/>
                <a:gd name="connsiteX36" fmla="*/ 62086 w 359291"/>
                <a:gd name="connsiteY36" fmla="*/ 32900 h 86242"/>
                <a:gd name="connsiteX37" fmla="*/ 54370 w 359291"/>
                <a:gd name="connsiteY37" fmla="*/ 32900 h 86242"/>
                <a:gd name="connsiteX38" fmla="*/ 54370 w 359291"/>
                <a:gd name="connsiteY38" fmla="*/ 32528 h 86242"/>
                <a:gd name="connsiteX39" fmla="*/ 59543 w 359291"/>
                <a:gd name="connsiteY39" fmla="*/ 20910 h 86242"/>
                <a:gd name="connsiteX40" fmla="*/ 73793 w 359291"/>
                <a:gd name="connsiteY40" fmla="*/ 16636 h 86242"/>
                <a:gd name="connsiteX41" fmla="*/ 88154 w 359291"/>
                <a:gd name="connsiteY41" fmla="*/ 20291 h 86242"/>
                <a:gd name="connsiteX42" fmla="*/ 92755 w 359291"/>
                <a:gd name="connsiteY42" fmla="*/ 31721 h 86242"/>
                <a:gd name="connsiteX43" fmla="*/ 92755 w 359291"/>
                <a:gd name="connsiteY43" fmla="*/ 56026 h 86242"/>
                <a:gd name="connsiteX44" fmla="*/ 93436 w 359291"/>
                <a:gd name="connsiteY44" fmla="*/ 60050 h 86242"/>
                <a:gd name="connsiteX45" fmla="*/ 95900 w 359291"/>
                <a:gd name="connsiteY45" fmla="*/ 60966 h 86242"/>
                <a:gd name="connsiteX46" fmla="*/ 96795 w 359291"/>
                <a:gd name="connsiteY46" fmla="*/ 60903 h 86242"/>
                <a:gd name="connsiteX47" fmla="*/ 98050 w 359291"/>
                <a:gd name="connsiteY47" fmla="*/ 60686 h 86242"/>
                <a:gd name="connsiteX48" fmla="*/ 98050 w 359291"/>
                <a:gd name="connsiteY48" fmla="*/ 67005 h 86242"/>
                <a:gd name="connsiteX49" fmla="*/ 95435 w 359291"/>
                <a:gd name="connsiteY49" fmla="*/ 67578 h 86242"/>
                <a:gd name="connsiteX50" fmla="*/ 93328 w 359291"/>
                <a:gd name="connsiteY50" fmla="*/ 67749 h 86242"/>
                <a:gd name="connsiteX51" fmla="*/ 87209 w 359291"/>
                <a:gd name="connsiteY51" fmla="*/ 65968 h 86242"/>
                <a:gd name="connsiteX52" fmla="*/ 85164 w 359291"/>
                <a:gd name="connsiteY52" fmla="*/ 60610 h 86242"/>
                <a:gd name="connsiteX53" fmla="*/ 85164 w 359291"/>
                <a:gd name="connsiteY53" fmla="*/ 60330 h 86242"/>
                <a:gd name="connsiteX54" fmla="*/ 84390 w 359291"/>
                <a:gd name="connsiteY54" fmla="*/ 42100 h 86242"/>
                <a:gd name="connsiteX55" fmla="*/ 73174 w 359291"/>
                <a:gd name="connsiteY55" fmla="*/ 44857 h 86242"/>
                <a:gd name="connsiteX56" fmla="*/ 68945 w 359291"/>
                <a:gd name="connsiteY56" fmla="*/ 45446 h 86242"/>
                <a:gd name="connsiteX57" fmla="*/ 62550 w 359291"/>
                <a:gd name="connsiteY57" fmla="*/ 48081 h 86242"/>
                <a:gd name="connsiteX58" fmla="*/ 60597 w 359291"/>
                <a:gd name="connsiteY58" fmla="*/ 53623 h 86242"/>
                <a:gd name="connsiteX59" fmla="*/ 62873 w 359291"/>
                <a:gd name="connsiteY59" fmla="*/ 59201 h 86242"/>
                <a:gd name="connsiteX60" fmla="*/ 69363 w 359291"/>
                <a:gd name="connsiteY60" fmla="*/ 61150 h 86242"/>
                <a:gd name="connsiteX61" fmla="*/ 80162 w 359291"/>
                <a:gd name="connsiteY61" fmla="*/ 57838 h 86242"/>
                <a:gd name="connsiteX62" fmla="*/ 84390 w 359291"/>
                <a:gd name="connsiteY62" fmla="*/ 49348 h 86242"/>
                <a:gd name="connsiteX63" fmla="*/ 84390 w 359291"/>
                <a:gd name="connsiteY63" fmla="*/ 42100 h 86242"/>
                <a:gd name="connsiteX64" fmla="*/ 105674 w 359291"/>
                <a:gd name="connsiteY64" fmla="*/ 66821 h 86242"/>
                <a:gd name="connsiteX65" fmla="*/ 105674 w 359291"/>
                <a:gd name="connsiteY65" fmla="*/ 0 h 86242"/>
                <a:gd name="connsiteX66" fmla="*/ 113946 w 359291"/>
                <a:gd name="connsiteY66" fmla="*/ 0 h 86242"/>
                <a:gd name="connsiteX67" fmla="*/ 113946 w 359291"/>
                <a:gd name="connsiteY67" fmla="*/ 66821 h 86242"/>
                <a:gd name="connsiteX68" fmla="*/ 105674 w 359291"/>
                <a:gd name="connsiteY68" fmla="*/ 66821 h 86242"/>
                <a:gd name="connsiteX69" fmla="*/ 134670 w 359291"/>
                <a:gd name="connsiteY69" fmla="*/ 18217 h 86242"/>
                <a:gd name="connsiteX70" fmla="*/ 134670 w 359291"/>
                <a:gd name="connsiteY70" fmla="*/ 48031 h 86242"/>
                <a:gd name="connsiteX71" fmla="*/ 136916 w 359291"/>
                <a:gd name="connsiteY71" fmla="*/ 57992 h 86242"/>
                <a:gd name="connsiteX72" fmla="*/ 144506 w 359291"/>
                <a:gd name="connsiteY72" fmla="*/ 60781 h 86242"/>
                <a:gd name="connsiteX73" fmla="*/ 155209 w 359291"/>
                <a:gd name="connsiteY73" fmla="*/ 56629 h 86242"/>
                <a:gd name="connsiteX74" fmla="*/ 158835 w 359291"/>
                <a:gd name="connsiteY74" fmla="*/ 44392 h 86242"/>
                <a:gd name="connsiteX75" fmla="*/ 158835 w 359291"/>
                <a:gd name="connsiteY75" fmla="*/ 18217 h 86242"/>
                <a:gd name="connsiteX76" fmla="*/ 167012 w 359291"/>
                <a:gd name="connsiteY76" fmla="*/ 18217 h 86242"/>
                <a:gd name="connsiteX77" fmla="*/ 167012 w 359291"/>
                <a:gd name="connsiteY77" fmla="*/ 66821 h 86242"/>
                <a:gd name="connsiteX78" fmla="*/ 159191 w 359291"/>
                <a:gd name="connsiteY78" fmla="*/ 66821 h 86242"/>
                <a:gd name="connsiteX79" fmla="*/ 159191 w 359291"/>
                <a:gd name="connsiteY79" fmla="*/ 59556 h 86242"/>
                <a:gd name="connsiteX80" fmla="*/ 152624 w 359291"/>
                <a:gd name="connsiteY80" fmla="*/ 65892 h 86242"/>
                <a:gd name="connsiteX81" fmla="*/ 143143 w 359291"/>
                <a:gd name="connsiteY81" fmla="*/ 68029 h 86242"/>
                <a:gd name="connsiteX82" fmla="*/ 134298 w 359291"/>
                <a:gd name="connsiteY82" fmla="*/ 66310 h 86242"/>
                <a:gd name="connsiteX83" fmla="*/ 128538 w 359291"/>
                <a:gd name="connsiteY83" fmla="*/ 61401 h 86242"/>
                <a:gd name="connsiteX84" fmla="*/ 126895 w 359291"/>
                <a:gd name="connsiteY84" fmla="*/ 57265 h 86242"/>
                <a:gd name="connsiteX85" fmla="*/ 126397 w 359291"/>
                <a:gd name="connsiteY85" fmla="*/ 49704 h 86242"/>
                <a:gd name="connsiteX86" fmla="*/ 126397 w 359291"/>
                <a:gd name="connsiteY86" fmla="*/ 47399 h 86242"/>
                <a:gd name="connsiteX87" fmla="*/ 126397 w 359291"/>
                <a:gd name="connsiteY87" fmla="*/ 18217 h 86242"/>
                <a:gd name="connsiteX88" fmla="*/ 134670 w 359291"/>
                <a:gd name="connsiteY88" fmla="*/ 18217 h 86242"/>
                <a:gd name="connsiteX89" fmla="*/ 187354 w 359291"/>
                <a:gd name="connsiteY89" fmla="*/ 42858 h 86242"/>
                <a:gd name="connsiteX90" fmla="*/ 190963 w 359291"/>
                <a:gd name="connsiteY90" fmla="*/ 56504 h 86242"/>
                <a:gd name="connsiteX91" fmla="*/ 201791 w 359291"/>
                <a:gd name="connsiteY91" fmla="*/ 61058 h 86242"/>
                <a:gd name="connsiteX92" fmla="*/ 212414 w 359291"/>
                <a:gd name="connsiteY92" fmla="*/ 56040 h 86242"/>
                <a:gd name="connsiteX93" fmla="*/ 216165 w 359291"/>
                <a:gd name="connsiteY93" fmla="*/ 41821 h 86242"/>
                <a:gd name="connsiteX94" fmla="*/ 212293 w 359291"/>
                <a:gd name="connsiteY94" fmla="*/ 28748 h 86242"/>
                <a:gd name="connsiteX95" fmla="*/ 201695 w 359291"/>
                <a:gd name="connsiteY95" fmla="*/ 23979 h 86242"/>
                <a:gd name="connsiteX96" fmla="*/ 191072 w 359291"/>
                <a:gd name="connsiteY96" fmla="*/ 28873 h 86242"/>
                <a:gd name="connsiteX97" fmla="*/ 187354 w 359291"/>
                <a:gd name="connsiteY97" fmla="*/ 42858 h 86242"/>
                <a:gd name="connsiteX98" fmla="*/ 179638 w 359291"/>
                <a:gd name="connsiteY98" fmla="*/ 86243 h 86242"/>
                <a:gd name="connsiteX99" fmla="*/ 179638 w 359291"/>
                <a:gd name="connsiteY99" fmla="*/ 18217 h 86242"/>
                <a:gd name="connsiteX100" fmla="*/ 187630 w 359291"/>
                <a:gd name="connsiteY100" fmla="*/ 18217 h 86242"/>
                <a:gd name="connsiteX101" fmla="*/ 187630 w 359291"/>
                <a:gd name="connsiteY101" fmla="*/ 25063 h 86242"/>
                <a:gd name="connsiteX102" fmla="*/ 194447 w 359291"/>
                <a:gd name="connsiteY102" fmla="*/ 18681 h 86242"/>
                <a:gd name="connsiteX103" fmla="*/ 203447 w 359291"/>
                <a:gd name="connsiteY103" fmla="*/ 16636 h 86242"/>
                <a:gd name="connsiteX104" fmla="*/ 218938 w 359291"/>
                <a:gd name="connsiteY104" fmla="*/ 23620 h 86242"/>
                <a:gd name="connsiteX105" fmla="*/ 224714 w 359291"/>
                <a:gd name="connsiteY105" fmla="*/ 42364 h 86242"/>
                <a:gd name="connsiteX106" fmla="*/ 218859 w 359291"/>
                <a:gd name="connsiteY106" fmla="*/ 61275 h 86242"/>
                <a:gd name="connsiteX107" fmla="*/ 203355 w 359291"/>
                <a:gd name="connsiteY107" fmla="*/ 68309 h 86242"/>
                <a:gd name="connsiteX108" fmla="*/ 194355 w 359291"/>
                <a:gd name="connsiteY108" fmla="*/ 66482 h 86242"/>
                <a:gd name="connsiteX109" fmla="*/ 187630 w 359291"/>
                <a:gd name="connsiteY109" fmla="*/ 60874 h 86242"/>
                <a:gd name="connsiteX110" fmla="*/ 187630 w 359291"/>
                <a:gd name="connsiteY110" fmla="*/ 86243 h 86242"/>
                <a:gd name="connsiteX111" fmla="*/ 179638 w 359291"/>
                <a:gd name="connsiteY111" fmla="*/ 86243 h 86242"/>
                <a:gd name="connsiteX112" fmla="*/ 240903 w 359291"/>
                <a:gd name="connsiteY112" fmla="*/ 38103 h 86242"/>
                <a:gd name="connsiteX113" fmla="*/ 267575 w 359291"/>
                <a:gd name="connsiteY113" fmla="*/ 38103 h 86242"/>
                <a:gd name="connsiteX114" fmla="*/ 264123 w 359291"/>
                <a:gd name="connsiteY114" fmla="*/ 27588 h 86242"/>
                <a:gd name="connsiteX115" fmla="*/ 254471 w 359291"/>
                <a:gd name="connsiteY115" fmla="*/ 23884 h 86242"/>
                <a:gd name="connsiteX116" fmla="*/ 244961 w 359291"/>
                <a:gd name="connsiteY116" fmla="*/ 27526 h 86242"/>
                <a:gd name="connsiteX117" fmla="*/ 240903 w 359291"/>
                <a:gd name="connsiteY117" fmla="*/ 38103 h 86242"/>
                <a:gd name="connsiteX118" fmla="*/ 267390 w 359291"/>
                <a:gd name="connsiteY118" fmla="*/ 51113 h 86242"/>
                <a:gd name="connsiteX119" fmla="*/ 275475 w 359291"/>
                <a:gd name="connsiteY119" fmla="*/ 51113 h 86242"/>
                <a:gd name="connsiteX120" fmla="*/ 268490 w 359291"/>
                <a:gd name="connsiteY120" fmla="*/ 63768 h 86242"/>
                <a:gd name="connsiteX121" fmla="*/ 254191 w 359291"/>
                <a:gd name="connsiteY121" fmla="*/ 68401 h 86242"/>
                <a:gd name="connsiteX122" fmla="*/ 238206 w 359291"/>
                <a:gd name="connsiteY122" fmla="*/ 61601 h 86242"/>
                <a:gd name="connsiteX123" fmla="*/ 232351 w 359291"/>
                <a:gd name="connsiteY123" fmla="*/ 43046 h 86242"/>
                <a:gd name="connsiteX124" fmla="*/ 238160 w 359291"/>
                <a:gd name="connsiteY124" fmla="*/ 23620 h 86242"/>
                <a:gd name="connsiteX125" fmla="*/ 254178 w 359291"/>
                <a:gd name="connsiteY125" fmla="*/ 16636 h 86242"/>
                <a:gd name="connsiteX126" fmla="*/ 270397 w 359291"/>
                <a:gd name="connsiteY126" fmla="*/ 23080 h 86242"/>
                <a:gd name="connsiteX127" fmla="*/ 276127 w 359291"/>
                <a:gd name="connsiteY127" fmla="*/ 41264 h 86242"/>
                <a:gd name="connsiteX128" fmla="*/ 276110 w 359291"/>
                <a:gd name="connsiteY128" fmla="*/ 43480 h 86242"/>
                <a:gd name="connsiteX129" fmla="*/ 276002 w 359291"/>
                <a:gd name="connsiteY129" fmla="*/ 44890 h 86242"/>
                <a:gd name="connsiteX130" fmla="*/ 240949 w 359291"/>
                <a:gd name="connsiteY130" fmla="*/ 44890 h 86242"/>
                <a:gd name="connsiteX131" fmla="*/ 244760 w 359291"/>
                <a:gd name="connsiteY131" fmla="*/ 56767 h 86242"/>
                <a:gd name="connsiteX132" fmla="*/ 254968 w 359291"/>
                <a:gd name="connsiteY132" fmla="*/ 60966 h 86242"/>
                <a:gd name="connsiteX133" fmla="*/ 263191 w 359291"/>
                <a:gd name="connsiteY133" fmla="*/ 58394 h 86242"/>
                <a:gd name="connsiteX134" fmla="*/ 267390 w 359291"/>
                <a:gd name="connsiteY134" fmla="*/ 51113 h 86242"/>
                <a:gd name="connsiteX135" fmla="*/ 285499 w 359291"/>
                <a:gd name="connsiteY135" fmla="*/ 66821 h 86242"/>
                <a:gd name="connsiteX136" fmla="*/ 285499 w 359291"/>
                <a:gd name="connsiteY136" fmla="*/ 18217 h 86242"/>
                <a:gd name="connsiteX137" fmla="*/ 293399 w 359291"/>
                <a:gd name="connsiteY137" fmla="*/ 18217 h 86242"/>
                <a:gd name="connsiteX138" fmla="*/ 293399 w 359291"/>
                <a:gd name="connsiteY138" fmla="*/ 26920 h 86242"/>
                <a:gd name="connsiteX139" fmla="*/ 298695 w 359291"/>
                <a:gd name="connsiteY139" fmla="*/ 19610 h 86242"/>
                <a:gd name="connsiteX140" fmla="*/ 306875 w 359291"/>
                <a:gd name="connsiteY140" fmla="*/ 17193 h 86242"/>
                <a:gd name="connsiteX141" fmla="*/ 308192 w 359291"/>
                <a:gd name="connsiteY141" fmla="*/ 17209 h 86242"/>
                <a:gd name="connsiteX142" fmla="*/ 309012 w 359291"/>
                <a:gd name="connsiteY142" fmla="*/ 17334 h 86242"/>
                <a:gd name="connsiteX143" fmla="*/ 309012 w 359291"/>
                <a:gd name="connsiteY143" fmla="*/ 25929 h 86242"/>
                <a:gd name="connsiteX144" fmla="*/ 308284 w 359291"/>
                <a:gd name="connsiteY144" fmla="*/ 25853 h 86242"/>
                <a:gd name="connsiteX145" fmla="*/ 307059 w 359291"/>
                <a:gd name="connsiteY145" fmla="*/ 25837 h 86242"/>
                <a:gd name="connsiteX146" fmla="*/ 297101 w 359291"/>
                <a:gd name="connsiteY146" fmla="*/ 29400 h 86242"/>
                <a:gd name="connsiteX147" fmla="*/ 293676 w 359291"/>
                <a:gd name="connsiteY147" fmla="*/ 39776 h 86242"/>
                <a:gd name="connsiteX148" fmla="*/ 293676 w 359291"/>
                <a:gd name="connsiteY148" fmla="*/ 66821 h 86242"/>
                <a:gd name="connsiteX149" fmla="*/ 285499 w 359291"/>
                <a:gd name="connsiteY149" fmla="*/ 66821 h 86242"/>
                <a:gd name="connsiteX150" fmla="*/ 346406 w 359291"/>
                <a:gd name="connsiteY150" fmla="*/ 60330 h 86242"/>
                <a:gd name="connsiteX151" fmla="*/ 338288 w 359291"/>
                <a:gd name="connsiteY151" fmla="*/ 66310 h 86242"/>
                <a:gd name="connsiteX152" fmla="*/ 329183 w 359291"/>
                <a:gd name="connsiteY152" fmla="*/ 68309 h 86242"/>
                <a:gd name="connsiteX153" fmla="*/ 317564 w 359291"/>
                <a:gd name="connsiteY153" fmla="*/ 64437 h 86242"/>
                <a:gd name="connsiteX154" fmla="*/ 313382 w 359291"/>
                <a:gd name="connsiteY154" fmla="*/ 53718 h 86242"/>
                <a:gd name="connsiteX155" fmla="*/ 317485 w 359291"/>
                <a:gd name="connsiteY155" fmla="*/ 43325 h 86242"/>
                <a:gd name="connsiteX156" fmla="*/ 330003 w 359291"/>
                <a:gd name="connsiteY156" fmla="*/ 38475 h 86242"/>
                <a:gd name="connsiteX157" fmla="*/ 335779 w 359291"/>
                <a:gd name="connsiteY157" fmla="*/ 37839 h 86242"/>
                <a:gd name="connsiteX158" fmla="*/ 343399 w 359291"/>
                <a:gd name="connsiteY158" fmla="*/ 36618 h 86242"/>
                <a:gd name="connsiteX159" fmla="*/ 345260 w 359291"/>
                <a:gd name="connsiteY159" fmla="*/ 35175 h 86242"/>
                <a:gd name="connsiteX160" fmla="*/ 345724 w 359291"/>
                <a:gd name="connsiteY160" fmla="*/ 31336 h 86242"/>
                <a:gd name="connsiteX161" fmla="*/ 342997 w 359291"/>
                <a:gd name="connsiteY161" fmla="*/ 25744 h 86242"/>
                <a:gd name="connsiteX162" fmla="*/ 334774 w 359291"/>
                <a:gd name="connsiteY162" fmla="*/ 23884 h 86242"/>
                <a:gd name="connsiteX163" fmla="*/ 326206 w 359291"/>
                <a:gd name="connsiteY163" fmla="*/ 26163 h 86242"/>
                <a:gd name="connsiteX164" fmla="*/ 323327 w 359291"/>
                <a:gd name="connsiteY164" fmla="*/ 32900 h 86242"/>
                <a:gd name="connsiteX165" fmla="*/ 315612 w 359291"/>
                <a:gd name="connsiteY165" fmla="*/ 32900 h 86242"/>
                <a:gd name="connsiteX166" fmla="*/ 315612 w 359291"/>
                <a:gd name="connsiteY166" fmla="*/ 32528 h 86242"/>
                <a:gd name="connsiteX167" fmla="*/ 320785 w 359291"/>
                <a:gd name="connsiteY167" fmla="*/ 20910 h 86242"/>
                <a:gd name="connsiteX168" fmla="*/ 335035 w 359291"/>
                <a:gd name="connsiteY168" fmla="*/ 16636 h 86242"/>
                <a:gd name="connsiteX169" fmla="*/ 349396 w 359291"/>
                <a:gd name="connsiteY169" fmla="*/ 20291 h 86242"/>
                <a:gd name="connsiteX170" fmla="*/ 353997 w 359291"/>
                <a:gd name="connsiteY170" fmla="*/ 31721 h 86242"/>
                <a:gd name="connsiteX171" fmla="*/ 353997 w 359291"/>
                <a:gd name="connsiteY171" fmla="*/ 56026 h 86242"/>
                <a:gd name="connsiteX172" fmla="*/ 354678 w 359291"/>
                <a:gd name="connsiteY172" fmla="*/ 60050 h 86242"/>
                <a:gd name="connsiteX173" fmla="*/ 357141 w 359291"/>
                <a:gd name="connsiteY173" fmla="*/ 60966 h 86242"/>
                <a:gd name="connsiteX174" fmla="*/ 358037 w 359291"/>
                <a:gd name="connsiteY174" fmla="*/ 60903 h 86242"/>
                <a:gd name="connsiteX175" fmla="*/ 359292 w 359291"/>
                <a:gd name="connsiteY175" fmla="*/ 60686 h 86242"/>
                <a:gd name="connsiteX176" fmla="*/ 359292 w 359291"/>
                <a:gd name="connsiteY176" fmla="*/ 67005 h 86242"/>
                <a:gd name="connsiteX177" fmla="*/ 356677 w 359291"/>
                <a:gd name="connsiteY177" fmla="*/ 67578 h 86242"/>
                <a:gd name="connsiteX178" fmla="*/ 354570 w 359291"/>
                <a:gd name="connsiteY178" fmla="*/ 67749 h 86242"/>
                <a:gd name="connsiteX179" fmla="*/ 348451 w 359291"/>
                <a:gd name="connsiteY179" fmla="*/ 65968 h 86242"/>
                <a:gd name="connsiteX180" fmla="*/ 346406 w 359291"/>
                <a:gd name="connsiteY180" fmla="*/ 60610 h 86242"/>
                <a:gd name="connsiteX181" fmla="*/ 346406 w 359291"/>
                <a:gd name="connsiteY181" fmla="*/ 60330 h 86242"/>
                <a:gd name="connsiteX182" fmla="*/ 345632 w 359291"/>
                <a:gd name="connsiteY182" fmla="*/ 42100 h 86242"/>
                <a:gd name="connsiteX183" fmla="*/ 334416 w 359291"/>
                <a:gd name="connsiteY183" fmla="*/ 44857 h 86242"/>
                <a:gd name="connsiteX184" fmla="*/ 330187 w 359291"/>
                <a:gd name="connsiteY184" fmla="*/ 45446 h 86242"/>
                <a:gd name="connsiteX185" fmla="*/ 323792 w 359291"/>
                <a:gd name="connsiteY185" fmla="*/ 48081 h 86242"/>
                <a:gd name="connsiteX186" fmla="*/ 321839 w 359291"/>
                <a:gd name="connsiteY186" fmla="*/ 53623 h 86242"/>
                <a:gd name="connsiteX187" fmla="*/ 324115 w 359291"/>
                <a:gd name="connsiteY187" fmla="*/ 59201 h 86242"/>
                <a:gd name="connsiteX188" fmla="*/ 330605 w 359291"/>
                <a:gd name="connsiteY188" fmla="*/ 61150 h 86242"/>
                <a:gd name="connsiteX189" fmla="*/ 341404 w 359291"/>
                <a:gd name="connsiteY189" fmla="*/ 57838 h 86242"/>
                <a:gd name="connsiteX190" fmla="*/ 345632 w 359291"/>
                <a:gd name="connsiteY190" fmla="*/ 49348 h 86242"/>
                <a:gd name="connsiteX191" fmla="*/ 345632 w 359291"/>
                <a:gd name="connsiteY191" fmla="*/ 42100 h 8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59291" h="86242">
                  <a:moveTo>
                    <a:pt x="9109" y="30575"/>
                  </a:moveTo>
                  <a:lnTo>
                    <a:pt x="24336" y="30575"/>
                  </a:lnTo>
                  <a:cubicBezTo>
                    <a:pt x="29632" y="30575"/>
                    <a:pt x="33320" y="29726"/>
                    <a:pt x="35424" y="28036"/>
                  </a:cubicBezTo>
                  <a:cubicBezTo>
                    <a:pt x="37515" y="26334"/>
                    <a:pt x="38569" y="23436"/>
                    <a:pt x="38569" y="19317"/>
                  </a:cubicBezTo>
                  <a:cubicBezTo>
                    <a:pt x="38569" y="15335"/>
                    <a:pt x="37532" y="12500"/>
                    <a:pt x="35441" y="10765"/>
                  </a:cubicBezTo>
                  <a:cubicBezTo>
                    <a:pt x="33366" y="9046"/>
                    <a:pt x="29879" y="8180"/>
                    <a:pt x="25018" y="8180"/>
                  </a:cubicBezTo>
                  <a:lnTo>
                    <a:pt x="9109" y="8180"/>
                  </a:lnTo>
                  <a:lnTo>
                    <a:pt x="9109" y="30575"/>
                  </a:lnTo>
                  <a:close/>
                  <a:moveTo>
                    <a:pt x="0" y="66821"/>
                  </a:moveTo>
                  <a:lnTo>
                    <a:pt x="0" y="0"/>
                  </a:lnTo>
                  <a:lnTo>
                    <a:pt x="24613" y="0"/>
                  </a:lnTo>
                  <a:cubicBezTo>
                    <a:pt x="28611" y="0"/>
                    <a:pt x="31647" y="204"/>
                    <a:pt x="33738" y="589"/>
                  </a:cubicBezTo>
                  <a:cubicBezTo>
                    <a:pt x="35829" y="978"/>
                    <a:pt x="37687" y="1627"/>
                    <a:pt x="39330" y="2542"/>
                  </a:cubicBezTo>
                  <a:cubicBezTo>
                    <a:pt x="42057" y="4027"/>
                    <a:pt x="44131" y="6214"/>
                    <a:pt x="45587" y="9125"/>
                  </a:cubicBezTo>
                  <a:cubicBezTo>
                    <a:pt x="47043" y="12019"/>
                    <a:pt x="47770" y="15428"/>
                    <a:pt x="47770" y="19333"/>
                  </a:cubicBezTo>
                  <a:cubicBezTo>
                    <a:pt x="47770" y="23047"/>
                    <a:pt x="47043" y="26334"/>
                    <a:pt x="45587" y="29182"/>
                  </a:cubicBezTo>
                  <a:cubicBezTo>
                    <a:pt x="44131" y="32017"/>
                    <a:pt x="42024" y="34293"/>
                    <a:pt x="39235" y="35982"/>
                  </a:cubicBezTo>
                  <a:cubicBezTo>
                    <a:pt x="37624" y="36957"/>
                    <a:pt x="35750" y="37639"/>
                    <a:pt x="33583" y="38044"/>
                  </a:cubicBezTo>
                  <a:cubicBezTo>
                    <a:pt x="31413" y="38462"/>
                    <a:pt x="27850" y="38663"/>
                    <a:pt x="22894" y="38663"/>
                  </a:cubicBezTo>
                  <a:lnTo>
                    <a:pt x="9109" y="38663"/>
                  </a:lnTo>
                  <a:lnTo>
                    <a:pt x="9109" y="66821"/>
                  </a:lnTo>
                  <a:lnTo>
                    <a:pt x="0" y="66821"/>
                  </a:lnTo>
                  <a:close/>
                  <a:moveTo>
                    <a:pt x="85164" y="60330"/>
                  </a:moveTo>
                  <a:cubicBezTo>
                    <a:pt x="82609" y="62994"/>
                    <a:pt x="79911" y="64977"/>
                    <a:pt x="77046" y="66310"/>
                  </a:cubicBezTo>
                  <a:cubicBezTo>
                    <a:pt x="74198" y="67641"/>
                    <a:pt x="71162" y="68309"/>
                    <a:pt x="67941" y="68309"/>
                  </a:cubicBezTo>
                  <a:cubicBezTo>
                    <a:pt x="62981" y="68309"/>
                    <a:pt x="59109" y="67022"/>
                    <a:pt x="56323" y="64437"/>
                  </a:cubicBezTo>
                  <a:cubicBezTo>
                    <a:pt x="53533" y="61848"/>
                    <a:pt x="52140" y="58272"/>
                    <a:pt x="52140" y="53718"/>
                  </a:cubicBezTo>
                  <a:cubicBezTo>
                    <a:pt x="52140" y="49302"/>
                    <a:pt x="53504" y="45835"/>
                    <a:pt x="56244" y="43325"/>
                  </a:cubicBezTo>
                  <a:cubicBezTo>
                    <a:pt x="58987" y="40816"/>
                    <a:pt x="63169" y="39203"/>
                    <a:pt x="68761" y="38475"/>
                  </a:cubicBezTo>
                  <a:cubicBezTo>
                    <a:pt x="70187" y="38320"/>
                    <a:pt x="72107" y="38103"/>
                    <a:pt x="74537" y="37839"/>
                  </a:cubicBezTo>
                  <a:cubicBezTo>
                    <a:pt x="78673" y="37421"/>
                    <a:pt x="81229" y="37003"/>
                    <a:pt x="82157" y="36618"/>
                  </a:cubicBezTo>
                  <a:cubicBezTo>
                    <a:pt x="83102" y="36246"/>
                    <a:pt x="83725" y="35765"/>
                    <a:pt x="84018" y="35175"/>
                  </a:cubicBezTo>
                  <a:cubicBezTo>
                    <a:pt x="84328" y="34589"/>
                    <a:pt x="84482" y="33302"/>
                    <a:pt x="84482" y="31336"/>
                  </a:cubicBezTo>
                  <a:cubicBezTo>
                    <a:pt x="84482" y="28856"/>
                    <a:pt x="83570" y="26999"/>
                    <a:pt x="81756" y="25744"/>
                  </a:cubicBezTo>
                  <a:cubicBezTo>
                    <a:pt x="79944" y="24506"/>
                    <a:pt x="77201" y="23884"/>
                    <a:pt x="73533" y="23884"/>
                  </a:cubicBezTo>
                  <a:cubicBezTo>
                    <a:pt x="69752" y="23884"/>
                    <a:pt x="66887" y="24645"/>
                    <a:pt x="64964" y="26163"/>
                  </a:cubicBezTo>
                  <a:cubicBezTo>
                    <a:pt x="63044" y="27681"/>
                    <a:pt x="62086" y="29926"/>
                    <a:pt x="62086" y="32900"/>
                  </a:cubicBezTo>
                  <a:lnTo>
                    <a:pt x="54370" y="32900"/>
                  </a:lnTo>
                  <a:lnTo>
                    <a:pt x="54370" y="32528"/>
                  </a:lnTo>
                  <a:cubicBezTo>
                    <a:pt x="54370" y="27635"/>
                    <a:pt x="56089" y="23746"/>
                    <a:pt x="59543" y="20910"/>
                  </a:cubicBezTo>
                  <a:cubicBezTo>
                    <a:pt x="62998" y="18062"/>
                    <a:pt x="67737" y="16636"/>
                    <a:pt x="73793" y="16636"/>
                  </a:cubicBezTo>
                  <a:cubicBezTo>
                    <a:pt x="80300" y="16636"/>
                    <a:pt x="85085" y="17861"/>
                    <a:pt x="88154" y="20291"/>
                  </a:cubicBezTo>
                  <a:cubicBezTo>
                    <a:pt x="91220" y="22725"/>
                    <a:pt x="92755" y="26535"/>
                    <a:pt x="92755" y="31721"/>
                  </a:cubicBezTo>
                  <a:lnTo>
                    <a:pt x="92755" y="56026"/>
                  </a:lnTo>
                  <a:cubicBezTo>
                    <a:pt x="92755" y="58101"/>
                    <a:pt x="92985" y="59448"/>
                    <a:pt x="93436" y="60050"/>
                  </a:cubicBezTo>
                  <a:cubicBezTo>
                    <a:pt x="93901" y="60656"/>
                    <a:pt x="94721" y="60966"/>
                    <a:pt x="95900" y="60966"/>
                  </a:cubicBezTo>
                  <a:cubicBezTo>
                    <a:pt x="96147" y="60966"/>
                    <a:pt x="96440" y="60949"/>
                    <a:pt x="96795" y="60903"/>
                  </a:cubicBezTo>
                  <a:cubicBezTo>
                    <a:pt x="97154" y="60857"/>
                    <a:pt x="97573" y="60781"/>
                    <a:pt x="98050" y="60686"/>
                  </a:cubicBezTo>
                  <a:lnTo>
                    <a:pt x="98050" y="67005"/>
                  </a:lnTo>
                  <a:cubicBezTo>
                    <a:pt x="97059" y="67285"/>
                    <a:pt x="96176" y="67473"/>
                    <a:pt x="95435" y="67578"/>
                  </a:cubicBezTo>
                  <a:cubicBezTo>
                    <a:pt x="94704" y="67687"/>
                    <a:pt x="93993" y="67749"/>
                    <a:pt x="93328" y="67749"/>
                  </a:cubicBezTo>
                  <a:cubicBezTo>
                    <a:pt x="90601" y="67749"/>
                    <a:pt x="88556" y="67160"/>
                    <a:pt x="87209" y="65968"/>
                  </a:cubicBezTo>
                  <a:cubicBezTo>
                    <a:pt x="85846" y="64792"/>
                    <a:pt x="85164" y="62994"/>
                    <a:pt x="85164" y="60610"/>
                  </a:cubicBezTo>
                  <a:lnTo>
                    <a:pt x="85164" y="60330"/>
                  </a:lnTo>
                  <a:close/>
                  <a:moveTo>
                    <a:pt x="84390" y="42100"/>
                  </a:moveTo>
                  <a:cubicBezTo>
                    <a:pt x="82207" y="43276"/>
                    <a:pt x="78472" y="44192"/>
                    <a:pt x="73174" y="44857"/>
                  </a:cubicBezTo>
                  <a:cubicBezTo>
                    <a:pt x="71300" y="45104"/>
                    <a:pt x="69890" y="45291"/>
                    <a:pt x="68945" y="45446"/>
                  </a:cubicBezTo>
                  <a:cubicBezTo>
                    <a:pt x="65988" y="45927"/>
                    <a:pt x="63851" y="46809"/>
                    <a:pt x="62550" y="48081"/>
                  </a:cubicBezTo>
                  <a:cubicBezTo>
                    <a:pt x="61249" y="49348"/>
                    <a:pt x="60597" y="51192"/>
                    <a:pt x="60597" y="53623"/>
                  </a:cubicBezTo>
                  <a:cubicBezTo>
                    <a:pt x="60597" y="56040"/>
                    <a:pt x="61355" y="57900"/>
                    <a:pt x="62873" y="59201"/>
                  </a:cubicBezTo>
                  <a:cubicBezTo>
                    <a:pt x="64378" y="60502"/>
                    <a:pt x="66545" y="61150"/>
                    <a:pt x="69363" y="61150"/>
                  </a:cubicBezTo>
                  <a:cubicBezTo>
                    <a:pt x="73747" y="61150"/>
                    <a:pt x="77356" y="60050"/>
                    <a:pt x="80162" y="57838"/>
                  </a:cubicBezTo>
                  <a:cubicBezTo>
                    <a:pt x="82981" y="55621"/>
                    <a:pt x="84390" y="52803"/>
                    <a:pt x="84390" y="49348"/>
                  </a:cubicBezTo>
                  <a:lnTo>
                    <a:pt x="84390" y="42100"/>
                  </a:lnTo>
                  <a:close/>
                  <a:moveTo>
                    <a:pt x="105674" y="66821"/>
                  </a:moveTo>
                  <a:lnTo>
                    <a:pt x="105674" y="0"/>
                  </a:lnTo>
                  <a:lnTo>
                    <a:pt x="113946" y="0"/>
                  </a:lnTo>
                  <a:lnTo>
                    <a:pt x="113946" y="66821"/>
                  </a:lnTo>
                  <a:lnTo>
                    <a:pt x="105674" y="66821"/>
                  </a:lnTo>
                  <a:close/>
                  <a:moveTo>
                    <a:pt x="134670" y="18217"/>
                  </a:moveTo>
                  <a:lnTo>
                    <a:pt x="134670" y="48031"/>
                  </a:lnTo>
                  <a:cubicBezTo>
                    <a:pt x="134670" y="52803"/>
                    <a:pt x="135414" y="56132"/>
                    <a:pt x="136916" y="57992"/>
                  </a:cubicBezTo>
                  <a:cubicBezTo>
                    <a:pt x="138404" y="59850"/>
                    <a:pt x="140943" y="60781"/>
                    <a:pt x="144506" y="60781"/>
                  </a:cubicBezTo>
                  <a:cubicBezTo>
                    <a:pt x="149232" y="60781"/>
                    <a:pt x="152792" y="59402"/>
                    <a:pt x="155209" y="56629"/>
                  </a:cubicBezTo>
                  <a:cubicBezTo>
                    <a:pt x="157626" y="53856"/>
                    <a:pt x="158835" y="49783"/>
                    <a:pt x="158835" y="44392"/>
                  </a:cubicBezTo>
                  <a:lnTo>
                    <a:pt x="158835" y="18217"/>
                  </a:lnTo>
                  <a:lnTo>
                    <a:pt x="167012" y="18217"/>
                  </a:lnTo>
                  <a:lnTo>
                    <a:pt x="167012" y="66821"/>
                  </a:lnTo>
                  <a:lnTo>
                    <a:pt x="159191" y="66821"/>
                  </a:lnTo>
                  <a:lnTo>
                    <a:pt x="159191" y="59556"/>
                  </a:lnTo>
                  <a:cubicBezTo>
                    <a:pt x="157501" y="62359"/>
                    <a:pt x="155318" y="64483"/>
                    <a:pt x="152624" y="65892"/>
                  </a:cubicBezTo>
                  <a:cubicBezTo>
                    <a:pt x="149927" y="67318"/>
                    <a:pt x="146769" y="68029"/>
                    <a:pt x="143143" y="68029"/>
                  </a:cubicBezTo>
                  <a:cubicBezTo>
                    <a:pt x="139751" y="68029"/>
                    <a:pt x="136807" y="67456"/>
                    <a:pt x="134298" y="66310"/>
                  </a:cubicBezTo>
                  <a:cubicBezTo>
                    <a:pt x="131788" y="65164"/>
                    <a:pt x="129868" y="63521"/>
                    <a:pt x="128538" y="61401"/>
                  </a:cubicBezTo>
                  <a:cubicBezTo>
                    <a:pt x="127777" y="60222"/>
                    <a:pt x="127234" y="58845"/>
                    <a:pt x="126895" y="57265"/>
                  </a:cubicBezTo>
                  <a:cubicBezTo>
                    <a:pt x="126569" y="55667"/>
                    <a:pt x="126397" y="53158"/>
                    <a:pt x="126397" y="49704"/>
                  </a:cubicBezTo>
                  <a:lnTo>
                    <a:pt x="126397" y="47399"/>
                  </a:lnTo>
                  <a:lnTo>
                    <a:pt x="126397" y="18217"/>
                  </a:lnTo>
                  <a:lnTo>
                    <a:pt x="134670" y="18217"/>
                  </a:lnTo>
                  <a:close/>
                  <a:moveTo>
                    <a:pt x="187354" y="42858"/>
                  </a:moveTo>
                  <a:cubicBezTo>
                    <a:pt x="187354" y="48917"/>
                    <a:pt x="188562" y="53455"/>
                    <a:pt x="190963" y="56504"/>
                  </a:cubicBezTo>
                  <a:cubicBezTo>
                    <a:pt x="193364" y="59540"/>
                    <a:pt x="196973" y="61058"/>
                    <a:pt x="201791" y="61058"/>
                  </a:cubicBezTo>
                  <a:cubicBezTo>
                    <a:pt x="206375" y="61058"/>
                    <a:pt x="209921" y="59385"/>
                    <a:pt x="212414" y="56040"/>
                  </a:cubicBezTo>
                  <a:cubicBezTo>
                    <a:pt x="214911" y="52694"/>
                    <a:pt x="216165" y="47955"/>
                    <a:pt x="216165" y="41821"/>
                  </a:cubicBezTo>
                  <a:cubicBezTo>
                    <a:pt x="216165" y="36275"/>
                    <a:pt x="214878" y="31925"/>
                    <a:pt x="212293" y="28748"/>
                  </a:cubicBezTo>
                  <a:cubicBezTo>
                    <a:pt x="209704" y="25573"/>
                    <a:pt x="206174" y="23979"/>
                    <a:pt x="201695" y="23979"/>
                  </a:cubicBezTo>
                  <a:cubicBezTo>
                    <a:pt x="197095" y="23979"/>
                    <a:pt x="193548" y="25606"/>
                    <a:pt x="191072" y="28873"/>
                  </a:cubicBezTo>
                  <a:cubicBezTo>
                    <a:pt x="188592" y="32139"/>
                    <a:pt x="187354" y="36802"/>
                    <a:pt x="187354" y="42858"/>
                  </a:cubicBezTo>
                  <a:close/>
                  <a:moveTo>
                    <a:pt x="179638" y="86243"/>
                  </a:moveTo>
                  <a:lnTo>
                    <a:pt x="179638" y="18217"/>
                  </a:lnTo>
                  <a:lnTo>
                    <a:pt x="187630" y="18217"/>
                  </a:lnTo>
                  <a:lnTo>
                    <a:pt x="187630" y="25063"/>
                  </a:lnTo>
                  <a:cubicBezTo>
                    <a:pt x="189646" y="22165"/>
                    <a:pt x="191921" y="20028"/>
                    <a:pt x="194447" y="18681"/>
                  </a:cubicBezTo>
                  <a:cubicBezTo>
                    <a:pt x="196973" y="17318"/>
                    <a:pt x="199976" y="16636"/>
                    <a:pt x="203447" y="16636"/>
                  </a:cubicBezTo>
                  <a:cubicBezTo>
                    <a:pt x="209921" y="16636"/>
                    <a:pt x="215079" y="18961"/>
                    <a:pt x="218938" y="23620"/>
                  </a:cubicBezTo>
                  <a:cubicBezTo>
                    <a:pt x="222794" y="28283"/>
                    <a:pt x="224714" y="34527"/>
                    <a:pt x="224714" y="42364"/>
                  </a:cubicBezTo>
                  <a:cubicBezTo>
                    <a:pt x="224714" y="50277"/>
                    <a:pt x="222761" y="56583"/>
                    <a:pt x="218859" y="61275"/>
                  </a:cubicBezTo>
                  <a:cubicBezTo>
                    <a:pt x="214970" y="65968"/>
                    <a:pt x="209796" y="68309"/>
                    <a:pt x="203355" y="68309"/>
                  </a:cubicBezTo>
                  <a:cubicBezTo>
                    <a:pt x="199947" y="68309"/>
                    <a:pt x="196940" y="67703"/>
                    <a:pt x="194355" y="66482"/>
                  </a:cubicBezTo>
                  <a:cubicBezTo>
                    <a:pt x="191766" y="65257"/>
                    <a:pt x="189520" y="63383"/>
                    <a:pt x="187630" y="60874"/>
                  </a:cubicBezTo>
                  <a:lnTo>
                    <a:pt x="187630" y="86243"/>
                  </a:lnTo>
                  <a:lnTo>
                    <a:pt x="179638" y="86243"/>
                  </a:lnTo>
                  <a:close/>
                  <a:moveTo>
                    <a:pt x="240903" y="38103"/>
                  </a:moveTo>
                  <a:lnTo>
                    <a:pt x="267575" y="38103"/>
                  </a:lnTo>
                  <a:cubicBezTo>
                    <a:pt x="267545" y="33565"/>
                    <a:pt x="266399" y="30048"/>
                    <a:pt x="264123" y="27588"/>
                  </a:cubicBezTo>
                  <a:cubicBezTo>
                    <a:pt x="261861" y="25125"/>
                    <a:pt x="258637" y="23884"/>
                    <a:pt x="254471" y="23884"/>
                  </a:cubicBezTo>
                  <a:cubicBezTo>
                    <a:pt x="250444" y="23884"/>
                    <a:pt x="247285" y="25092"/>
                    <a:pt x="244961" y="27526"/>
                  </a:cubicBezTo>
                  <a:cubicBezTo>
                    <a:pt x="242652" y="29943"/>
                    <a:pt x="241289" y="33473"/>
                    <a:pt x="240903" y="38103"/>
                  </a:cubicBezTo>
                  <a:close/>
                  <a:moveTo>
                    <a:pt x="267390" y="51113"/>
                  </a:moveTo>
                  <a:lnTo>
                    <a:pt x="275475" y="51113"/>
                  </a:lnTo>
                  <a:cubicBezTo>
                    <a:pt x="274592" y="56474"/>
                    <a:pt x="272271" y="60686"/>
                    <a:pt x="268490" y="63768"/>
                  </a:cubicBezTo>
                  <a:cubicBezTo>
                    <a:pt x="264710" y="66850"/>
                    <a:pt x="259941" y="68401"/>
                    <a:pt x="254191" y="68401"/>
                  </a:cubicBezTo>
                  <a:cubicBezTo>
                    <a:pt x="247440" y="68401"/>
                    <a:pt x="242112" y="66139"/>
                    <a:pt x="238206" y="61601"/>
                  </a:cubicBezTo>
                  <a:cubicBezTo>
                    <a:pt x="234304" y="57064"/>
                    <a:pt x="232351" y="50866"/>
                    <a:pt x="232351" y="43046"/>
                  </a:cubicBezTo>
                  <a:cubicBezTo>
                    <a:pt x="232351" y="34757"/>
                    <a:pt x="234287" y="28283"/>
                    <a:pt x="238160" y="23620"/>
                  </a:cubicBezTo>
                  <a:cubicBezTo>
                    <a:pt x="242033" y="18961"/>
                    <a:pt x="247361" y="16636"/>
                    <a:pt x="254178" y="16636"/>
                  </a:cubicBezTo>
                  <a:cubicBezTo>
                    <a:pt x="261163" y="16636"/>
                    <a:pt x="266570" y="18790"/>
                    <a:pt x="270397" y="23080"/>
                  </a:cubicBezTo>
                  <a:cubicBezTo>
                    <a:pt x="274220" y="27371"/>
                    <a:pt x="276127" y="33427"/>
                    <a:pt x="276127" y="41264"/>
                  </a:cubicBezTo>
                  <a:cubicBezTo>
                    <a:pt x="276127" y="42255"/>
                    <a:pt x="276127" y="42999"/>
                    <a:pt x="276110" y="43480"/>
                  </a:cubicBezTo>
                  <a:cubicBezTo>
                    <a:pt x="276094" y="43958"/>
                    <a:pt x="276048" y="44439"/>
                    <a:pt x="276002" y="44890"/>
                  </a:cubicBezTo>
                  <a:lnTo>
                    <a:pt x="240949" y="44890"/>
                  </a:lnTo>
                  <a:cubicBezTo>
                    <a:pt x="241042" y="50000"/>
                    <a:pt x="242313" y="53965"/>
                    <a:pt x="244760" y="56767"/>
                  </a:cubicBezTo>
                  <a:cubicBezTo>
                    <a:pt x="247206" y="59573"/>
                    <a:pt x="250615" y="60966"/>
                    <a:pt x="254968" y="60966"/>
                  </a:cubicBezTo>
                  <a:cubicBezTo>
                    <a:pt x="258281" y="60966"/>
                    <a:pt x="261041" y="60113"/>
                    <a:pt x="263191" y="58394"/>
                  </a:cubicBezTo>
                  <a:cubicBezTo>
                    <a:pt x="265362" y="56692"/>
                    <a:pt x="266755" y="54258"/>
                    <a:pt x="267390" y="51113"/>
                  </a:cubicBezTo>
                  <a:close/>
                  <a:moveTo>
                    <a:pt x="285499" y="66821"/>
                  </a:moveTo>
                  <a:lnTo>
                    <a:pt x="285499" y="18217"/>
                  </a:lnTo>
                  <a:lnTo>
                    <a:pt x="293399" y="18217"/>
                  </a:lnTo>
                  <a:lnTo>
                    <a:pt x="293399" y="26920"/>
                  </a:lnTo>
                  <a:cubicBezTo>
                    <a:pt x="294700" y="23670"/>
                    <a:pt x="296465" y="21236"/>
                    <a:pt x="298695" y="19610"/>
                  </a:cubicBezTo>
                  <a:cubicBezTo>
                    <a:pt x="300911" y="17999"/>
                    <a:pt x="303638" y="17193"/>
                    <a:pt x="306875" y="17193"/>
                  </a:cubicBezTo>
                  <a:cubicBezTo>
                    <a:pt x="307478" y="17193"/>
                    <a:pt x="307929" y="17193"/>
                    <a:pt x="308192" y="17209"/>
                  </a:cubicBezTo>
                  <a:cubicBezTo>
                    <a:pt x="308469" y="17225"/>
                    <a:pt x="308732" y="17272"/>
                    <a:pt x="309012" y="17334"/>
                  </a:cubicBezTo>
                  <a:lnTo>
                    <a:pt x="309012" y="25929"/>
                  </a:lnTo>
                  <a:cubicBezTo>
                    <a:pt x="308795" y="25899"/>
                    <a:pt x="308564" y="25869"/>
                    <a:pt x="308284" y="25853"/>
                  </a:cubicBezTo>
                  <a:cubicBezTo>
                    <a:pt x="308021" y="25837"/>
                    <a:pt x="307603" y="25837"/>
                    <a:pt x="307059" y="25837"/>
                  </a:cubicBezTo>
                  <a:cubicBezTo>
                    <a:pt x="302709" y="25837"/>
                    <a:pt x="299393" y="27029"/>
                    <a:pt x="297101" y="29400"/>
                  </a:cubicBezTo>
                  <a:cubicBezTo>
                    <a:pt x="294822" y="31770"/>
                    <a:pt x="293676" y="35238"/>
                    <a:pt x="293676" y="39776"/>
                  </a:cubicBezTo>
                  <a:lnTo>
                    <a:pt x="293676" y="66821"/>
                  </a:lnTo>
                  <a:lnTo>
                    <a:pt x="285499" y="66821"/>
                  </a:lnTo>
                  <a:close/>
                  <a:moveTo>
                    <a:pt x="346406" y="60330"/>
                  </a:moveTo>
                  <a:cubicBezTo>
                    <a:pt x="343850" y="62994"/>
                    <a:pt x="341153" y="64977"/>
                    <a:pt x="338288" y="66310"/>
                  </a:cubicBezTo>
                  <a:cubicBezTo>
                    <a:pt x="335440" y="67641"/>
                    <a:pt x="332403" y="68309"/>
                    <a:pt x="329183" y="68309"/>
                  </a:cubicBezTo>
                  <a:cubicBezTo>
                    <a:pt x="324223" y="68309"/>
                    <a:pt x="320350" y="67022"/>
                    <a:pt x="317564" y="64437"/>
                  </a:cubicBezTo>
                  <a:cubicBezTo>
                    <a:pt x="314775" y="61848"/>
                    <a:pt x="313382" y="58272"/>
                    <a:pt x="313382" y="53718"/>
                  </a:cubicBezTo>
                  <a:cubicBezTo>
                    <a:pt x="313382" y="49302"/>
                    <a:pt x="314746" y="45835"/>
                    <a:pt x="317485" y="43325"/>
                  </a:cubicBezTo>
                  <a:cubicBezTo>
                    <a:pt x="320229" y="40816"/>
                    <a:pt x="324411" y="39203"/>
                    <a:pt x="330003" y="38475"/>
                  </a:cubicBezTo>
                  <a:cubicBezTo>
                    <a:pt x="331429" y="38320"/>
                    <a:pt x="333349" y="38103"/>
                    <a:pt x="335779" y="37839"/>
                  </a:cubicBezTo>
                  <a:cubicBezTo>
                    <a:pt x="339915" y="37421"/>
                    <a:pt x="342471" y="37003"/>
                    <a:pt x="343399" y="36618"/>
                  </a:cubicBezTo>
                  <a:cubicBezTo>
                    <a:pt x="344344" y="36246"/>
                    <a:pt x="344967" y="35765"/>
                    <a:pt x="345260" y="35175"/>
                  </a:cubicBezTo>
                  <a:cubicBezTo>
                    <a:pt x="345569" y="34589"/>
                    <a:pt x="345724" y="33302"/>
                    <a:pt x="345724" y="31336"/>
                  </a:cubicBezTo>
                  <a:cubicBezTo>
                    <a:pt x="345724" y="28856"/>
                    <a:pt x="344812" y="26999"/>
                    <a:pt x="342997" y="25744"/>
                  </a:cubicBezTo>
                  <a:cubicBezTo>
                    <a:pt x="341186" y="24506"/>
                    <a:pt x="338443" y="23884"/>
                    <a:pt x="334774" y="23884"/>
                  </a:cubicBezTo>
                  <a:cubicBezTo>
                    <a:pt x="330994" y="23884"/>
                    <a:pt x="328129" y="24645"/>
                    <a:pt x="326206" y="26163"/>
                  </a:cubicBezTo>
                  <a:cubicBezTo>
                    <a:pt x="324286" y="27681"/>
                    <a:pt x="323327" y="29926"/>
                    <a:pt x="323327" y="32900"/>
                  </a:cubicBezTo>
                  <a:lnTo>
                    <a:pt x="315612" y="32900"/>
                  </a:lnTo>
                  <a:lnTo>
                    <a:pt x="315612" y="32528"/>
                  </a:lnTo>
                  <a:cubicBezTo>
                    <a:pt x="315612" y="27635"/>
                    <a:pt x="317331" y="23746"/>
                    <a:pt x="320785" y="20910"/>
                  </a:cubicBezTo>
                  <a:cubicBezTo>
                    <a:pt x="324240" y="18062"/>
                    <a:pt x="328979" y="16636"/>
                    <a:pt x="335035" y="16636"/>
                  </a:cubicBezTo>
                  <a:cubicBezTo>
                    <a:pt x="341542" y="16636"/>
                    <a:pt x="346327" y="17861"/>
                    <a:pt x="349396" y="20291"/>
                  </a:cubicBezTo>
                  <a:cubicBezTo>
                    <a:pt x="352462" y="22725"/>
                    <a:pt x="353997" y="26535"/>
                    <a:pt x="353997" y="31721"/>
                  </a:cubicBezTo>
                  <a:lnTo>
                    <a:pt x="353997" y="56026"/>
                  </a:lnTo>
                  <a:cubicBezTo>
                    <a:pt x="353997" y="58101"/>
                    <a:pt x="354227" y="59448"/>
                    <a:pt x="354678" y="60050"/>
                  </a:cubicBezTo>
                  <a:cubicBezTo>
                    <a:pt x="355143" y="60656"/>
                    <a:pt x="355963" y="60966"/>
                    <a:pt x="357141" y="60966"/>
                  </a:cubicBezTo>
                  <a:cubicBezTo>
                    <a:pt x="357388" y="60966"/>
                    <a:pt x="357682" y="60949"/>
                    <a:pt x="358037" y="60903"/>
                  </a:cubicBezTo>
                  <a:cubicBezTo>
                    <a:pt x="358396" y="60857"/>
                    <a:pt x="358814" y="60781"/>
                    <a:pt x="359292" y="60686"/>
                  </a:cubicBezTo>
                  <a:lnTo>
                    <a:pt x="359292" y="67005"/>
                  </a:lnTo>
                  <a:cubicBezTo>
                    <a:pt x="358301" y="67285"/>
                    <a:pt x="357418" y="67473"/>
                    <a:pt x="356677" y="67578"/>
                  </a:cubicBezTo>
                  <a:cubicBezTo>
                    <a:pt x="355946" y="67687"/>
                    <a:pt x="355235" y="67749"/>
                    <a:pt x="354570" y="67749"/>
                  </a:cubicBezTo>
                  <a:cubicBezTo>
                    <a:pt x="351843" y="67749"/>
                    <a:pt x="349798" y="67160"/>
                    <a:pt x="348451" y="65968"/>
                  </a:cubicBezTo>
                  <a:cubicBezTo>
                    <a:pt x="347088" y="64792"/>
                    <a:pt x="346406" y="62994"/>
                    <a:pt x="346406" y="60610"/>
                  </a:cubicBezTo>
                  <a:lnTo>
                    <a:pt x="346406" y="60330"/>
                  </a:lnTo>
                  <a:close/>
                  <a:moveTo>
                    <a:pt x="345632" y="42100"/>
                  </a:moveTo>
                  <a:cubicBezTo>
                    <a:pt x="343449" y="43276"/>
                    <a:pt x="339714" y="44192"/>
                    <a:pt x="334416" y="44857"/>
                  </a:cubicBezTo>
                  <a:cubicBezTo>
                    <a:pt x="332542" y="45104"/>
                    <a:pt x="331132" y="45291"/>
                    <a:pt x="330187" y="45446"/>
                  </a:cubicBezTo>
                  <a:cubicBezTo>
                    <a:pt x="327230" y="45927"/>
                    <a:pt x="325093" y="46809"/>
                    <a:pt x="323792" y="48081"/>
                  </a:cubicBezTo>
                  <a:cubicBezTo>
                    <a:pt x="322491" y="49348"/>
                    <a:pt x="321839" y="51192"/>
                    <a:pt x="321839" y="53623"/>
                  </a:cubicBezTo>
                  <a:cubicBezTo>
                    <a:pt x="321839" y="56040"/>
                    <a:pt x="322596" y="57900"/>
                    <a:pt x="324115" y="59201"/>
                  </a:cubicBezTo>
                  <a:cubicBezTo>
                    <a:pt x="325620" y="60502"/>
                    <a:pt x="327786" y="61150"/>
                    <a:pt x="330605" y="61150"/>
                  </a:cubicBezTo>
                  <a:cubicBezTo>
                    <a:pt x="334989" y="61150"/>
                    <a:pt x="338598" y="60050"/>
                    <a:pt x="341404" y="57838"/>
                  </a:cubicBezTo>
                  <a:cubicBezTo>
                    <a:pt x="344222" y="55621"/>
                    <a:pt x="345632" y="52803"/>
                    <a:pt x="345632" y="49348"/>
                  </a:cubicBezTo>
                  <a:lnTo>
                    <a:pt x="345632" y="42100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CA2E3FDF-536F-4EE0-9FA1-79C6BF4AC5B3}"/>
                </a:ext>
              </a:extLst>
            </p:cNvPr>
            <p:cNvSpPr/>
            <p:nvPr/>
          </p:nvSpPr>
          <p:spPr>
            <a:xfrm>
              <a:off x="9022028" y="4816203"/>
              <a:ext cx="194731" cy="65754"/>
            </a:xfrm>
            <a:custGeom>
              <a:avLst/>
              <a:gdLst>
                <a:gd name="connsiteX0" fmla="*/ 9109 w 202294"/>
                <a:gd name="connsiteY0" fmla="*/ 30575 h 68309"/>
                <a:gd name="connsiteX1" fmla="*/ 24336 w 202294"/>
                <a:gd name="connsiteY1" fmla="*/ 30575 h 68309"/>
                <a:gd name="connsiteX2" fmla="*/ 35424 w 202294"/>
                <a:gd name="connsiteY2" fmla="*/ 28036 h 68309"/>
                <a:gd name="connsiteX3" fmla="*/ 38569 w 202294"/>
                <a:gd name="connsiteY3" fmla="*/ 19317 h 68309"/>
                <a:gd name="connsiteX4" fmla="*/ 35441 w 202294"/>
                <a:gd name="connsiteY4" fmla="*/ 10765 h 68309"/>
                <a:gd name="connsiteX5" fmla="*/ 25018 w 202294"/>
                <a:gd name="connsiteY5" fmla="*/ 8180 h 68309"/>
                <a:gd name="connsiteX6" fmla="*/ 9109 w 202294"/>
                <a:gd name="connsiteY6" fmla="*/ 8180 h 68309"/>
                <a:gd name="connsiteX7" fmla="*/ 9109 w 202294"/>
                <a:gd name="connsiteY7" fmla="*/ 30575 h 68309"/>
                <a:gd name="connsiteX8" fmla="*/ 0 w 202294"/>
                <a:gd name="connsiteY8" fmla="*/ 66821 h 68309"/>
                <a:gd name="connsiteX9" fmla="*/ 0 w 202294"/>
                <a:gd name="connsiteY9" fmla="*/ 0 h 68309"/>
                <a:gd name="connsiteX10" fmla="*/ 24613 w 202294"/>
                <a:gd name="connsiteY10" fmla="*/ 0 h 68309"/>
                <a:gd name="connsiteX11" fmla="*/ 33738 w 202294"/>
                <a:gd name="connsiteY11" fmla="*/ 589 h 68309"/>
                <a:gd name="connsiteX12" fmla="*/ 39330 w 202294"/>
                <a:gd name="connsiteY12" fmla="*/ 2542 h 68309"/>
                <a:gd name="connsiteX13" fmla="*/ 45587 w 202294"/>
                <a:gd name="connsiteY13" fmla="*/ 9125 h 68309"/>
                <a:gd name="connsiteX14" fmla="*/ 47770 w 202294"/>
                <a:gd name="connsiteY14" fmla="*/ 19333 h 68309"/>
                <a:gd name="connsiteX15" fmla="*/ 45587 w 202294"/>
                <a:gd name="connsiteY15" fmla="*/ 29182 h 68309"/>
                <a:gd name="connsiteX16" fmla="*/ 39235 w 202294"/>
                <a:gd name="connsiteY16" fmla="*/ 35982 h 68309"/>
                <a:gd name="connsiteX17" fmla="*/ 33583 w 202294"/>
                <a:gd name="connsiteY17" fmla="*/ 38044 h 68309"/>
                <a:gd name="connsiteX18" fmla="*/ 22894 w 202294"/>
                <a:gd name="connsiteY18" fmla="*/ 38663 h 68309"/>
                <a:gd name="connsiteX19" fmla="*/ 9109 w 202294"/>
                <a:gd name="connsiteY19" fmla="*/ 38663 h 68309"/>
                <a:gd name="connsiteX20" fmla="*/ 9109 w 202294"/>
                <a:gd name="connsiteY20" fmla="*/ 66821 h 68309"/>
                <a:gd name="connsiteX21" fmla="*/ 0 w 202294"/>
                <a:gd name="connsiteY21" fmla="*/ 66821 h 68309"/>
                <a:gd name="connsiteX22" fmla="*/ 66512 w 202294"/>
                <a:gd name="connsiteY22" fmla="*/ 18217 h 68309"/>
                <a:gd name="connsiteX23" fmla="*/ 66512 w 202294"/>
                <a:gd name="connsiteY23" fmla="*/ 48031 h 68309"/>
                <a:gd name="connsiteX24" fmla="*/ 68758 w 202294"/>
                <a:gd name="connsiteY24" fmla="*/ 57992 h 68309"/>
                <a:gd name="connsiteX25" fmla="*/ 76348 w 202294"/>
                <a:gd name="connsiteY25" fmla="*/ 60781 h 68309"/>
                <a:gd name="connsiteX26" fmla="*/ 87051 w 202294"/>
                <a:gd name="connsiteY26" fmla="*/ 56629 h 68309"/>
                <a:gd name="connsiteX27" fmla="*/ 90677 w 202294"/>
                <a:gd name="connsiteY27" fmla="*/ 44392 h 68309"/>
                <a:gd name="connsiteX28" fmla="*/ 90677 w 202294"/>
                <a:gd name="connsiteY28" fmla="*/ 18217 h 68309"/>
                <a:gd name="connsiteX29" fmla="*/ 98854 w 202294"/>
                <a:gd name="connsiteY29" fmla="*/ 18217 h 68309"/>
                <a:gd name="connsiteX30" fmla="*/ 98854 w 202294"/>
                <a:gd name="connsiteY30" fmla="*/ 66821 h 68309"/>
                <a:gd name="connsiteX31" fmla="*/ 91032 w 202294"/>
                <a:gd name="connsiteY31" fmla="*/ 66821 h 68309"/>
                <a:gd name="connsiteX32" fmla="*/ 91032 w 202294"/>
                <a:gd name="connsiteY32" fmla="*/ 59556 h 68309"/>
                <a:gd name="connsiteX33" fmla="*/ 84466 w 202294"/>
                <a:gd name="connsiteY33" fmla="*/ 65892 h 68309"/>
                <a:gd name="connsiteX34" fmla="*/ 74985 w 202294"/>
                <a:gd name="connsiteY34" fmla="*/ 68029 h 68309"/>
                <a:gd name="connsiteX35" fmla="*/ 66140 w 202294"/>
                <a:gd name="connsiteY35" fmla="*/ 66310 h 68309"/>
                <a:gd name="connsiteX36" fmla="*/ 60380 w 202294"/>
                <a:gd name="connsiteY36" fmla="*/ 61401 h 68309"/>
                <a:gd name="connsiteX37" fmla="*/ 58737 w 202294"/>
                <a:gd name="connsiteY37" fmla="*/ 57265 h 68309"/>
                <a:gd name="connsiteX38" fmla="*/ 58239 w 202294"/>
                <a:gd name="connsiteY38" fmla="*/ 49704 h 68309"/>
                <a:gd name="connsiteX39" fmla="*/ 58239 w 202294"/>
                <a:gd name="connsiteY39" fmla="*/ 47399 h 68309"/>
                <a:gd name="connsiteX40" fmla="*/ 58239 w 202294"/>
                <a:gd name="connsiteY40" fmla="*/ 18217 h 68309"/>
                <a:gd name="connsiteX41" fmla="*/ 66512 w 202294"/>
                <a:gd name="connsiteY41" fmla="*/ 18217 h 68309"/>
                <a:gd name="connsiteX42" fmla="*/ 111295 w 202294"/>
                <a:gd name="connsiteY42" fmla="*/ 66821 h 68309"/>
                <a:gd name="connsiteX43" fmla="*/ 111295 w 202294"/>
                <a:gd name="connsiteY43" fmla="*/ 0 h 68309"/>
                <a:gd name="connsiteX44" fmla="*/ 119472 w 202294"/>
                <a:gd name="connsiteY44" fmla="*/ 0 h 68309"/>
                <a:gd name="connsiteX45" fmla="*/ 119472 w 202294"/>
                <a:gd name="connsiteY45" fmla="*/ 40039 h 68309"/>
                <a:gd name="connsiteX46" fmla="*/ 141424 w 202294"/>
                <a:gd name="connsiteY46" fmla="*/ 18217 h 68309"/>
                <a:gd name="connsiteX47" fmla="*/ 151722 w 202294"/>
                <a:gd name="connsiteY47" fmla="*/ 18217 h 68309"/>
                <a:gd name="connsiteX48" fmla="*/ 133537 w 202294"/>
                <a:gd name="connsiteY48" fmla="*/ 35966 h 68309"/>
                <a:gd name="connsiteX49" fmla="*/ 151445 w 202294"/>
                <a:gd name="connsiteY49" fmla="*/ 66821 h 68309"/>
                <a:gd name="connsiteX50" fmla="*/ 142244 w 202294"/>
                <a:gd name="connsiteY50" fmla="*/ 66821 h 68309"/>
                <a:gd name="connsiteX51" fmla="*/ 128041 w 202294"/>
                <a:gd name="connsiteY51" fmla="*/ 41636 h 68309"/>
                <a:gd name="connsiteX52" fmla="*/ 119472 w 202294"/>
                <a:gd name="connsiteY52" fmla="*/ 49892 h 68309"/>
                <a:gd name="connsiteX53" fmla="*/ 119472 w 202294"/>
                <a:gd name="connsiteY53" fmla="*/ 66821 h 68309"/>
                <a:gd name="connsiteX54" fmla="*/ 111295 w 202294"/>
                <a:gd name="connsiteY54" fmla="*/ 66821 h 68309"/>
                <a:gd name="connsiteX55" fmla="*/ 189408 w 202294"/>
                <a:gd name="connsiteY55" fmla="*/ 60330 h 68309"/>
                <a:gd name="connsiteX56" fmla="*/ 181291 w 202294"/>
                <a:gd name="connsiteY56" fmla="*/ 66310 h 68309"/>
                <a:gd name="connsiteX57" fmla="*/ 172185 w 202294"/>
                <a:gd name="connsiteY57" fmla="*/ 68309 h 68309"/>
                <a:gd name="connsiteX58" fmla="*/ 160567 w 202294"/>
                <a:gd name="connsiteY58" fmla="*/ 64437 h 68309"/>
                <a:gd name="connsiteX59" fmla="*/ 156385 w 202294"/>
                <a:gd name="connsiteY59" fmla="*/ 53718 h 68309"/>
                <a:gd name="connsiteX60" fmla="*/ 160488 w 202294"/>
                <a:gd name="connsiteY60" fmla="*/ 43325 h 68309"/>
                <a:gd name="connsiteX61" fmla="*/ 173005 w 202294"/>
                <a:gd name="connsiteY61" fmla="*/ 38475 h 68309"/>
                <a:gd name="connsiteX62" fmla="*/ 178782 w 202294"/>
                <a:gd name="connsiteY62" fmla="*/ 37839 h 68309"/>
                <a:gd name="connsiteX63" fmla="*/ 186402 w 202294"/>
                <a:gd name="connsiteY63" fmla="*/ 36618 h 68309"/>
                <a:gd name="connsiteX64" fmla="*/ 188262 w 202294"/>
                <a:gd name="connsiteY64" fmla="*/ 35175 h 68309"/>
                <a:gd name="connsiteX65" fmla="*/ 188727 w 202294"/>
                <a:gd name="connsiteY65" fmla="*/ 31336 h 68309"/>
                <a:gd name="connsiteX66" fmla="*/ 186000 w 202294"/>
                <a:gd name="connsiteY66" fmla="*/ 25744 h 68309"/>
                <a:gd name="connsiteX67" fmla="*/ 177777 w 202294"/>
                <a:gd name="connsiteY67" fmla="*/ 23884 h 68309"/>
                <a:gd name="connsiteX68" fmla="*/ 169208 w 202294"/>
                <a:gd name="connsiteY68" fmla="*/ 26163 h 68309"/>
                <a:gd name="connsiteX69" fmla="*/ 166330 w 202294"/>
                <a:gd name="connsiteY69" fmla="*/ 32900 h 68309"/>
                <a:gd name="connsiteX70" fmla="*/ 158614 w 202294"/>
                <a:gd name="connsiteY70" fmla="*/ 32900 h 68309"/>
                <a:gd name="connsiteX71" fmla="*/ 158614 w 202294"/>
                <a:gd name="connsiteY71" fmla="*/ 32528 h 68309"/>
                <a:gd name="connsiteX72" fmla="*/ 163788 w 202294"/>
                <a:gd name="connsiteY72" fmla="*/ 20910 h 68309"/>
                <a:gd name="connsiteX73" fmla="*/ 178037 w 202294"/>
                <a:gd name="connsiteY73" fmla="*/ 16636 h 68309"/>
                <a:gd name="connsiteX74" fmla="*/ 192399 w 202294"/>
                <a:gd name="connsiteY74" fmla="*/ 20291 h 68309"/>
                <a:gd name="connsiteX75" fmla="*/ 196999 w 202294"/>
                <a:gd name="connsiteY75" fmla="*/ 31721 h 68309"/>
                <a:gd name="connsiteX76" fmla="*/ 196999 w 202294"/>
                <a:gd name="connsiteY76" fmla="*/ 56026 h 68309"/>
                <a:gd name="connsiteX77" fmla="*/ 197681 w 202294"/>
                <a:gd name="connsiteY77" fmla="*/ 60050 h 68309"/>
                <a:gd name="connsiteX78" fmla="*/ 200144 w 202294"/>
                <a:gd name="connsiteY78" fmla="*/ 60966 h 68309"/>
                <a:gd name="connsiteX79" fmla="*/ 201040 w 202294"/>
                <a:gd name="connsiteY79" fmla="*/ 60903 h 68309"/>
                <a:gd name="connsiteX80" fmla="*/ 202295 w 202294"/>
                <a:gd name="connsiteY80" fmla="*/ 60686 h 68309"/>
                <a:gd name="connsiteX81" fmla="*/ 202295 w 202294"/>
                <a:gd name="connsiteY81" fmla="*/ 67005 h 68309"/>
                <a:gd name="connsiteX82" fmla="*/ 199680 w 202294"/>
                <a:gd name="connsiteY82" fmla="*/ 67578 h 68309"/>
                <a:gd name="connsiteX83" fmla="*/ 197572 w 202294"/>
                <a:gd name="connsiteY83" fmla="*/ 67749 h 68309"/>
                <a:gd name="connsiteX84" fmla="*/ 191454 w 202294"/>
                <a:gd name="connsiteY84" fmla="*/ 65968 h 68309"/>
                <a:gd name="connsiteX85" fmla="*/ 189408 w 202294"/>
                <a:gd name="connsiteY85" fmla="*/ 60610 h 68309"/>
                <a:gd name="connsiteX86" fmla="*/ 189408 w 202294"/>
                <a:gd name="connsiteY86" fmla="*/ 60330 h 68309"/>
                <a:gd name="connsiteX87" fmla="*/ 188635 w 202294"/>
                <a:gd name="connsiteY87" fmla="*/ 42100 h 68309"/>
                <a:gd name="connsiteX88" fmla="*/ 177418 w 202294"/>
                <a:gd name="connsiteY88" fmla="*/ 44857 h 68309"/>
                <a:gd name="connsiteX89" fmla="*/ 173190 w 202294"/>
                <a:gd name="connsiteY89" fmla="*/ 45446 h 68309"/>
                <a:gd name="connsiteX90" fmla="*/ 166794 w 202294"/>
                <a:gd name="connsiteY90" fmla="*/ 48081 h 68309"/>
                <a:gd name="connsiteX91" fmla="*/ 164842 w 202294"/>
                <a:gd name="connsiteY91" fmla="*/ 53623 h 68309"/>
                <a:gd name="connsiteX92" fmla="*/ 167117 w 202294"/>
                <a:gd name="connsiteY92" fmla="*/ 59201 h 68309"/>
                <a:gd name="connsiteX93" fmla="*/ 173608 w 202294"/>
                <a:gd name="connsiteY93" fmla="*/ 61150 h 68309"/>
                <a:gd name="connsiteX94" fmla="*/ 184406 w 202294"/>
                <a:gd name="connsiteY94" fmla="*/ 57838 h 68309"/>
                <a:gd name="connsiteX95" fmla="*/ 188635 w 202294"/>
                <a:gd name="connsiteY95" fmla="*/ 49348 h 68309"/>
                <a:gd name="connsiteX96" fmla="*/ 188635 w 202294"/>
                <a:gd name="connsiteY96" fmla="*/ 42100 h 6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02294" h="68309">
                  <a:moveTo>
                    <a:pt x="9109" y="30575"/>
                  </a:moveTo>
                  <a:lnTo>
                    <a:pt x="24336" y="30575"/>
                  </a:lnTo>
                  <a:cubicBezTo>
                    <a:pt x="29632" y="30575"/>
                    <a:pt x="33320" y="29726"/>
                    <a:pt x="35424" y="28036"/>
                  </a:cubicBezTo>
                  <a:cubicBezTo>
                    <a:pt x="37515" y="26334"/>
                    <a:pt x="38569" y="23436"/>
                    <a:pt x="38569" y="19317"/>
                  </a:cubicBezTo>
                  <a:cubicBezTo>
                    <a:pt x="38569" y="15335"/>
                    <a:pt x="37532" y="12500"/>
                    <a:pt x="35441" y="10765"/>
                  </a:cubicBezTo>
                  <a:cubicBezTo>
                    <a:pt x="33366" y="9046"/>
                    <a:pt x="29879" y="8180"/>
                    <a:pt x="25018" y="8180"/>
                  </a:cubicBezTo>
                  <a:lnTo>
                    <a:pt x="9109" y="8180"/>
                  </a:lnTo>
                  <a:lnTo>
                    <a:pt x="9109" y="30575"/>
                  </a:lnTo>
                  <a:close/>
                  <a:moveTo>
                    <a:pt x="0" y="66821"/>
                  </a:moveTo>
                  <a:lnTo>
                    <a:pt x="0" y="0"/>
                  </a:lnTo>
                  <a:lnTo>
                    <a:pt x="24613" y="0"/>
                  </a:lnTo>
                  <a:cubicBezTo>
                    <a:pt x="28611" y="0"/>
                    <a:pt x="31647" y="204"/>
                    <a:pt x="33738" y="589"/>
                  </a:cubicBezTo>
                  <a:cubicBezTo>
                    <a:pt x="35829" y="978"/>
                    <a:pt x="37687" y="1627"/>
                    <a:pt x="39330" y="2542"/>
                  </a:cubicBezTo>
                  <a:cubicBezTo>
                    <a:pt x="42057" y="4027"/>
                    <a:pt x="44131" y="6214"/>
                    <a:pt x="45587" y="9125"/>
                  </a:cubicBezTo>
                  <a:cubicBezTo>
                    <a:pt x="47043" y="12019"/>
                    <a:pt x="47770" y="15428"/>
                    <a:pt x="47770" y="19333"/>
                  </a:cubicBezTo>
                  <a:cubicBezTo>
                    <a:pt x="47770" y="23047"/>
                    <a:pt x="47043" y="26334"/>
                    <a:pt x="45587" y="29182"/>
                  </a:cubicBezTo>
                  <a:cubicBezTo>
                    <a:pt x="44131" y="32017"/>
                    <a:pt x="42024" y="34293"/>
                    <a:pt x="39235" y="35982"/>
                  </a:cubicBezTo>
                  <a:cubicBezTo>
                    <a:pt x="37624" y="36957"/>
                    <a:pt x="35750" y="37639"/>
                    <a:pt x="33583" y="38044"/>
                  </a:cubicBezTo>
                  <a:cubicBezTo>
                    <a:pt x="31413" y="38462"/>
                    <a:pt x="27850" y="38663"/>
                    <a:pt x="22894" y="38663"/>
                  </a:cubicBezTo>
                  <a:lnTo>
                    <a:pt x="9109" y="38663"/>
                  </a:lnTo>
                  <a:lnTo>
                    <a:pt x="9109" y="66821"/>
                  </a:lnTo>
                  <a:lnTo>
                    <a:pt x="0" y="66821"/>
                  </a:lnTo>
                  <a:close/>
                  <a:moveTo>
                    <a:pt x="66512" y="18217"/>
                  </a:moveTo>
                  <a:lnTo>
                    <a:pt x="66512" y="48031"/>
                  </a:lnTo>
                  <a:cubicBezTo>
                    <a:pt x="66512" y="52803"/>
                    <a:pt x="67256" y="56132"/>
                    <a:pt x="68758" y="57992"/>
                  </a:cubicBezTo>
                  <a:cubicBezTo>
                    <a:pt x="70246" y="59850"/>
                    <a:pt x="72785" y="60781"/>
                    <a:pt x="76348" y="60781"/>
                  </a:cubicBezTo>
                  <a:cubicBezTo>
                    <a:pt x="81074" y="60781"/>
                    <a:pt x="84634" y="59402"/>
                    <a:pt x="87051" y="56629"/>
                  </a:cubicBezTo>
                  <a:cubicBezTo>
                    <a:pt x="89468" y="53856"/>
                    <a:pt x="90677" y="49783"/>
                    <a:pt x="90677" y="44392"/>
                  </a:cubicBezTo>
                  <a:lnTo>
                    <a:pt x="90677" y="18217"/>
                  </a:lnTo>
                  <a:lnTo>
                    <a:pt x="98854" y="18217"/>
                  </a:lnTo>
                  <a:lnTo>
                    <a:pt x="98854" y="66821"/>
                  </a:lnTo>
                  <a:lnTo>
                    <a:pt x="91032" y="66821"/>
                  </a:lnTo>
                  <a:lnTo>
                    <a:pt x="91032" y="59556"/>
                  </a:lnTo>
                  <a:cubicBezTo>
                    <a:pt x="89343" y="62359"/>
                    <a:pt x="87160" y="64483"/>
                    <a:pt x="84466" y="65892"/>
                  </a:cubicBezTo>
                  <a:cubicBezTo>
                    <a:pt x="81769" y="67318"/>
                    <a:pt x="78611" y="68029"/>
                    <a:pt x="74985" y="68029"/>
                  </a:cubicBezTo>
                  <a:cubicBezTo>
                    <a:pt x="71593" y="68029"/>
                    <a:pt x="68649" y="67456"/>
                    <a:pt x="66140" y="66310"/>
                  </a:cubicBezTo>
                  <a:cubicBezTo>
                    <a:pt x="63630" y="65164"/>
                    <a:pt x="61710" y="63521"/>
                    <a:pt x="60380" y="61401"/>
                  </a:cubicBezTo>
                  <a:cubicBezTo>
                    <a:pt x="59619" y="60222"/>
                    <a:pt x="59076" y="58845"/>
                    <a:pt x="58737" y="57265"/>
                  </a:cubicBezTo>
                  <a:cubicBezTo>
                    <a:pt x="58410" y="55667"/>
                    <a:pt x="58239" y="53158"/>
                    <a:pt x="58239" y="49704"/>
                  </a:cubicBezTo>
                  <a:lnTo>
                    <a:pt x="58239" y="47399"/>
                  </a:lnTo>
                  <a:lnTo>
                    <a:pt x="58239" y="18217"/>
                  </a:lnTo>
                  <a:lnTo>
                    <a:pt x="66512" y="18217"/>
                  </a:lnTo>
                  <a:close/>
                  <a:moveTo>
                    <a:pt x="111295" y="66821"/>
                  </a:moveTo>
                  <a:lnTo>
                    <a:pt x="111295" y="0"/>
                  </a:lnTo>
                  <a:lnTo>
                    <a:pt x="119472" y="0"/>
                  </a:lnTo>
                  <a:lnTo>
                    <a:pt x="119472" y="40039"/>
                  </a:lnTo>
                  <a:lnTo>
                    <a:pt x="141424" y="18217"/>
                  </a:lnTo>
                  <a:lnTo>
                    <a:pt x="151722" y="18217"/>
                  </a:lnTo>
                  <a:lnTo>
                    <a:pt x="133537" y="35966"/>
                  </a:lnTo>
                  <a:lnTo>
                    <a:pt x="151445" y="66821"/>
                  </a:lnTo>
                  <a:lnTo>
                    <a:pt x="142244" y="66821"/>
                  </a:lnTo>
                  <a:lnTo>
                    <a:pt x="128041" y="41636"/>
                  </a:lnTo>
                  <a:lnTo>
                    <a:pt x="119472" y="49892"/>
                  </a:lnTo>
                  <a:lnTo>
                    <a:pt x="119472" y="66821"/>
                  </a:lnTo>
                  <a:lnTo>
                    <a:pt x="111295" y="66821"/>
                  </a:lnTo>
                  <a:close/>
                  <a:moveTo>
                    <a:pt x="189408" y="60330"/>
                  </a:moveTo>
                  <a:cubicBezTo>
                    <a:pt x="186853" y="62994"/>
                    <a:pt x="184156" y="64977"/>
                    <a:pt x="181291" y="66310"/>
                  </a:cubicBezTo>
                  <a:cubicBezTo>
                    <a:pt x="178442" y="67641"/>
                    <a:pt x="175406" y="68309"/>
                    <a:pt x="172185" y="68309"/>
                  </a:cubicBezTo>
                  <a:cubicBezTo>
                    <a:pt x="167226" y="68309"/>
                    <a:pt x="163353" y="67022"/>
                    <a:pt x="160567" y="64437"/>
                  </a:cubicBezTo>
                  <a:cubicBezTo>
                    <a:pt x="157778" y="61848"/>
                    <a:pt x="156385" y="58272"/>
                    <a:pt x="156385" y="53718"/>
                  </a:cubicBezTo>
                  <a:cubicBezTo>
                    <a:pt x="156385" y="49302"/>
                    <a:pt x="157748" y="45835"/>
                    <a:pt x="160488" y="43325"/>
                  </a:cubicBezTo>
                  <a:cubicBezTo>
                    <a:pt x="163231" y="40816"/>
                    <a:pt x="167414" y="39203"/>
                    <a:pt x="173005" y="38475"/>
                  </a:cubicBezTo>
                  <a:cubicBezTo>
                    <a:pt x="174431" y="38320"/>
                    <a:pt x="176351" y="38103"/>
                    <a:pt x="178782" y="37839"/>
                  </a:cubicBezTo>
                  <a:cubicBezTo>
                    <a:pt x="182918" y="37421"/>
                    <a:pt x="185473" y="37003"/>
                    <a:pt x="186402" y="36618"/>
                  </a:cubicBezTo>
                  <a:cubicBezTo>
                    <a:pt x="187347" y="36246"/>
                    <a:pt x="187969" y="35765"/>
                    <a:pt x="188262" y="35175"/>
                  </a:cubicBezTo>
                  <a:cubicBezTo>
                    <a:pt x="188572" y="34589"/>
                    <a:pt x="188727" y="33302"/>
                    <a:pt x="188727" y="31336"/>
                  </a:cubicBezTo>
                  <a:cubicBezTo>
                    <a:pt x="188727" y="28856"/>
                    <a:pt x="187815" y="26999"/>
                    <a:pt x="186000" y="25744"/>
                  </a:cubicBezTo>
                  <a:cubicBezTo>
                    <a:pt x="184189" y="24506"/>
                    <a:pt x="181446" y="23884"/>
                    <a:pt x="177777" y="23884"/>
                  </a:cubicBezTo>
                  <a:cubicBezTo>
                    <a:pt x="173997" y="23884"/>
                    <a:pt x="171132" y="24645"/>
                    <a:pt x="169208" y="26163"/>
                  </a:cubicBezTo>
                  <a:cubicBezTo>
                    <a:pt x="167288" y="27681"/>
                    <a:pt x="166330" y="29926"/>
                    <a:pt x="166330" y="32900"/>
                  </a:cubicBezTo>
                  <a:lnTo>
                    <a:pt x="158614" y="32900"/>
                  </a:lnTo>
                  <a:lnTo>
                    <a:pt x="158614" y="32528"/>
                  </a:lnTo>
                  <a:cubicBezTo>
                    <a:pt x="158614" y="27635"/>
                    <a:pt x="160333" y="23746"/>
                    <a:pt x="163788" y="20910"/>
                  </a:cubicBezTo>
                  <a:cubicBezTo>
                    <a:pt x="167242" y="18062"/>
                    <a:pt x="171981" y="16636"/>
                    <a:pt x="178037" y="16636"/>
                  </a:cubicBezTo>
                  <a:cubicBezTo>
                    <a:pt x="184545" y="16636"/>
                    <a:pt x="189329" y="17861"/>
                    <a:pt x="192399" y="20291"/>
                  </a:cubicBezTo>
                  <a:cubicBezTo>
                    <a:pt x="195465" y="22725"/>
                    <a:pt x="196999" y="26535"/>
                    <a:pt x="196999" y="31721"/>
                  </a:cubicBezTo>
                  <a:lnTo>
                    <a:pt x="196999" y="56026"/>
                  </a:lnTo>
                  <a:cubicBezTo>
                    <a:pt x="196999" y="58101"/>
                    <a:pt x="197230" y="59448"/>
                    <a:pt x="197681" y="60050"/>
                  </a:cubicBezTo>
                  <a:cubicBezTo>
                    <a:pt x="198145" y="60656"/>
                    <a:pt x="198965" y="60966"/>
                    <a:pt x="200144" y="60966"/>
                  </a:cubicBezTo>
                  <a:cubicBezTo>
                    <a:pt x="200391" y="60966"/>
                    <a:pt x="200684" y="60949"/>
                    <a:pt x="201040" y="60903"/>
                  </a:cubicBezTo>
                  <a:cubicBezTo>
                    <a:pt x="201399" y="60857"/>
                    <a:pt x="201817" y="60781"/>
                    <a:pt x="202295" y="60686"/>
                  </a:cubicBezTo>
                  <a:lnTo>
                    <a:pt x="202295" y="67005"/>
                  </a:lnTo>
                  <a:cubicBezTo>
                    <a:pt x="201303" y="67285"/>
                    <a:pt x="200421" y="67473"/>
                    <a:pt x="199680" y="67578"/>
                  </a:cubicBezTo>
                  <a:cubicBezTo>
                    <a:pt x="198949" y="67687"/>
                    <a:pt x="198237" y="67749"/>
                    <a:pt x="197572" y="67749"/>
                  </a:cubicBezTo>
                  <a:cubicBezTo>
                    <a:pt x="194845" y="67749"/>
                    <a:pt x="192800" y="67160"/>
                    <a:pt x="191454" y="65968"/>
                  </a:cubicBezTo>
                  <a:cubicBezTo>
                    <a:pt x="190090" y="64792"/>
                    <a:pt x="189408" y="62994"/>
                    <a:pt x="189408" y="60610"/>
                  </a:cubicBezTo>
                  <a:lnTo>
                    <a:pt x="189408" y="60330"/>
                  </a:lnTo>
                  <a:close/>
                  <a:moveTo>
                    <a:pt x="188635" y="42100"/>
                  </a:moveTo>
                  <a:cubicBezTo>
                    <a:pt x="186451" y="43276"/>
                    <a:pt x="182717" y="44192"/>
                    <a:pt x="177418" y="44857"/>
                  </a:cubicBezTo>
                  <a:cubicBezTo>
                    <a:pt x="175544" y="45104"/>
                    <a:pt x="174135" y="45291"/>
                    <a:pt x="173190" y="45446"/>
                  </a:cubicBezTo>
                  <a:cubicBezTo>
                    <a:pt x="170233" y="45927"/>
                    <a:pt x="168095" y="46809"/>
                    <a:pt x="166794" y="48081"/>
                  </a:cubicBezTo>
                  <a:cubicBezTo>
                    <a:pt x="165494" y="49348"/>
                    <a:pt x="164842" y="51192"/>
                    <a:pt x="164842" y="53623"/>
                  </a:cubicBezTo>
                  <a:cubicBezTo>
                    <a:pt x="164842" y="56040"/>
                    <a:pt x="165599" y="57900"/>
                    <a:pt x="167117" y="59201"/>
                  </a:cubicBezTo>
                  <a:cubicBezTo>
                    <a:pt x="168622" y="60502"/>
                    <a:pt x="170789" y="61150"/>
                    <a:pt x="173608" y="61150"/>
                  </a:cubicBezTo>
                  <a:cubicBezTo>
                    <a:pt x="177991" y="61150"/>
                    <a:pt x="181600" y="60050"/>
                    <a:pt x="184406" y="57838"/>
                  </a:cubicBezTo>
                  <a:cubicBezTo>
                    <a:pt x="187225" y="55621"/>
                    <a:pt x="188635" y="52803"/>
                    <a:pt x="188635" y="49348"/>
                  </a:cubicBezTo>
                  <a:lnTo>
                    <a:pt x="188635" y="42100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AF2C5F6-8839-452F-8192-260D109A6E11}"/>
                </a:ext>
              </a:extLst>
            </p:cNvPr>
            <p:cNvSpPr/>
            <p:nvPr/>
          </p:nvSpPr>
          <p:spPr>
            <a:xfrm>
              <a:off x="8909764" y="5026953"/>
              <a:ext cx="211240" cy="65843"/>
            </a:xfrm>
            <a:custGeom>
              <a:avLst/>
              <a:gdLst>
                <a:gd name="connsiteX0" fmla="*/ 0 w 219445"/>
                <a:gd name="connsiteY0" fmla="*/ 66821 h 68401"/>
                <a:gd name="connsiteX1" fmla="*/ 0 w 219445"/>
                <a:gd name="connsiteY1" fmla="*/ 0 h 68401"/>
                <a:gd name="connsiteX2" fmla="*/ 9017 w 219445"/>
                <a:gd name="connsiteY2" fmla="*/ 0 h 68401"/>
                <a:gd name="connsiteX3" fmla="*/ 9017 w 219445"/>
                <a:gd name="connsiteY3" fmla="*/ 32248 h 68401"/>
                <a:gd name="connsiteX4" fmla="*/ 41187 w 219445"/>
                <a:gd name="connsiteY4" fmla="*/ 0 h 68401"/>
                <a:gd name="connsiteX5" fmla="*/ 53253 w 219445"/>
                <a:gd name="connsiteY5" fmla="*/ 0 h 68401"/>
                <a:gd name="connsiteX6" fmla="*/ 25947 w 219445"/>
                <a:gd name="connsiteY6" fmla="*/ 26765 h 68401"/>
                <a:gd name="connsiteX7" fmla="*/ 53998 w 219445"/>
                <a:gd name="connsiteY7" fmla="*/ 66821 h 68401"/>
                <a:gd name="connsiteX8" fmla="*/ 42752 w 219445"/>
                <a:gd name="connsiteY8" fmla="*/ 66821 h 68401"/>
                <a:gd name="connsiteX9" fmla="*/ 19364 w 219445"/>
                <a:gd name="connsiteY9" fmla="*/ 33302 h 68401"/>
                <a:gd name="connsiteX10" fmla="*/ 9017 w 219445"/>
                <a:gd name="connsiteY10" fmla="*/ 43418 h 68401"/>
                <a:gd name="connsiteX11" fmla="*/ 9017 w 219445"/>
                <a:gd name="connsiteY11" fmla="*/ 66821 h 68401"/>
                <a:gd name="connsiteX12" fmla="*/ 0 w 219445"/>
                <a:gd name="connsiteY12" fmla="*/ 66821 h 68401"/>
                <a:gd name="connsiteX13" fmla="*/ 62981 w 219445"/>
                <a:gd name="connsiteY13" fmla="*/ 38103 h 68401"/>
                <a:gd name="connsiteX14" fmla="*/ 89653 w 219445"/>
                <a:gd name="connsiteY14" fmla="*/ 38103 h 68401"/>
                <a:gd name="connsiteX15" fmla="*/ 86201 w 219445"/>
                <a:gd name="connsiteY15" fmla="*/ 27588 h 68401"/>
                <a:gd name="connsiteX16" fmla="*/ 76549 w 219445"/>
                <a:gd name="connsiteY16" fmla="*/ 23884 h 68401"/>
                <a:gd name="connsiteX17" fmla="*/ 67039 w 219445"/>
                <a:gd name="connsiteY17" fmla="*/ 27526 h 68401"/>
                <a:gd name="connsiteX18" fmla="*/ 62981 w 219445"/>
                <a:gd name="connsiteY18" fmla="*/ 38103 h 68401"/>
                <a:gd name="connsiteX19" fmla="*/ 89468 w 219445"/>
                <a:gd name="connsiteY19" fmla="*/ 51113 h 68401"/>
                <a:gd name="connsiteX20" fmla="*/ 97553 w 219445"/>
                <a:gd name="connsiteY20" fmla="*/ 51113 h 68401"/>
                <a:gd name="connsiteX21" fmla="*/ 90568 w 219445"/>
                <a:gd name="connsiteY21" fmla="*/ 63768 h 68401"/>
                <a:gd name="connsiteX22" fmla="*/ 76269 w 219445"/>
                <a:gd name="connsiteY22" fmla="*/ 68401 h 68401"/>
                <a:gd name="connsiteX23" fmla="*/ 60284 w 219445"/>
                <a:gd name="connsiteY23" fmla="*/ 61601 h 68401"/>
                <a:gd name="connsiteX24" fmla="*/ 54429 w 219445"/>
                <a:gd name="connsiteY24" fmla="*/ 43046 h 68401"/>
                <a:gd name="connsiteX25" fmla="*/ 60238 w 219445"/>
                <a:gd name="connsiteY25" fmla="*/ 23620 h 68401"/>
                <a:gd name="connsiteX26" fmla="*/ 76256 w 219445"/>
                <a:gd name="connsiteY26" fmla="*/ 16636 h 68401"/>
                <a:gd name="connsiteX27" fmla="*/ 92475 w 219445"/>
                <a:gd name="connsiteY27" fmla="*/ 23080 h 68401"/>
                <a:gd name="connsiteX28" fmla="*/ 98205 w 219445"/>
                <a:gd name="connsiteY28" fmla="*/ 41264 h 68401"/>
                <a:gd name="connsiteX29" fmla="*/ 98188 w 219445"/>
                <a:gd name="connsiteY29" fmla="*/ 43480 h 68401"/>
                <a:gd name="connsiteX30" fmla="*/ 98080 w 219445"/>
                <a:gd name="connsiteY30" fmla="*/ 44890 h 68401"/>
                <a:gd name="connsiteX31" fmla="*/ 63027 w 219445"/>
                <a:gd name="connsiteY31" fmla="*/ 44890 h 68401"/>
                <a:gd name="connsiteX32" fmla="*/ 66838 w 219445"/>
                <a:gd name="connsiteY32" fmla="*/ 56767 h 68401"/>
                <a:gd name="connsiteX33" fmla="*/ 77046 w 219445"/>
                <a:gd name="connsiteY33" fmla="*/ 60966 h 68401"/>
                <a:gd name="connsiteX34" fmla="*/ 85269 w 219445"/>
                <a:gd name="connsiteY34" fmla="*/ 58394 h 68401"/>
                <a:gd name="connsiteX35" fmla="*/ 89468 w 219445"/>
                <a:gd name="connsiteY35" fmla="*/ 51113 h 68401"/>
                <a:gd name="connsiteX36" fmla="*/ 113804 w 219445"/>
                <a:gd name="connsiteY36" fmla="*/ 38103 h 68401"/>
                <a:gd name="connsiteX37" fmla="*/ 140476 w 219445"/>
                <a:gd name="connsiteY37" fmla="*/ 38103 h 68401"/>
                <a:gd name="connsiteX38" fmla="*/ 137024 w 219445"/>
                <a:gd name="connsiteY38" fmla="*/ 27588 h 68401"/>
                <a:gd name="connsiteX39" fmla="*/ 127372 w 219445"/>
                <a:gd name="connsiteY39" fmla="*/ 23884 h 68401"/>
                <a:gd name="connsiteX40" fmla="*/ 117862 w 219445"/>
                <a:gd name="connsiteY40" fmla="*/ 27526 h 68401"/>
                <a:gd name="connsiteX41" fmla="*/ 113804 w 219445"/>
                <a:gd name="connsiteY41" fmla="*/ 38103 h 68401"/>
                <a:gd name="connsiteX42" fmla="*/ 140291 w 219445"/>
                <a:gd name="connsiteY42" fmla="*/ 51113 h 68401"/>
                <a:gd name="connsiteX43" fmla="*/ 148376 w 219445"/>
                <a:gd name="connsiteY43" fmla="*/ 51113 h 68401"/>
                <a:gd name="connsiteX44" fmla="*/ 141391 w 219445"/>
                <a:gd name="connsiteY44" fmla="*/ 63768 h 68401"/>
                <a:gd name="connsiteX45" fmla="*/ 127092 w 219445"/>
                <a:gd name="connsiteY45" fmla="*/ 68401 h 68401"/>
                <a:gd name="connsiteX46" fmla="*/ 111107 w 219445"/>
                <a:gd name="connsiteY46" fmla="*/ 61601 h 68401"/>
                <a:gd name="connsiteX47" fmla="*/ 105252 w 219445"/>
                <a:gd name="connsiteY47" fmla="*/ 43046 h 68401"/>
                <a:gd name="connsiteX48" fmla="*/ 111061 w 219445"/>
                <a:gd name="connsiteY48" fmla="*/ 23620 h 68401"/>
                <a:gd name="connsiteX49" fmla="*/ 127079 w 219445"/>
                <a:gd name="connsiteY49" fmla="*/ 16636 h 68401"/>
                <a:gd name="connsiteX50" fmla="*/ 143298 w 219445"/>
                <a:gd name="connsiteY50" fmla="*/ 23080 h 68401"/>
                <a:gd name="connsiteX51" fmla="*/ 149028 w 219445"/>
                <a:gd name="connsiteY51" fmla="*/ 41264 h 68401"/>
                <a:gd name="connsiteX52" fmla="*/ 149011 w 219445"/>
                <a:gd name="connsiteY52" fmla="*/ 43480 h 68401"/>
                <a:gd name="connsiteX53" fmla="*/ 148903 w 219445"/>
                <a:gd name="connsiteY53" fmla="*/ 44890 h 68401"/>
                <a:gd name="connsiteX54" fmla="*/ 113851 w 219445"/>
                <a:gd name="connsiteY54" fmla="*/ 44890 h 68401"/>
                <a:gd name="connsiteX55" fmla="*/ 117661 w 219445"/>
                <a:gd name="connsiteY55" fmla="*/ 56767 h 68401"/>
                <a:gd name="connsiteX56" fmla="*/ 127869 w 219445"/>
                <a:gd name="connsiteY56" fmla="*/ 60966 h 68401"/>
                <a:gd name="connsiteX57" fmla="*/ 136092 w 219445"/>
                <a:gd name="connsiteY57" fmla="*/ 58394 h 68401"/>
                <a:gd name="connsiteX58" fmla="*/ 140291 w 219445"/>
                <a:gd name="connsiteY58" fmla="*/ 51113 h 68401"/>
                <a:gd name="connsiteX59" fmla="*/ 190742 w 219445"/>
                <a:gd name="connsiteY59" fmla="*/ 66821 h 68401"/>
                <a:gd name="connsiteX60" fmla="*/ 190742 w 219445"/>
                <a:gd name="connsiteY60" fmla="*/ 36911 h 68401"/>
                <a:gd name="connsiteX61" fmla="*/ 188542 w 219445"/>
                <a:gd name="connsiteY61" fmla="*/ 26999 h 68401"/>
                <a:gd name="connsiteX62" fmla="*/ 181001 w 219445"/>
                <a:gd name="connsiteY62" fmla="*/ 24256 h 68401"/>
                <a:gd name="connsiteX63" fmla="*/ 170358 w 219445"/>
                <a:gd name="connsiteY63" fmla="*/ 28128 h 68401"/>
                <a:gd name="connsiteX64" fmla="*/ 166577 w 219445"/>
                <a:gd name="connsiteY64" fmla="*/ 39143 h 68401"/>
                <a:gd name="connsiteX65" fmla="*/ 166577 w 219445"/>
                <a:gd name="connsiteY65" fmla="*/ 66821 h 68401"/>
                <a:gd name="connsiteX66" fmla="*/ 158400 w 219445"/>
                <a:gd name="connsiteY66" fmla="*/ 66821 h 68401"/>
                <a:gd name="connsiteX67" fmla="*/ 158400 w 219445"/>
                <a:gd name="connsiteY67" fmla="*/ 18217 h 68401"/>
                <a:gd name="connsiteX68" fmla="*/ 166221 w 219445"/>
                <a:gd name="connsiteY68" fmla="*/ 18217 h 68401"/>
                <a:gd name="connsiteX69" fmla="*/ 166221 w 219445"/>
                <a:gd name="connsiteY69" fmla="*/ 25293 h 68401"/>
                <a:gd name="connsiteX70" fmla="*/ 172883 w 219445"/>
                <a:gd name="connsiteY70" fmla="*/ 19053 h 68401"/>
                <a:gd name="connsiteX71" fmla="*/ 181821 w 219445"/>
                <a:gd name="connsiteY71" fmla="*/ 17008 h 68401"/>
                <a:gd name="connsiteX72" fmla="*/ 191068 w 219445"/>
                <a:gd name="connsiteY72" fmla="*/ 18664 h 68401"/>
                <a:gd name="connsiteX73" fmla="*/ 196877 w 219445"/>
                <a:gd name="connsiteY73" fmla="*/ 23620 h 68401"/>
                <a:gd name="connsiteX74" fmla="*/ 198517 w 219445"/>
                <a:gd name="connsiteY74" fmla="*/ 27773 h 68401"/>
                <a:gd name="connsiteX75" fmla="*/ 199015 w 219445"/>
                <a:gd name="connsiteY75" fmla="*/ 35330 h 68401"/>
                <a:gd name="connsiteX76" fmla="*/ 199015 w 219445"/>
                <a:gd name="connsiteY76" fmla="*/ 37639 h 68401"/>
                <a:gd name="connsiteX77" fmla="*/ 199015 w 219445"/>
                <a:gd name="connsiteY77" fmla="*/ 66821 h 68401"/>
                <a:gd name="connsiteX78" fmla="*/ 190742 w 219445"/>
                <a:gd name="connsiteY78" fmla="*/ 66821 h 68401"/>
                <a:gd name="connsiteX79" fmla="*/ 211268 w 219445"/>
                <a:gd name="connsiteY79" fmla="*/ 9296 h 68401"/>
                <a:gd name="connsiteX80" fmla="*/ 211268 w 219445"/>
                <a:gd name="connsiteY80" fmla="*/ 0 h 68401"/>
                <a:gd name="connsiteX81" fmla="*/ 219445 w 219445"/>
                <a:gd name="connsiteY81" fmla="*/ 0 h 68401"/>
                <a:gd name="connsiteX82" fmla="*/ 219445 w 219445"/>
                <a:gd name="connsiteY82" fmla="*/ 9296 h 68401"/>
                <a:gd name="connsiteX83" fmla="*/ 211268 w 219445"/>
                <a:gd name="connsiteY83" fmla="*/ 9296 h 68401"/>
                <a:gd name="connsiteX84" fmla="*/ 211268 w 219445"/>
                <a:gd name="connsiteY84" fmla="*/ 66821 h 68401"/>
                <a:gd name="connsiteX85" fmla="*/ 211268 w 219445"/>
                <a:gd name="connsiteY85" fmla="*/ 18217 h 68401"/>
                <a:gd name="connsiteX86" fmla="*/ 219445 w 219445"/>
                <a:gd name="connsiteY86" fmla="*/ 18217 h 68401"/>
                <a:gd name="connsiteX87" fmla="*/ 219445 w 219445"/>
                <a:gd name="connsiteY87" fmla="*/ 66821 h 68401"/>
                <a:gd name="connsiteX88" fmla="*/ 211268 w 219445"/>
                <a:gd name="connsiteY88" fmla="*/ 66821 h 6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19445" h="68401">
                  <a:moveTo>
                    <a:pt x="0" y="66821"/>
                  </a:moveTo>
                  <a:lnTo>
                    <a:pt x="0" y="0"/>
                  </a:lnTo>
                  <a:lnTo>
                    <a:pt x="9017" y="0"/>
                  </a:lnTo>
                  <a:lnTo>
                    <a:pt x="9017" y="32248"/>
                  </a:lnTo>
                  <a:lnTo>
                    <a:pt x="41187" y="0"/>
                  </a:lnTo>
                  <a:lnTo>
                    <a:pt x="53253" y="0"/>
                  </a:lnTo>
                  <a:lnTo>
                    <a:pt x="25947" y="26765"/>
                  </a:lnTo>
                  <a:lnTo>
                    <a:pt x="53998" y="66821"/>
                  </a:lnTo>
                  <a:lnTo>
                    <a:pt x="42752" y="66821"/>
                  </a:lnTo>
                  <a:lnTo>
                    <a:pt x="19364" y="33302"/>
                  </a:lnTo>
                  <a:lnTo>
                    <a:pt x="9017" y="43418"/>
                  </a:lnTo>
                  <a:lnTo>
                    <a:pt x="9017" y="66821"/>
                  </a:lnTo>
                  <a:lnTo>
                    <a:pt x="0" y="66821"/>
                  </a:lnTo>
                  <a:close/>
                  <a:moveTo>
                    <a:pt x="62981" y="38103"/>
                  </a:moveTo>
                  <a:lnTo>
                    <a:pt x="89653" y="38103"/>
                  </a:lnTo>
                  <a:cubicBezTo>
                    <a:pt x="89623" y="33565"/>
                    <a:pt x="88477" y="30048"/>
                    <a:pt x="86201" y="27588"/>
                  </a:cubicBezTo>
                  <a:cubicBezTo>
                    <a:pt x="83939" y="25125"/>
                    <a:pt x="80715" y="23884"/>
                    <a:pt x="76549" y="23884"/>
                  </a:cubicBezTo>
                  <a:cubicBezTo>
                    <a:pt x="72522" y="23884"/>
                    <a:pt x="69363" y="25092"/>
                    <a:pt x="67039" y="27526"/>
                  </a:cubicBezTo>
                  <a:cubicBezTo>
                    <a:pt x="64730" y="29943"/>
                    <a:pt x="63367" y="33473"/>
                    <a:pt x="62981" y="38103"/>
                  </a:cubicBezTo>
                  <a:close/>
                  <a:moveTo>
                    <a:pt x="89468" y="51113"/>
                  </a:moveTo>
                  <a:lnTo>
                    <a:pt x="97553" y="51113"/>
                  </a:lnTo>
                  <a:cubicBezTo>
                    <a:pt x="96670" y="56474"/>
                    <a:pt x="94349" y="60686"/>
                    <a:pt x="90568" y="63768"/>
                  </a:cubicBezTo>
                  <a:cubicBezTo>
                    <a:pt x="86788" y="66850"/>
                    <a:pt x="82019" y="68401"/>
                    <a:pt x="76269" y="68401"/>
                  </a:cubicBezTo>
                  <a:cubicBezTo>
                    <a:pt x="69518" y="68401"/>
                    <a:pt x="64190" y="66139"/>
                    <a:pt x="60284" y="61601"/>
                  </a:cubicBezTo>
                  <a:cubicBezTo>
                    <a:pt x="56382" y="57064"/>
                    <a:pt x="54429" y="50866"/>
                    <a:pt x="54429" y="43046"/>
                  </a:cubicBezTo>
                  <a:cubicBezTo>
                    <a:pt x="54429" y="34757"/>
                    <a:pt x="56365" y="28283"/>
                    <a:pt x="60238" y="23620"/>
                  </a:cubicBezTo>
                  <a:cubicBezTo>
                    <a:pt x="64111" y="18961"/>
                    <a:pt x="69439" y="16636"/>
                    <a:pt x="76256" y="16636"/>
                  </a:cubicBezTo>
                  <a:cubicBezTo>
                    <a:pt x="83241" y="16636"/>
                    <a:pt x="88648" y="18790"/>
                    <a:pt x="92475" y="23080"/>
                  </a:cubicBezTo>
                  <a:cubicBezTo>
                    <a:pt x="96298" y="27371"/>
                    <a:pt x="98205" y="33427"/>
                    <a:pt x="98205" y="41264"/>
                  </a:cubicBezTo>
                  <a:cubicBezTo>
                    <a:pt x="98205" y="42255"/>
                    <a:pt x="98205" y="42999"/>
                    <a:pt x="98188" y="43480"/>
                  </a:cubicBezTo>
                  <a:cubicBezTo>
                    <a:pt x="98172" y="43958"/>
                    <a:pt x="98126" y="44439"/>
                    <a:pt x="98080" y="44890"/>
                  </a:cubicBezTo>
                  <a:lnTo>
                    <a:pt x="63027" y="44890"/>
                  </a:lnTo>
                  <a:cubicBezTo>
                    <a:pt x="63120" y="50000"/>
                    <a:pt x="64391" y="53965"/>
                    <a:pt x="66838" y="56767"/>
                  </a:cubicBezTo>
                  <a:cubicBezTo>
                    <a:pt x="69284" y="59573"/>
                    <a:pt x="72693" y="60966"/>
                    <a:pt x="77046" y="60966"/>
                  </a:cubicBezTo>
                  <a:cubicBezTo>
                    <a:pt x="80359" y="60966"/>
                    <a:pt x="83119" y="60113"/>
                    <a:pt x="85269" y="58394"/>
                  </a:cubicBezTo>
                  <a:cubicBezTo>
                    <a:pt x="87440" y="56692"/>
                    <a:pt x="88833" y="54258"/>
                    <a:pt x="89468" y="51113"/>
                  </a:cubicBezTo>
                  <a:close/>
                  <a:moveTo>
                    <a:pt x="113804" y="38103"/>
                  </a:moveTo>
                  <a:lnTo>
                    <a:pt x="140476" y="38103"/>
                  </a:lnTo>
                  <a:cubicBezTo>
                    <a:pt x="140446" y="33565"/>
                    <a:pt x="139300" y="30048"/>
                    <a:pt x="137024" y="27588"/>
                  </a:cubicBezTo>
                  <a:cubicBezTo>
                    <a:pt x="134762" y="25125"/>
                    <a:pt x="131538" y="23884"/>
                    <a:pt x="127372" y="23884"/>
                  </a:cubicBezTo>
                  <a:cubicBezTo>
                    <a:pt x="123345" y="23884"/>
                    <a:pt x="120187" y="25092"/>
                    <a:pt x="117862" y="27526"/>
                  </a:cubicBezTo>
                  <a:cubicBezTo>
                    <a:pt x="115553" y="29943"/>
                    <a:pt x="114190" y="33473"/>
                    <a:pt x="113804" y="38103"/>
                  </a:cubicBezTo>
                  <a:close/>
                  <a:moveTo>
                    <a:pt x="140291" y="51113"/>
                  </a:moveTo>
                  <a:lnTo>
                    <a:pt x="148376" y="51113"/>
                  </a:lnTo>
                  <a:cubicBezTo>
                    <a:pt x="147493" y="56474"/>
                    <a:pt x="145172" y="60686"/>
                    <a:pt x="141391" y="63768"/>
                  </a:cubicBezTo>
                  <a:cubicBezTo>
                    <a:pt x="137611" y="66850"/>
                    <a:pt x="132842" y="68401"/>
                    <a:pt x="127092" y="68401"/>
                  </a:cubicBezTo>
                  <a:cubicBezTo>
                    <a:pt x="120341" y="68401"/>
                    <a:pt x="115013" y="66139"/>
                    <a:pt x="111107" y="61601"/>
                  </a:cubicBezTo>
                  <a:cubicBezTo>
                    <a:pt x="107205" y="57064"/>
                    <a:pt x="105252" y="50866"/>
                    <a:pt x="105252" y="43046"/>
                  </a:cubicBezTo>
                  <a:cubicBezTo>
                    <a:pt x="105252" y="34757"/>
                    <a:pt x="107189" y="28283"/>
                    <a:pt x="111061" y="23620"/>
                  </a:cubicBezTo>
                  <a:cubicBezTo>
                    <a:pt x="114934" y="18961"/>
                    <a:pt x="120262" y="16636"/>
                    <a:pt x="127079" y="16636"/>
                  </a:cubicBezTo>
                  <a:cubicBezTo>
                    <a:pt x="134064" y="16636"/>
                    <a:pt x="139471" y="18790"/>
                    <a:pt x="143298" y="23080"/>
                  </a:cubicBezTo>
                  <a:cubicBezTo>
                    <a:pt x="147121" y="27371"/>
                    <a:pt x="149028" y="33427"/>
                    <a:pt x="149028" y="41264"/>
                  </a:cubicBezTo>
                  <a:cubicBezTo>
                    <a:pt x="149028" y="42255"/>
                    <a:pt x="149028" y="42999"/>
                    <a:pt x="149011" y="43480"/>
                  </a:cubicBezTo>
                  <a:cubicBezTo>
                    <a:pt x="148995" y="43958"/>
                    <a:pt x="148949" y="44439"/>
                    <a:pt x="148903" y="44890"/>
                  </a:cubicBezTo>
                  <a:lnTo>
                    <a:pt x="113851" y="44890"/>
                  </a:lnTo>
                  <a:cubicBezTo>
                    <a:pt x="113943" y="50000"/>
                    <a:pt x="115214" y="53965"/>
                    <a:pt x="117661" y="56767"/>
                  </a:cubicBezTo>
                  <a:cubicBezTo>
                    <a:pt x="120108" y="59573"/>
                    <a:pt x="123516" y="60966"/>
                    <a:pt x="127869" y="60966"/>
                  </a:cubicBezTo>
                  <a:cubicBezTo>
                    <a:pt x="131182" y="60966"/>
                    <a:pt x="133942" y="60113"/>
                    <a:pt x="136092" y="58394"/>
                  </a:cubicBezTo>
                  <a:cubicBezTo>
                    <a:pt x="138263" y="56692"/>
                    <a:pt x="139656" y="54258"/>
                    <a:pt x="140291" y="51113"/>
                  </a:cubicBezTo>
                  <a:close/>
                  <a:moveTo>
                    <a:pt x="190742" y="66821"/>
                  </a:moveTo>
                  <a:lnTo>
                    <a:pt x="190742" y="36911"/>
                  </a:lnTo>
                  <a:cubicBezTo>
                    <a:pt x="190742" y="32139"/>
                    <a:pt x="190014" y="28827"/>
                    <a:pt x="188542" y="26999"/>
                  </a:cubicBezTo>
                  <a:cubicBezTo>
                    <a:pt x="187070" y="25171"/>
                    <a:pt x="184561" y="24256"/>
                    <a:pt x="181001" y="24256"/>
                  </a:cubicBezTo>
                  <a:cubicBezTo>
                    <a:pt x="176430" y="24256"/>
                    <a:pt x="172883" y="25543"/>
                    <a:pt x="170358" y="28128"/>
                  </a:cubicBezTo>
                  <a:cubicBezTo>
                    <a:pt x="167832" y="30717"/>
                    <a:pt x="166577" y="34388"/>
                    <a:pt x="166577" y="39143"/>
                  </a:cubicBezTo>
                  <a:lnTo>
                    <a:pt x="166577" y="66821"/>
                  </a:lnTo>
                  <a:lnTo>
                    <a:pt x="158400" y="66821"/>
                  </a:lnTo>
                  <a:lnTo>
                    <a:pt x="158400" y="18217"/>
                  </a:lnTo>
                  <a:lnTo>
                    <a:pt x="166221" y="18217"/>
                  </a:lnTo>
                  <a:lnTo>
                    <a:pt x="166221" y="25293"/>
                  </a:lnTo>
                  <a:cubicBezTo>
                    <a:pt x="168095" y="22491"/>
                    <a:pt x="170312" y="20400"/>
                    <a:pt x="172883" y="19053"/>
                  </a:cubicBezTo>
                  <a:cubicBezTo>
                    <a:pt x="175455" y="17690"/>
                    <a:pt x="178429" y="17008"/>
                    <a:pt x="181821" y="17008"/>
                  </a:cubicBezTo>
                  <a:cubicBezTo>
                    <a:pt x="185476" y="17008"/>
                    <a:pt x="188559" y="17565"/>
                    <a:pt x="191068" y="18664"/>
                  </a:cubicBezTo>
                  <a:cubicBezTo>
                    <a:pt x="193594" y="19764"/>
                    <a:pt x="195530" y="21424"/>
                    <a:pt x="196877" y="23620"/>
                  </a:cubicBezTo>
                  <a:cubicBezTo>
                    <a:pt x="197635" y="24816"/>
                    <a:pt x="198178" y="26192"/>
                    <a:pt x="198517" y="27773"/>
                  </a:cubicBezTo>
                  <a:cubicBezTo>
                    <a:pt x="198843" y="29370"/>
                    <a:pt x="199015" y="31879"/>
                    <a:pt x="199015" y="35330"/>
                  </a:cubicBezTo>
                  <a:lnTo>
                    <a:pt x="199015" y="37639"/>
                  </a:lnTo>
                  <a:lnTo>
                    <a:pt x="199015" y="66821"/>
                  </a:lnTo>
                  <a:lnTo>
                    <a:pt x="190742" y="66821"/>
                  </a:lnTo>
                  <a:close/>
                  <a:moveTo>
                    <a:pt x="211268" y="9296"/>
                  </a:moveTo>
                  <a:lnTo>
                    <a:pt x="211268" y="0"/>
                  </a:lnTo>
                  <a:lnTo>
                    <a:pt x="219445" y="0"/>
                  </a:lnTo>
                  <a:lnTo>
                    <a:pt x="219445" y="9296"/>
                  </a:lnTo>
                  <a:lnTo>
                    <a:pt x="211268" y="9296"/>
                  </a:lnTo>
                  <a:close/>
                  <a:moveTo>
                    <a:pt x="211268" y="66821"/>
                  </a:moveTo>
                  <a:lnTo>
                    <a:pt x="211268" y="18217"/>
                  </a:lnTo>
                  <a:lnTo>
                    <a:pt x="219445" y="18217"/>
                  </a:lnTo>
                  <a:lnTo>
                    <a:pt x="219445" y="66821"/>
                  </a:lnTo>
                  <a:lnTo>
                    <a:pt x="211268" y="66821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02F57314-AC42-4323-AC87-75EA7595F09A}"/>
                </a:ext>
              </a:extLst>
            </p:cNvPr>
            <p:cNvSpPr/>
            <p:nvPr/>
          </p:nvSpPr>
          <p:spPr>
            <a:xfrm>
              <a:off x="8701164" y="5207602"/>
              <a:ext cx="370564" cy="85523"/>
            </a:xfrm>
            <a:custGeom>
              <a:avLst/>
              <a:gdLst>
                <a:gd name="connsiteX0" fmla="*/ 0 w 384958"/>
                <a:gd name="connsiteY0" fmla="*/ 46559 h 88844"/>
                <a:gd name="connsiteX1" fmla="*/ 8737 w 384958"/>
                <a:gd name="connsiteY1" fmla="*/ 46559 h 88844"/>
                <a:gd name="connsiteX2" fmla="*/ 13568 w 384958"/>
                <a:gd name="connsiteY2" fmla="*/ 58147 h 88844"/>
                <a:gd name="connsiteX3" fmla="*/ 26131 w 384958"/>
                <a:gd name="connsiteY3" fmla="*/ 62451 h 88844"/>
                <a:gd name="connsiteX4" fmla="*/ 38368 w 384958"/>
                <a:gd name="connsiteY4" fmla="*/ 59184 h 88844"/>
                <a:gd name="connsiteX5" fmla="*/ 42844 w 384958"/>
                <a:gd name="connsiteY5" fmla="*/ 50277 h 88844"/>
                <a:gd name="connsiteX6" fmla="*/ 26039 w 384958"/>
                <a:gd name="connsiteY6" fmla="*/ 38600 h 88844"/>
                <a:gd name="connsiteX7" fmla="*/ 24504 w 384958"/>
                <a:gd name="connsiteY7" fmla="*/ 38244 h 88844"/>
                <a:gd name="connsiteX8" fmla="*/ 6520 w 384958"/>
                <a:gd name="connsiteY8" fmla="*/ 31056 h 88844"/>
                <a:gd name="connsiteX9" fmla="*/ 2137 w 384958"/>
                <a:gd name="connsiteY9" fmla="*/ 19781 h 88844"/>
                <a:gd name="connsiteX10" fmla="*/ 8674 w 384958"/>
                <a:gd name="connsiteY10" fmla="*/ 5420 h 88844"/>
                <a:gd name="connsiteX11" fmla="*/ 26052 w 384958"/>
                <a:gd name="connsiteY11" fmla="*/ 0 h 88844"/>
                <a:gd name="connsiteX12" fmla="*/ 43463 w 384958"/>
                <a:gd name="connsiteY12" fmla="*/ 5684 h 88844"/>
                <a:gd name="connsiteX13" fmla="*/ 49908 w 384958"/>
                <a:gd name="connsiteY13" fmla="*/ 21282 h 88844"/>
                <a:gd name="connsiteX14" fmla="*/ 41263 w 384958"/>
                <a:gd name="connsiteY14" fmla="*/ 21329 h 88844"/>
                <a:gd name="connsiteX15" fmla="*/ 36696 w 384958"/>
                <a:gd name="connsiteY15" fmla="*/ 11091 h 88844"/>
                <a:gd name="connsiteX16" fmla="*/ 25449 w 384958"/>
                <a:gd name="connsiteY16" fmla="*/ 7528 h 88844"/>
                <a:gd name="connsiteX17" fmla="*/ 14776 w 384958"/>
                <a:gd name="connsiteY17" fmla="*/ 10439 h 88844"/>
                <a:gd name="connsiteX18" fmla="*/ 10782 w 384958"/>
                <a:gd name="connsiteY18" fmla="*/ 18200 h 88844"/>
                <a:gd name="connsiteX19" fmla="*/ 27323 w 384958"/>
                <a:gd name="connsiteY19" fmla="*/ 29739 h 88844"/>
                <a:gd name="connsiteX20" fmla="*/ 31087 w 384958"/>
                <a:gd name="connsiteY20" fmla="*/ 30654 h 88844"/>
                <a:gd name="connsiteX21" fmla="*/ 32049 w 384958"/>
                <a:gd name="connsiteY21" fmla="*/ 30872 h 88844"/>
                <a:gd name="connsiteX22" fmla="*/ 46377 w 384958"/>
                <a:gd name="connsiteY22" fmla="*/ 36463 h 88844"/>
                <a:gd name="connsiteX23" fmla="*/ 50451 w 384958"/>
                <a:gd name="connsiteY23" fmla="*/ 41975 h 88844"/>
                <a:gd name="connsiteX24" fmla="*/ 51860 w 384958"/>
                <a:gd name="connsiteY24" fmla="*/ 49223 h 88844"/>
                <a:gd name="connsiteX25" fmla="*/ 44935 w 384958"/>
                <a:gd name="connsiteY25" fmla="*/ 64621 h 88844"/>
                <a:gd name="connsiteX26" fmla="*/ 26223 w 384958"/>
                <a:gd name="connsiteY26" fmla="*/ 70351 h 88844"/>
                <a:gd name="connsiteX27" fmla="*/ 7278 w 384958"/>
                <a:gd name="connsiteY27" fmla="*/ 64203 h 88844"/>
                <a:gd name="connsiteX28" fmla="*/ 0 w 384958"/>
                <a:gd name="connsiteY28" fmla="*/ 46559 h 88844"/>
                <a:gd name="connsiteX29" fmla="*/ 92225 w 384958"/>
                <a:gd name="connsiteY29" fmla="*/ 62095 h 88844"/>
                <a:gd name="connsiteX30" fmla="*/ 84107 w 384958"/>
                <a:gd name="connsiteY30" fmla="*/ 68075 h 88844"/>
                <a:gd name="connsiteX31" fmla="*/ 75001 w 384958"/>
                <a:gd name="connsiteY31" fmla="*/ 70074 h 88844"/>
                <a:gd name="connsiteX32" fmla="*/ 63383 w 384958"/>
                <a:gd name="connsiteY32" fmla="*/ 66202 h 88844"/>
                <a:gd name="connsiteX33" fmla="*/ 59201 w 384958"/>
                <a:gd name="connsiteY33" fmla="*/ 55483 h 88844"/>
                <a:gd name="connsiteX34" fmla="*/ 63304 w 384958"/>
                <a:gd name="connsiteY34" fmla="*/ 45091 h 88844"/>
                <a:gd name="connsiteX35" fmla="*/ 75821 w 384958"/>
                <a:gd name="connsiteY35" fmla="*/ 40240 h 88844"/>
                <a:gd name="connsiteX36" fmla="*/ 81598 w 384958"/>
                <a:gd name="connsiteY36" fmla="*/ 39604 h 88844"/>
                <a:gd name="connsiteX37" fmla="*/ 89218 w 384958"/>
                <a:gd name="connsiteY37" fmla="*/ 38383 h 88844"/>
                <a:gd name="connsiteX38" fmla="*/ 91078 w 384958"/>
                <a:gd name="connsiteY38" fmla="*/ 36940 h 88844"/>
                <a:gd name="connsiteX39" fmla="*/ 91543 w 384958"/>
                <a:gd name="connsiteY39" fmla="*/ 33101 h 88844"/>
                <a:gd name="connsiteX40" fmla="*/ 88816 w 384958"/>
                <a:gd name="connsiteY40" fmla="*/ 27509 h 88844"/>
                <a:gd name="connsiteX41" fmla="*/ 80593 w 384958"/>
                <a:gd name="connsiteY41" fmla="*/ 25649 h 88844"/>
                <a:gd name="connsiteX42" fmla="*/ 72024 w 384958"/>
                <a:gd name="connsiteY42" fmla="*/ 27928 h 88844"/>
                <a:gd name="connsiteX43" fmla="*/ 69146 w 384958"/>
                <a:gd name="connsiteY43" fmla="*/ 34665 h 88844"/>
                <a:gd name="connsiteX44" fmla="*/ 61430 w 384958"/>
                <a:gd name="connsiteY44" fmla="*/ 34665 h 88844"/>
                <a:gd name="connsiteX45" fmla="*/ 61430 w 384958"/>
                <a:gd name="connsiteY45" fmla="*/ 34293 h 88844"/>
                <a:gd name="connsiteX46" fmla="*/ 66604 w 384958"/>
                <a:gd name="connsiteY46" fmla="*/ 22675 h 88844"/>
                <a:gd name="connsiteX47" fmla="*/ 80853 w 384958"/>
                <a:gd name="connsiteY47" fmla="*/ 18401 h 88844"/>
                <a:gd name="connsiteX48" fmla="*/ 95215 w 384958"/>
                <a:gd name="connsiteY48" fmla="*/ 22056 h 88844"/>
                <a:gd name="connsiteX49" fmla="*/ 99815 w 384958"/>
                <a:gd name="connsiteY49" fmla="*/ 33486 h 88844"/>
                <a:gd name="connsiteX50" fmla="*/ 99815 w 384958"/>
                <a:gd name="connsiteY50" fmla="*/ 57791 h 88844"/>
                <a:gd name="connsiteX51" fmla="*/ 100497 w 384958"/>
                <a:gd name="connsiteY51" fmla="*/ 61815 h 88844"/>
                <a:gd name="connsiteX52" fmla="*/ 102960 w 384958"/>
                <a:gd name="connsiteY52" fmla="*/ 62731 h 88844"/>
                <a:gd name="connsiteX53" fmla="*/ 103856 w 384958"/>
                <a:gd name="connsiteY53" fmla="*/ 62668 h 88844"/>
                <a:gd name="connsiteX54" fmla="*/ 105111 w 384958"/>
                <a:gd name="connsiteY54" fmla="*/ 62451 h 88844"/>
                <a:gd name="connsiteX55" fmla="*/ 105111 w 384958"/>
                <a:gd name="connsiteY55" fmla="*/ 68770 h 88844"/>
                <a:gd name="connsiteX56" fmla="*/ 102496 w 384958"/>
                <a:gd name="connsiteY56" fmla="*/ 69343 h 88844"/>
                <a:gd name="connsiteX57" fmla="*/ 100388 w 384958"/>
                <a:gd name="connsiteY57" fmla="*/ 69514 h 88844"/>
                <a:gd name="connsiteX58" fmla="*/ 94270 w 384958"/>
                <a:gd name="connsiteY58" fmla="*/ 67733 h 88844"/>
                <a:gd name="connsiteX59" fmla="*/ 92225 w 384958"/>
                <a:gd name="connsiteY59" fmla="*/ 62375 h 88844"/>
                <a:gd name="connsiteX60" fmla="*/ 92225 w 384958"/>
                <a:gd name="connsiteY60" fmla="*/ 62095 h 88844"/>
                <a:gd name="connsiteX61" fmla="*/ 91451 w 384958"/>
                <a:gd name="connsiteY61" fmla="*/ 43866 h 88844"/>
                <a:gd name="connsiteX62" fmla="*/ 80234 w 384958"/>
                <a:gd name="connsiteY62" fmla="*/ 46622 h 88844"/>
                <a:gd name="connsiteX63" fmla="*/ 76006 w 384958"/>
                <a:gd name="connsiteY63" fmla="*/ 47211 h 88844"/>
                <a:gd name="connsiteX64" fmla="*/ 69610 w 384958"/>
                <a:gd name="connsiteY64" fmla="*/ 49846 h 88844"/>
                <a:gd name="connsiteX65" fmla="*/ 67658 w 384958"/>
                <a:gd name="connsiteY65" fmla="*/ 55388 h 88844"/>
                <a:gd name="connsiteX66" fmla="*/ 69933 w 384958"/>
                <a:gd name="connsiteY66" fmla="*/ 60966 h 88844"/>
                <a:gd name="connsiteX67" fmla="*/ 76424 w 384958"/>
                <a:gd name="connsiteY67" fmla="*/ 62915 h 88844"/>
                <a:gd name="connsiteX68" fmla="*/ 87222 w 384958"/>
                <a:gd name="connsiteY68" fmla="*/ 59603 h 88844"/>
                <a:gd name="connsiteX69" fmla="*/ 91451 w 384958"/>
                <a:gd name="connsiteY69" fmla="*/ 51113 h 88844"/>
                <a:gd name="connsiteX70" fmla="*/ 91451 w 384958"/>
                <a:gd name="connsiteY70" fmla="*/ 43866 h 88844"/>
                <a:gd name="connsiteX71" fmla="*/ 144984 w 384958"/>
                <a:gd name="connsiteY71" fmla="*/ 68586 h 88844"/>
                <a:gd name="connsiteX72" fmla="*/ 144984 w 384958"/>
                <a:gd name="connsiteY72" fmla="*/ 38676 h 88844"/>
                <a:gd name="connsiteX73" fmla="*/ 142784 w 384958"/>
                <a:gd name="connsiteY73" fmla="*/ 28764 h 88844"/>
                <a:gd name="connsiteX74" fmla="*/ 135243 w 384958"/>
                <a:gd name="connsiteY74" fmla="*/ 26021 h 88844"/>
                <a:gd name="connsiteX75" fmla="*/ 124599 w 384958"/>
                <a:gd name="connsiteY75" fmla="*/ 29893 h 88844"/>
                <a:gd name="connsiteX76" fmla="*/ 120819 w 384958"/>
                <a:gd name="connsiteY76" fmla="*/ 40908 h 88844"/>
                <a:gd name="connsiteX77" fmla="*/ 120819 w 384958"/>
                <a:gd name="connsiteY77" fmla="*/ 68586 h 88844"/>
                <a:gd name="connsiteX78" fmla="*/ 112642 w 384958"/>
                <a:gd name="connsiteY78" fmla="*/ 68586 h 88844"/>
                <a:gd name="connsiteX79" fmla="*/ 112642 w 384958"/>
                <a:gd name="connsiteY79" fmla="*/ 19982 h 88844"/>
                <a:gd name="connsiteX80" fmla="*/ 120463 w 384958"/>
                <a:gd name="connsiteY80" fmla="*/ 19982 h 88844"/>
                <a:gd name="connsiteX81" fmla="*/ 120463 w 384958"/>
                <a:gd name="connsiteY81" fmla="*/ 27058 h 88844"/>
                <a:gd name="connsiteX82" fmla="*/ 127125 w 384958"/>
                <a:gd name="connsiteY82" fmla="*/ 20818 h 88844"/>
                <a:gd name="connsiteX83" fmla="*/ 136063 w 384958"/>
                <a:gd name="connsiteY83" fmla="*/ 18773 h 88844"/>
                <a:gd name="connsiteX84" fmla="*/ 145310 w 384958"/>
                <a:gd name="connsiteY84" fmla="*/ 20430 h 88844"/>
                <a:gd name="connsiteX85" fmla="*/ 151119 w 384958"/>
                <a:gd name="connsiteY85" fmla="*/ 25385 h 88844"/>
                <a:gd name="connsiteX86" fmla="*/ 152759 w 384958"/>
                <a:gd name="connsiteY86" fmla="*/ 29538 h 88844"/>
                <a:gd name="connsiteX87" fmla="*/ 153256 w 384958"/>
                <a:gd name="connsiteY87" fmla="*/ 37095 h 88844"/>
                <a:gd name="connsiteX88" fmla="*/ 153256 w 384958"/>
                <a:gd name="connsiteY88" fmla="*/ 39404 h 88844"/>
                <a:gd name="connsiteX89" fmla="*/ 153256 w 384958"/>
                <a:gd name="connsiteY89" fmla="*/ 68586 h 88844"/>
                <a:gd name="connsiteX90" fmla="*/ 144984 w 384958"/>
                <a:gd name="connsiteY90" fmla="*/ 68586 h 88844"/>
                <a:gd name="connsiteX91" fmla="*/ 186079 w 384958"/>
                <a:gd name="connsiteY91" fmla="*/ 25744 h 88844"/>
                <a:gd name="connsiteX92" fmla="*/ 175455 w 384958"/>
                <a:gd name="connsiteY92" fmla="*/ 30559 h 88844"/>
                <a:gd name="connsiteX93" fmla="*/ 171737 w 384958"/>
                <a:gd name="connsiteY93" fmla="*/ 44300 h 88844"/>
                <a:gd name="connsiteX94" fmla="*/ 175548 w 384958"/>
                <a:gd name="connsiteY94" fmla="*/ 57946 h 88844"/>
                <a:gd name="connsiteX95" fmla="*/ 186175 w 384958"/>
                <a:gd name="connsiteY95" fmla="*/ 62823 h 88844"/>
                <a:gd name="connsiteX96" fmla="*/ 197170 w 384958"/>
                <a:gd name="connsiteY96" fmla="*/ 58348 h 88844"/>
                <a:gd name="connsiteX97" fmla="*/ 200734 w 384958"/>
                <a:gd name="connsiteY97" fmla="*/ 44623 h 88844"/>
                <a:gd name="connsiteX98" fmla="*/ 197032 w 384958"/>
                <a:gd name="connsiteY98" fmla="*/ 30513 h 88844"/>
                <a:gd name="connsiteX99" fmla="*/ 186079 w 384958"/>
                <a:gd name="connsiteY99" fmla="*/ 25744 h 88844"/>
                <a:gd name="connsiteX100" fmla="*/ 200454 w 384958"/>
                <a:gd name="connsiteY100" fmla="*/ 62639 h 88844"/>
                <a:gd name="connsiteX101" fmla="*/ 193762 w 384958"/>
                <a:gd name="connsiteY101" fmla="*/ 68293 h 88844"/>
                <a:gd name="connsiteX102" fmla="*/ 185025 w 384958"/>
                <a:gd name="connsiteY102" fmla="*/ 70166 h 88844"/>
                <a:gd name="connsiteX103" fmla="*/ 169182 w 384958"/>
                <a:gd name="connsiteY103" fmla="*/ 63024 h 88844"/>
                <a:gd name="connsiteX104" fmla="*/ 163185 w 384958"/>
                <a:gd name="connsiteY104" fmla="*/ 44129 h 88844"/>
                <a:gd name="connsiteX105" fmla="*/ 169195 w 384958"/>
                <a:gd name="connsiteY105" fmla="*/ 25448 h 88844"/>
                <a:gd name="connsiteX106" fmla="*/ 185121 w 384958"/>
                <a:gd name="connsiteY106" fmla="*/ 18401 h 88844"/>
                <a:gd name="connsiteX107" fmla="*/ 193578 w 384958"/>
                <a:gd name="connsiteY107" fmla="*/ 20229 h 88844"/>
                <a:gd name="connsiteX108" fmla="*/ 200378 w 384958"/>
                <a:gd name="connsiteY108" fmla="*/ 26100 h 88844"/>
                <a:gd name="connsiteX109" fmla="*/ 200378 w 384958"/>
                <a:gd name="connsiteY109" fmla="*/ 19982 h 88844"/>
                <a:gd name="connsiteX110" fmla="*/ 208354 w 384958"/>
                <a:gd name="connsiteY110" fmla="*/ 19982 h 88844"/>
                <a:gd name="connsiteX111" fmla="*/ 208354 w 384958"/>
                <a:gd name="connsiteY111" fmla="*/ 67532 h 88844"/>
                <a:gd name="connsiteX112" fmla="*/ 202996 w 384958"/>
                <a:gd name="connsiteY112" fmla="*/ 83826 h 88844"/>
                <a:gd name="connsiteX113" fmla="*/ 185707 w 384958"/>
                <a:gd name="connsiteY113" fmla="*/ 88844 h 88844"/>
                <a:gd name="connsiteX114" fmla="*/ 170591 w 384958"/>
                <a:gd name="connsiteY114" fmla="*/ 85067 h 88844"/>
                <a:gd name="connsiteX115" fmla="*/ 165138 w 384958"/>
                <a:gd name="connsiteY115" fmla="*/ 74612 h 88844"/>
                <a:gd name="connsiteX116" fmla="*/ 165138 w 384958"/>
                <a:gd name="connsiteY116" fmla="*/ 74256 h 88844"/>
                <a:gd name="connsiteX117" fmla="*/ 173130 w 384958"/>
                <a:gd name="connsiteY117" fmla="*/ 74256 h 88844"/>
                <a:gd name="connsiteX118" fmla="*/ 173130 w 384958"/>
                <a:gd name="connsiteY118" fmla="*/ 74441 h 88844"/>
                <a:gd name="connsiteX119" fmla="*/ 176338 w 384958"/>
                <a:gd name="connsiteY119" fmla="*/ 80078 h 88844"/>
                <a:gd name="connsiteX120" fmla="*/ 185970 w 384958"/>
                <a:gd name="connsiteY120" fmla="*/ 81968 h 88844"/>
                <a:gd name="connsiteX121" fmla="*/ 197078 w 384958"/>
                <a:gd name="connsiteY121" fmla="*/ 79011 h 88844"/>
                <a:gd name="connsiteX122" fmla="*/ 200454 w 384958"/>
                <a:gd name="connsiteY122" fmla="*/ 69297 h 88844"/>
                <a:gd name="connsiteX123" fmla="*/ 200454 w 384958"/>
                <a:gd name="connsiteY123" fmla="*/ 62639 h 88844"/>
                <a:gd name="connsiteX124" fmla="*/ 250875 w 384958"/>
                <a:gd name="connsiteY124" fmla="*/ 62095 h 88844"/>
                <a:gd name="connsiteX125" fmla="*/ 242757 w 384958"/>
                <a:gd name="connsiteY125" fmla="*/ 68075 h 88844"/>
                <a:gd name="connsiteX126" fmla="*/ 233652 w 384958"/>
                <a:gd name="connsiteY126" fmla="*/ 70074 h 88844"/>
                <a:gd name="connsiteX127" fmla="*/ 222034 w 384958"/>
                <a:gd name="connsiteY127" fmla="*/ 66202 h 88844"/>
                <a:gd name="connsiteX128" fmla="*/ 217851 w 384958"/>
                <a:gd name="connsiteY128" fmla="*/ 55483 h 88844"/>
                <a:gd name="connsiteX129" fmla="*/ 221955 w 384958"/>
                <a:gd name="connsiteY129" fmla="*/ 45091 h 88844"/>
                <a:gd name="connsiteX130" fmla="*/ 234472 w 384958"/>
                <a:gd name="connsiteY130" fmla="*/ 40240 h 88844"/>
                <a:gd name="connsiteX131" fmla="*/ 240248 w 384958"/>
                <a:gd name="connsiteY131" fmla="*/ 39604 h 88844"/>
                <a:gd name="connsiteX132" fmla="*/ 247868 w 384958"/>
                <a:gd name="connsiteY132" fmla="*/ 38383 h 88844"/>
                <a:gd name="connsiteX133" fmla="*/ 249729 w 384958"/>
                <a:gd name="connsiteY133" fmla="*/ 36940 h 88844"/>
                <a:gd name="connsiteX134" fmla="*/ 250193 w 384958"/>
                <a:gd name="connsiteY134" fmla="*/ 33101 h 88844"/>
                <a:gd name="connsiteX135" fmla="*/ 247467 w 384958"/>
                <a:gd name="connsiteY135" fmla="*/ 27509 h 88844"/>
                <a:gd name="connsiteX136" fmla="*/ 239244 w 384958"/>
                <a:gd name="connsiteY136" fmla="*/ 25649 h 88844"/>
                <a:gd name="connsiteX137" fmla="*/ 230675 w 384958"/>
                <a:gd name="connsiteY137" fmla="*/ 27928 h 88844"/>
                <a:gd name="connsiteX138" fmla="*/ 227797 w 384958"/>
                <a:gd name="connsiteY138" fmla="*/ 34665 h 88844"/>
                <a:gd name="connsiteX139" fmla="*/ 220081 w 384958"/>
                <a:gd name="connsiteY139" fmla="*/ 34665 h 88844"/>
                <a:gd name="connsiteX140" fmla="*/ 220081 w 384958"/>
                <a:gd name="connsiteY140" fmla="*/ 34293 h 88844"/>
                <a:gd name="connsiteX141" fmla="*/ 225254 w 384958"/>
                <a:gd name="connsiteY141" fmla="*/ 22675 h 88844"/>
                <a:gd name="connsiteX142" fmla="*/ 239504 w 384958"/>
                <a:gd name="connsiteY142" fmla="*/ 18401 h 88844"/>
                <a:gd name="connsiteX143" fmla="*/ 253865 w 384958"/>
                <a:gd name="connsiteY143" fmla="*/ 22056 h 88844"/>
                <a:gd name="connsiteX144" fmla="*/ 258466 w 384958"/>
                <a:gd name="connsiteY144" fmla="*/ 33486 h 88844"/>
                <a:gd name="connsiteX145" fmla="*/ 258466 w 384958"/>
                <a:gd name="connsiteY145" fmla="*/ 57791 h 88844"/>
                <a:gd name="connsiteX146" fmla="*/ 259147 w 384958"/>
                <a:gd name="connsiteY146" fmla="*/ 61815 h 88844"/>
                <a:gd name="connsiteX147" fmla="*/ 261611 w 384958"/>
                <a:gd name="connsiteY147" fmla="*/ 62731 h 88844"/>
                <a:gd name="connsiteX148" fmla="*/ 262506 w 384958"/>
                <a:gd name="connsiteY148" fmla="*/ 62668 h 88844"/>
                <a:gd name="connsiteX149" fmla="*/ 263761 w 384958"/>
                <a:gd name="connsiteY149" fmla="*/ 62451 h 88844"/>
                <a:gd name="connsiteX150" fmla="*/ 263761 w 384958"/>
                <a:gd name="connsiteY150" fmla="*/ 68770 h 88844"/>
                <a:gd name="connsiteX151" fmla="*/ 261146 w 384958"/>
                <a:gd name="connsiteY151" fmla="*/ 69343 h 88844"/>
                <a:gd name="connsiteX152" fmla="*/ 259039 w 384958"/>
                <a:gd name="connsiteY152" fmla="*/ 69514 h 88844"/>
                <a:gd name="connsiteX153" fmla="*/ 252920 w 384958"/>
                <a:gd name="connsiteY153" fmla="*/ 67733 h 88844"/>
                <a:gd name="connsiteX154" fmla="*/ 250875 w 384958"/>
                <a:gd name="connsiteY154" fmla="*/ 62375 h 88844"/>
                <a:gd name="connsiteX155" fmla="*/ 250875 w 384958"/>
                <a:gd name="connsiteY155" fmla="*/ 62095 h 88844"/>
                <a:gd name="connsiteX156" fmla="*/ 250101 w 384958"/>
                <a:gd name="connsiteY156" fmla="*/ 43866 h 88844"/>
                <a:gd name="connsiteX157" fmla="*/ 238885 w 384958"/>
                <a:gd name="connsiteY157" fmla="*/ 46622 h 88844"/>
                <a:gd name="connsiteX158" fmla="*/ 234656 w 384958"/>
                <a:gd name="connsiteY158" fmla="*/ 47211 h 88844"/>
                <a:gd name="connsiteX159" fmla="*/ 228261 w 384958"/>
                <a:gd name="connsiteY159" fmla="*/ 49846 h 88844"/>
                <a:gd name="connsiteX160" fmla="*/ 226308 w 384958"/>
                <a:gd name="connsiteY160" fmla="*/ 55388 h 88844"/>
                <a:gd name="connsiteX161" fmla="*/ 228584 w 384958"/>
                <a:gd name="connsiteY161" fmla="*/ 60966 h 88844"/>
                <a:gd name="connsiteX162" fmla="*/ 235075 w 384958"/>
                <a:gd name="connsiteY162" fmla="*/ 62915 h 88844"/>
                <a:gd name="connsiteX163" fmla="*/ 245873 w 384958"/>
                <a:gd name="connsiteY163" fmla="*/ 59603 h 88844"/>
                <a:gd name="connsiteX164" fmla="*/ 250101 w 384958"/>
                <a:gd name="connsiteY164" fmla="*/ 51113 h 88844"/>
                <a:gd name="connsiteX165" fmla="*/ 250101 w 384958"/>
                <a:gd name="connsiteY165" fmla="*/ 43866 h 88844"/>
                <a:gd name="connsiteX166" fmla="*/ 267854 w 384958"/>
                <a:gd name="connsiteY166" fmla="*/ 52786 h 88844"/>
                <a:gd name="connsiteX167" fmla="*/ 275659 w 384958"/>
                <a:gd name="connsiteY167" fmla="*/ 52786 h 88844"/>
                <a:gd name="connsiteX168" fmla="*/ 279239 w 384958"/>
                <a:gd name="connsiteY168" fmla="*/ 60284 h 88844"/>
                <a:gd name="connsiteX169" fmla="*/ 288084 w 384958"/>
                <a:gd name="connsiteY169" fmla="*/ 62823 h 88844"/>
                <a:gd name="connsiteX170" fmla="*/ 296403 w 384958"/>
                <a:gd name="connsiteY170" fmla="*/ 60765 h 88844"/>
                <a:gd name="connsiteX171" fmla="*/ 299452 w 384958"/>
                <a:gd name="connsiteY171" fmla="*/ 55111 h 88844"/>
                <a:gd name="connsiteX172" fmla="*/ 297951 w 384958"/>
                <a:gd name="connsiteY172" fmla="*/ 50991 h 88844"/>
                <a:gd name="connsiteX173" fmla="*/ 292062 w 384958"/>
                <a:gd name="connsiteY173" fmla="*/ 48528 h 88844"/>
                <a:gd name="connsiteX174" fmla="*/ 282924 w 384958"/>
                <a:gd name="connsiteY174" fmla="*/ 46157 h 88844"/>
                <a:gd name="connsiteX175" fmla="*/ 272175 w 384958"/>
                <a:gd name="connsiteY175" fmla="*/ 41248 h 88844"/>
                <a:gd name="connsiteX176" fmla="*/ 269155 w 384958"/>
                <a:gd name="connsiteY176" fmla="*/ 32511 h 88844"/>
                <a:gd name="connsiteX177" fmla="*/ 274032 w 384958"/>
                <a:gd name="connsiteY177" fmla="*/ 22274 h 88844"/>
                <a:gd name="connsiteX178" fmla="*/ 287403 w 384958"/>
                <a:gd name="connsiteY178" fmla="*/ 18493 h 88844"/>
                <a:gd name="connsiteX179" fmla="*/ 301204 w 384958"/>
                <a:gd name="connsiteY179" fmla="*/ 22537 h 88844"/>
                <a:gd name="connsiteX180" fmla="*/ 306332 w 384958"/>
                <a:gd name="connsiteY180" fmla="*/ 33364 h 88844"/>
                <a:gd name="connsiteX181" fmla="*/ 306332 w 384958"/>
                <a:gd name="connsiteY181" fmla="*/ 33549 h 88844"/>
                <a:gd name="connsiteX182" fmla="*/ 298431 w 384958"/>
                <a:gd name="connsiteY182" fmla="*/ 33549 h 88844"/>
                <a:gd name="connsiteX183" fmla="*/ 295270 w 384958"/>
                <a:gd name="connsiteY183" fmla="*/ 27572 h 88844"/>
                <a:gd name="connsiteX184" fmla="*/ 287432 w 384958"/>
                <a:gd name="connsiteY184" fmla="*/ 25464 h 88844"/>
                <a:gd name="connsiteX185" fmla="*/ 279904 w 384958"/>
                <a:gd name="connsiteY185" fmla="*/ 27183 h 88844"/>
                <a:gd name="connsiteX186" fmla="*/ 277332 w 384958"/>
                <a:gd name="connsiteY186" fmla="*/ 32231 h 88844"/>
                <a:gd name="connsiteX187" fmla="*/ 278942 w 384958"/>
                <a:gd name="connsiteY187" fmla="*/ 35936 h 88844"/>
                <a:gd name="connsiteX188" fmla="*/ 284969 w 384958"/>
                <a:gd name="connsiteY188" fmla="*/ 38274 h 88844"/>
                <a:gd name="connsiteX189" fmla="*/ 292886 w 384958"/>
                <a:gd name="connsiteY189" fmla="*/ 40131 h 88844"/>
                <a:gd name="connsiteX190" fmla="*/ 304471 w 384958"/>
                <a:gd name="connsiteY190" fmla="*/ 45229 h 88844"/>
                <a:gd name="connsiteX191" fmla="*/ 307632 w 384958"/>
                <a:gd name="connsiteY191" fmla="*/ 54103 h 88844"/>
                <a:gd name="connsiteX192" fmla="*/ 302304 w 384958"/>
                <a:gd name="connsiteY192" fmla="*/ 65876 h 88844"/>
                <a:gd name="connsiteX193" fmla="*/ 287386 w 384958"/>
                <a:gd name="connsiteY193" fmla="*/ 70074 h 88844"/>
                <a:gd name="connsiteX194" fmla="*/ 273012 w 384958"/>
                <a:gd name="connsiteY194" fmla="*/ 65629 h 88844"/>
                <a:gd name="connsiteX195" fmla="*/ 267854 w 384958"/>
                <a:gd name="connsiteY195" fmla="*/ 52786 h 88844"/>
                <a:gd name="connsiteX196" fmla="*/ 326980 w 384958"/>
                <a:gd name="connsiteY196" fmla="*/ 56349 h 88844"/>
                <a:gd name="connsiteX197" fmla="*/ 327908 w 384958"/>
                <a:gd name="connsiteY197" fmla="*/ 60719 h 88844"/>
                <a:gd name="connsiteX198" fmla="*/ 331330 w 384958"/>
                <a:gd name="connsiteY198" fmla="*/ 61802 h 88844"/>
                <a:gd name="connsiteX199" fmla="*/ 333065 w 384958"/>
                <a:gd name="connsiteY199" fmla="*/ 61756 h 88844"/>
                <a:gd name="connsiteX200" fmla="*/ 335716 w 384958"/>
                <a:gd name="connsiteY200" fmla="*/ 61568 h 88844"/>
                <a:gd name="connsiteX201" fmla="*/ 335716 w 384958"/>
                <a:gd name="connsiteY201" fmla="*/ 68507 h 88844"/>
                <a:gd name="connsiteX202" fmla="*/ 332061 w 384958"/>
                <a:gd name="connsiteY202" fmla="*/ 69050 h 88844"/>
                <a:gd name="connsiteX203" fmla="*/ 329179 w 384958"/>
                <a:gd name="connsiteY203" fmla="*/ 69238 h 88844"/>
                <a:gd name="connsiteX204" fmla="*/ 321108 w 384958"/>
                <a:gd name="connsiteY204" fmla="*/ 67022 h 88844"/>
                <a:gd name="connsiteX205" fmla="*/ 318799 w 384958"/>
                <a:gd name="connsiteY205" fmla="*/ 59122 h 88844"/>
                <a:gd name="connsiteX206" fmla="*/ 318799 w 384958"/>
                <a:gd name="connsiteY206" fmla="*/ 26485 h 88844"/>
                <a:gd name="connsiteX207" fmla="*/ 311535 w 384958"/>
                <a:gd name="connsiteY207" fmla="*/ 26485 h 88844"/>
                <a:gd name="connsiteX208" fmla="*/ 311535 w 384958"/>
                <a:gd name="connsiteY208" fmla="*/ 19982 h 88844"/>
                <a:gd name="connsiteX209" fmla="*/ 318799 w 384958"/>
                <a:gd name="connsiteY209" fmla="*/ 19982 h 88844"/>
                <a:gd name="connsiteX210" fmla="*/ 318799 w 384958"/>
                <a:gd name="connsiteY210" fmla="*/ 6411 h 88844"/>
                <a:gd name="connsiteX211" fmla="*/ 326980 w 384958"/>
                <a:gd name="connsiteY211" fmla="*/ 6411 h 88844"/>
                <a:gd name="connsiteX212" fmla="*/ 326980 w 384958"/>
                <a:gd name="connsiteY212" fmla="*/ 19982 h 88844"/>
                <a:gd name="connsiteX213" fmla="*/ 335716 w 384958"/>
                <a:gd name="connsiteY213" fmla="*/ 19982 h 88844"/>
                <a:gd name="connsiteX214" fmla="*/ 335716 w 384958"/>
                <a:gd name="connsiteY214" fmla="*/ 26485 h 88844"/>
                <a:gd name="connsiteX215" fmla="*/ 326980 w 384958"/>
                <a:gd name="connsiteY215" fmla="*/ 26485 h 88844"/>
                <a:gd name="connsiteX216" fmla="*/ 326980 w 384958"/>
                <a:gd name="connsiteY216" fmla="*/ 56349 h 88844"/>
                <a:gd name="connsiteX217" fmla="*/ 349735 w 384958"/>
                <a:gd name="connsiteY217" fmla="*/ 39868 h 88844"/>
                <a:gd name="connsiteX218" fmla="*/ 376406 w 384958"/>
                <a:gd name="connsiteY218" fmla="*/ 39868 h 88844"/>
                <a:gd name="connsiteX219" fmla="*/ 372955 w 384958"/>
                <a:gd name="connsiteY219" fmla="*/ 29353 h 88844"/>
                <a:gd name="connsiteX220" fmla="*/ 363303 w 384958"/>
                <a:gd name="connsiteY220" fmla="*/ 25649 h 88844"/>
                <a:gd name="connsiteX221" fmla="*/ 353792 w 384958"/>
                <a:gd name="connsiteY221" fmla="*/ 29291 h 88844"/>
                <a:gd name="connsiteX222" fmla="*/ 349735 w 384958"/>
                <a:gd name="connsiteY222" fmla="*/ 39868 h 88844"/>
                <a:gd name="connsiteX223" fmla="*/ 376222 w 384958"/>
                <a:gd name="connsiteY223" fmla="*/ 52878 h 88844"/>
                <a:gd name="connsiteX224" fmla="*/ 384307 w 384958"/>
                <a:gd name="connsiteY224" fmla="*/ 52878 h 88844"/>
                <a:gd name="connsiteX225" fmla="*/ 377322 w 384958"/>
                <a:gd name="connsiteY225" fmla="*/ 65533 h 88844"/>
                <a:gd name="connsiteX226" fmla="*/ 363023 w 384958"/>
                <a:gd name="connsiteY226" fmla="*/ 70166 h 88844"/>
                <a:gd name="connsiteX227" fmla="*/ 347038 w 384958"/>
                <a:gd name="connsiteY227" fmla="*/ 63366 h 88844"/>
                <a:gd name="connsiteX228" fmla="*/ 341183 w 384958"/>
                <a:gd name="connsiteY228" fmla="*/ 44811 h 88844"/>
                <a:gd name="connsiteX229" fmla="*/ 346992 w 384958"/>
                <a:gd name="connsiteY229" fmla="*/ 25385 h 88844"/>
                <a:gd name="connsiteX230" fmla="*/ 363010 w 384958"/>
                <a:gd name="connsiteY230" fmla="*/ 18401 h 88844"/>
                <a:gd name="connsiteX231" fmla="*/ 379229 w 384958"/>
                <a:gd name="connsiteY231" fmla="*/ 24845 h 88844"/>
                <a:gd name="connsiteX232" fmla="*/ 384959 w 384958"/>
                <a:gd name="connsiteY232" fmla="*/ 43029 h 88844"/>
                <a:gd name="connsiteX233" fmla="*/ 384942 w 384958"/>
                <a:gd name="connsiteY233" fmla="*/ 45245 h 88844"/>
                <a:gd name="connsiteX234" fmla="*/ 384834 w 384958"/>
                <a:gd name="connsiteY234" fmla="*/ 46655 h 88844"/>
                <a:gd name="connsiteX235" fmla="*/ 349781 w 384958"/>
                <a:gd name="connsiteY235" fmla="*/ 46655 h 88844"/>
                <a:gd name="connsiteX236" fmla="*/ 353591 w 384958"/>
                <a:gd name="connsiteY236" fmla="*/ 58532 h 88844"/>
                <a:gd name="connsiteX237" fmla="*/ 363800 w 384958"/>
                <a:gd name="connsiteY237" fmla="*/ 62731 h 88844"/>
                <a:gd name="connsiteX238" fmla="*/ 372023 w 384958"/>
                <a:gd name="connsiteY238" fmla="*/ 60159 h 88844"/>
                <a:gd name="connsiteX239" fmla="*/ 376222 w 384958"/>
                <a:gd name="connsiteY239" fmla="*/ 52878 h 8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384958" h="88844">
                  <a:moveTo>
                    <a:pt x="0" y="46559"/>
                  </a:moveTo>
                  <a:lnTo>
                    <a:pt x="8737" y="46559"/>
                  </a:lnTo>
                  <a:cubicBezTo>
                    <a:pt x="8829" y="51410"/>
                    <a:pt x="10439" y="55266"/>
                    <a:pt x="13568" y="58147"/>
                  </a:cubicBezTo>
                  <a:cubicBezTo>
                    <a:pt x="16713" y="61012"/>
                    <a:pt x="20895" y="62451"/>
                    <a:pt x="26131" y="62451"/>
                  </a:cubicBezTo>
                  <a:cubicBezTo>
                    <a:pt x="31305" y="62451"/>
                    <a:pt x="35395" y="61368"/>
                    <a:pt x="38368" y="59184"/>
                  </a:cubicBezTo>
                  <a:cubicBezTo>
                    <a:pt x="41359" y="57001"/>
                    <a:pt x="42844" y="54028"/>
                    <a:pt x="42844" y="50277"/>
                  </a:cubicBezTo>
                  <a:cubicBezTo>
                    <a:pt x="42844" y="45166"/>
                    <a:pt x="37236" y="41264"/>
                    <a:pt x="26039" y="38600"/>
                  </a:cubicBezTo>
                  <a:cubicBezTo>
                    <a:pt x="25370" y="38445"/>
                    <a:pt x="24860" y="38337"/>
                    <a:pt x="24504" y="38244"/>
                  </a:cubicBezTo>
                  <a:cubicBezTo>
                    <a:pt x="15428" y="36091"/>
                    <a:pt x="9432" y="33690"/>
                    <a:pt x="6520" y="31056"/>
                  </a:cubicBezTo>
                  <a:cubicBezTo>
                    <a:pt x="3593" y="28408"/>
                    <a:pt x="2137" y="24645"/>
                    <a:pt x="2137" y="19781"/>
                  </a:cubicBezTo>
                  <a:cubicBezTo>
                    <a:pt x="2137" y="13817"/>
                    <a:pt x="4321" y="9029"/>
                    <a:pt x="8674" y="5420"/>
                  </a:cubicBezTo>
                  <a:cubicBezTo>
                    <a:pt x="13028" y="1811"/>
                    <a:pt x="18820" y="0"/>
                    <a:pt x="26052" y="0"/>
                  </a:cubicBezTo>
                  <a:cubicBezTo>
                    <a:pt x="33425" y="0"/>
                    <a:pt x="39235" y="1890"/>
                    <a:pt x="43463" y="5684"/>
                  </a:cubicBezTo>
                  <a:cubicBezTo>
                    <a:pt x="47708" y="9464"/>
                    <a:pt x="49845" y="14670"/>
                    <a:pt x="49908" y="21282"/>
                  </a:cubicBezTo>
                  <a:lnTo>
                    <a:pt x="41263" y="21329"/>
                  </a:lnTo>
                  <a:cubicBezTo>
                    <a:pt x="40954" y="16883"/>
                    <a:pt x="39435" y="13462"/>
                    <a:pt x="36696" y="11091"/>
                  </a:cubicBezTo>
                  <a:cubicBezTo>
                    <a:pt x="33952" y="8720"/>
                    <a:pt x="30205" y="7528"/>
                    <a:pt x="25449" y="7528"/>
                  </a:cubicBezTo>
                  <a:cubicBezTo>
                    <a:pt x="21004" y="7528"/>
                    <a:pt x="17440" y="8502"/>
                    <a:pt x="14776" y="10439"/>
                  </a:cubicBezTo>
                  <a:cubicBezTo>
                    <a:pt x="12112" y="12391"/>
                    <a:pt x="10782" y="14980"/>
                    <a:pt x="10782" y="18200"/>
                  </a:cubicBezTo>
                  <a:cubicBezTo>
                    <a:pt x="10782" y="23357"/>
                    <a:pt x="16294" y="27216"/>
                    <a:pt x="27323" y="29739"/>
                  </a:cubicBezTo>
                  <a:cubicBezTo>
                    <a:pt x="28950" y="30140"/>
                    <a:pt x="30205" y="30437"/>
                    <a:pt x="31087" y="30654"/>
                  </a:cubicBezTo>
                  <a:lnTo>
                    <a:pt x="32049" y="30872"/>
                  </a:lnTo>
                  <a:cubicBezTo>
                    <a:pt x="39235" y="32604"/>
                    <a:pt x="44006" y="34464"/>
                    <a:pt x="46377" y="36463"/>
                  </a:cubicBezTo>
                  <a:cubicBezTo>
                    <a:pt x="48156" y="37981"/>
                    <a:pt x="49519" y="39822"/>
                    <a:pt x="50451" y="41975"/>
                  </a:cubicBezTo>
                  <a:cubicBezTo>
                    <a:pt x="51396" y="44145"/>
                    <a:pt x="51860" y="46559"/>
                    <a:pt x="51860" y="49223"/>
                  </a:cubicBezTo>
                  <a:cubicBezTo>
                    <a:pt x="51860" y="55684"/>
                    <a:pt x="49552" y="60811"/>
                    <a:pt x="44935" y="64621"/>
                  </a:cubicBezTo>
                  <a:cubicBezTo>
                    <a:pt x="40334" y="68447"/>
                    <a:pt x="34094" y="70351"/>
                    <a:pt x="26223" y="70351"/>
                  </a:cubicBezTo>
                  <a:cubicBezTo>
                    <a:pt x="18122" y="70351"/>
                    <a:pt x="11803" y="68306"/>
                    <a:pt x="7278" y="64203"/>
                  </a:cubicBezTo>
                  <a:cubicBezTo>
                    <a:pt x="2756" y="60097"/>
                    <a:pt x="339" y="54212"/>
                    <a:pt x="0" y="46559"/>
                  </a:cubicBezTo>
                  <a:close/>
                  <a:moveTo>
                    <a:pt x="92225" y="62095"/>
                  </a:moveTo>
                  <a:cubicBezTo>
                    <a:pt x="89669" y="64759"/>
                    <a:pt x="86972" y="66742"/>
                    <a:pt x="84107" y="68075"/>
                  </a:cubicBezTo>
                  <a:cubicBezTo>
                    <a:pt x="81258" y="69406"/>
                    <a:pt x="78222" y="70074"/>
                    <a:pt x="75001" y="70074"/>
                  </a:cubicBezTo>
                  <a:cubicBezTo>
                    <a:pt x="70042" y="70074"/>
                    <a:pt x="66169" y="68787"/>
                    <a:pt x="63383" y="66202"/>
                  </a:cubicBezTo>
                  <a:cubicBezTo>
                    <a:pt x="60594" y="63613"/>
                    <a:pt x="59201" y="60037"/>
                    <a:pt x="59201" y="55483"/>
                  </a:cubicBezTo>
                  <a:cubicBezTo>
                    <a:pt x="59201" y="51067"/>
                    <a:pt x="60564" y="47600"/>
                    <a:pt x="63304" y="45091"/>
                  </a:cubicBezTo>
                  <a:cubicBezTo>
                    <a:pt x="66047" y="42581"/>
                    <a:pt x="70230" y="40968"/>
                    <a:pt x="75821" y="40240"/>
                  </a:cubicBezTo>
                  <a:cubicBezTo>
                    <a:pt x="77247" y="40085"/>
                    <a:pt x="79167" y="39868"/>
                    <a:pt x="81598" y="39604"/>
                  </a:cubicBezTo>
                  <a:cubicBezTo>
                    <a:pt x="85734" y="39186"/>
                    <a:pt x="88289" y="38768"/>
                    <a:pt x="89218" y="38383"/>
                  </a:cubicBezTo>
                  <a:cubicBezTo>
                    <a:pt x="90163" y="38011"/>
                    <a:pt x="90785" y="37530"/>
                    <a:pt x="91078" y="36940"/>
                  </a:cubicBezTo>
                  <a:cubicBezTo>
                    <a:pt x="91388" y="36354"/>
                    <a:pt x="91543" y="35067"/>
                    <a:pt x="91543" y="33101"/>
                  </a:cubicBezTo>
                  <a:cubicBezTo>
                    <a:pt x="91543" y="30621"/>
                    <a:pt x="90631" y="28764"/>
                    <a:pt x="88816" y="27509"/>
                  </a:cubicBezTo>
                  <a:cubicBezTo>
                    <a:pt x="87005" y="26271"/>
                    <a:pt x="84262" y="25649"/>
                    <a:pt x="80593" y="25649"/>
                  </a:cubicBezTo>
                  <a:cubicBezTo>
                    <a:pt x="76813" y="25649"/>
                    <a:pt x="73948" y="26410"/>
                    <a:pt x="72024" y="27928"/>
                  </a:cubicBezTo>
                  <a:cubicBezTo>
                    <a:pt x="70104" y="29446"/>
                    <a:pt x="69146" y="31691"/>
                    <a:pt x="69146" y="34665"/>
                  </a:cubicBezTo>
                  <a:lnTo>
                    <a:pt x="61430" y="34665"/>
                  </a:lnTo>
                  <a:lnTo>
                    <a:pt x="61430" y="34293"/>
                  </a:lnTo>
                  <a:cubicBezTo>
                    <a:pt x="61430" y="29400"/>
                    <a:pt x="63149" y="25511"/>
                    <a:pt x="66604" y="22675"/>
                  </a:cubicBezTo>
                  <a:cubicBezTo>
                    <a:pt x="70058" y="19827"/>
                    <a:pt x="74797" y="18401"/>
                    <a:pt x="80853" y="18401"/>
                  </a:cubicBezTo>
                  <a:cubicBezTo>
                    <a:pt x="87361" y="18401"/>
                    <a:pt x="92145" y="19626"/>
                    <a:pt x="95215" y="22056"/>
                  </a:cubicBezTo>
                  <a:cubicBezTo>
                    <a:pt x="98281" y="24490"/>
                    <a:pt x="99815" y="28300"/>
                    <a:pt x="99815" y="33486"/>
                  </a:cubicBezTo>
                  <a:lnTo>
                    <a:pt x="99815" y="57791"/>
                  </a:lnTo>
                  <a:cubicBezTo>
                    <a:pt x="99815" y="59866"/>
                    <a:pt x="100046" y="61213"/>
                    <a:pt x="100497" y="61815"/>
                  </a:cubicBezTo>
                  <a:cubicBezTo>
                    <a:pt x="100961" y="62421"/>
                    <a:pt x="101781" y="62731"/>
                    <a:pt x="102960" y="62731"/>
                  </a:cubicBezTo>
                  <a:cubicBezTo>
                    <a:pt x="103207" y="62731"/>
                    <a:pt x="103500" y="62714"/>
                    <a:pt x="103856" y="62668"/>
                  </a:cubicBezTo>
                  <a:cubicBezTo>
                    <a:pt x="104215" y="62622"/>
                    <a:pt x="104633" y="62546"/>
                    <a:pt x="105111" y="62451"/>
                  </a:cubicBezTo>
                  <a:lnTo>
                    <a:pt x="105111" y="68770"/>
                  </a:lnTo>
                  <a:cubicBezTo>
                    <a:pt x="104119" y="69050"/>
                    <a:pt x="103237" y="69238"/>
                    <a:pt x="102496" y="69343"/>
                  </a:cubicBezTo>
                  <a:cubicBezTo>
                    <a:pt x="101765" y="69452"/>
                    <a:pt x="101053" y="69514"/>
                    <a:pt x="100388" y="69514"/>
                  </a:cubicBezTo>
                  <a:cubicBezTo>
                    <a:pt x="97661" y="69514"/>
                    <a:pt x="95616" y="68925"/>
                    <a:pt x="94270" y="67733"/>
                  </a:cubicBezTo>
                  <a:cubicBezTo>
                    <a:pt x="92906" y="66557"/>
                    <a:pt x="92225" y="64759"/>
                    <a:pt x="92225" y="62375"/>
                  </a:cubicBezTo>
                  <a:lnTo>
                    <a:pt x="92225" y="62095"/>
                  </a:lnTo>
                  <a:close/>
                  <a:moveTo>
                    <a:pt x="91451" y="43866"/>
                  </a:moveTo>
                  <a:cubicBezTo>
                    <a:pt x="89267" y="45041"/>
                    <a:pt x="85533" y="45957"/>
                    <a:pt x="80234" y="46622"/>
                  </a:cubicBezTo>
                  <a:cubicBezTo>
                    <a:pt x="78360" y="46869"/>
                    <a:pt x="76951" y="47056"/>
                    <a:pt x="76006" y="47211"/>
                  </a:cubicBezTo>
                  <a:cubicBezTo>
                    <a:pt x="73049" y="47692"/>
                    <a:pt x="70911" y="48574"/>
                    <a:pt x="69610" y="49846"/>
                  </a:cubicBezTo>
                  <a:cubicBezTo>
                    <a:pt x="68310" y="51113"/>
                    <a:pt x="67658" y="52957"/>
                    <a:pt x="67658" y="55388"/>
                  </a:cubicBezTo>
                  <a:cubicBezTo>
                    <a:pt x="67658" y="57805"/>
                    <a:pt x="68415" y="59665"/>
                    <a:pt x="69933" y="60966"/>
                  </a:cubicBezTo>
                  <a:cubicBezTo>
                    <a:pt x="71438" y="62267"/>
                    <a:pt x="73605" y="62915"/>
                    <a:pt x="76424" y="62915"/>
                  </a:cubicBezTo>
                  <a:cubicBezTo>
                    <a:pt x="80807" y="62915"/>
                    <a:pt x="84416" y="61815"/>
                    <a:pt x="87222" y="59603"/>
                  </a:cubicBezTo>
                  <a:cubicBezTo>
                    <a:pt x="90041" y="57386"/>
                    <a:pt x="91451" y="54568"/>
                    <a:pt x="91451" y="51113"/>
                  </a:cubicBezTo>
                  <a:lnTo>
                    <a:pt x="91451" y="43866"/>
                  </a:lnTo>
                  <a:close/>
                  <a:moveTo>
                    <a:pt x="144984" y="68586"/>
                  </a:moveTo>
                  <a:lnTo>
                    <a:pt x="144984" y="38676"/>
                  </a:lnTo>
                  <a:cubicBezTo>
                    <a:pt x="144984" y="33904"/>
                    <a:pt x="144256" y="30592"/>
                    <a:pt x="142784" y="28764"/>
                  </a:cubicBezTo>
                  <a:cubicBezTo>
                    <a:pt x="141312" y="26936"/>
                    <a:pt x="138803" y="26021"/>
                    <a:pt x="135243" y="26021"/>
                  </a:cubicBezTo>
                  <a:cubicBezTo>
                    <a:pt x="130672" y="26021"/>
                    <a:pt x="127125" y="27309"/>
                    <a:pt x="124599" y="29893"/>
                  </a:cubicBezTo>
                  <a:cubicBezTo>
                    <a:pt x="122074" y="32482"/>
                    <a:pt x="120819" y="36153"/>
                    <a:pt x="120819" y="40908"/>
                  </a:cubicBezTo>
                  <a:lnTo>
                    <a:pt x="120819" y="68586"/>
                  </a:lnTo>
                  <a:lnTo>
                    <a:pt x="112642" y="68586"/>
                  </a:lnTo>
                  <a:lnTo>
                    <a:pt x="112642" y="19982"/>
                  </a:lnTo>
                  <a:lnTo>
                    <a:pt x="120463" y="19982"/>
                  </a:lnTo>
                  <a:lnTo>
                    <a:pt x="120463" y="27058"/>
                  </a:lnTo>
                  <a:cubicBezTo>
                    <a:pt x="122337" y="24256"/>
                    <a:pt x="124553" y="22165"/>
                    <a:pt x="127125" y="20818"/>
                  </a:cubicBezTo>
                  <a:cubicBezTo>
                    <a:pt x="129697" y="19455"/>
                    <a:pt x="132671" y="18773"/>
                    <a:pt x="136063" y="18773"/>
                  </a:cubicBezTo>
                  <a:cubicBezTo>
                    <a:pt x="139718" y="18773"/>
                    <a:pt x="142801" y="19330"/>
                    <a:pt x="145310" y="20430"/>
                  </a:cubicBezTo>
                  <a:cubicBezTo>
                    <a:pt x="147836" y="21529"/>
                    <a:pt x="149772" y="23189"/>
                    <a:pt x="151119" y="25385"/>
                  </a:cubicBezTo>
                  <a:cubicBezTo>
                    <a:pt x="151877" y="26581"/>
                    <a:pt x="152420" y="27957"/>
                    <a:pt x="152759" y="29538"/>
                  </a:cubicBezTo>
                  <a:cubicBezTo>
                    <a:pt x="153085" y="31135"/>
                    <a:pt x="153256" y="33644"/>
                    <a:pt x="153256" y="37095"/>
                  </a:cubicBezTo>
                  <a:lnTo>
                    <a:pt x="153256" y="39404"/>
                  </a:lnTo>
                  <a:lnTo>
                    <a:pt x="153256" y="68586"/>
                  </a:lnTo>
                  <a:lnTo>
                    <a:pt x="144984" y="68586"/>
                  </a:lnTo>
                  <a:close/>
                  <a:moveTo>
                    <a:pt x="186079" y="25744"/>
                  </a:moveTo>
                  <a:cubicBezTo>
                    <a:pt x="181479" y="25744"/>
                    <a:pt x="177932" y="27355"/>
                    <a:pt x="175455" y="30559"/>
                  </a:cubicBezTo>
                  <a:cubicBezTo>
                    <a:pt x="172976" y="33766"/>
                    <a:pt x="171737" y="38350"/>
                    <a:pt x="171737" y="44300"/>
                  </a:cubicBezTo>
                  <a:cubicBezTo>
                    <a:pt x="171737" y="50139"/>
                    <a:pt x="173005" y="54693"/>
                    <a:pt x="175548" y="57946"/>
                  </a:cubicBezTo>
                  <a:cubicBezTo>
                    <a:pt x="178087" y="61196"/>
                    <a:pt x="181633" y="62823"/>
                    <a:pt x="186175" y="62823"/>
                  </a:cubicBezTo>
                  <a:cubicBezTo>
                    <a:pt x="191131" y="62823"/>
                    <a:pt x="194803" y="61338"/>
                    <a:pt x="197170" y="58348"/>
                  </a:cubicBezTo>
                  <a:cubicBezTo>
                    <a:pt x="199541" y="55374"/>
                    <a:pt x="200734" y="50787"/>
                    <a:pt x="200734" y="44623"/>
                  </a:cubicBezTo>
                  <a:cubicBezTo>
                    <a:pt x="200734" y="38399"/>
                    <a:pt x="199495" y="33690"/>
                    <a:pt x="197032" y="30513"/>
                  </a:cubicBezTo>
                  <a:cubicBezTo>
                    <a:pt x="194569" y="27338"/>
                    <a:pt x="190913" y="25744"/>
                    <a:pt x="186079" y="25744"/>
                  </a:cubicBezTo>
                  <a:close/>
                  <a:moveTo>
                    <a:pt x="200454" y="62639"/>
                  </a:moveTo>
                  <a:cubicBezTo>
                    <a:pt x="198550" y="65148"/>
                    <a:pt x="196318" y="67038"/>
                    <a:pt x="193762" y="68293"/>
                  </a:cubicBezTo>
                  <a:cubicBezTo>
                    <a:pt x="191207" y="69547"/>
                    <a:pt x="188295" y="70166"/>
                    <a:pt x="185025" y="70166"/>
                  </a:cubicBezTo>
                  <a:cubicBezTo>
                    <a:pt x="178459" y="70166"/>
                    <a:pt x="173177" y="67779"/>
                    <a:pt x="169182" y="63024"/>
                  </a:cubicBezTo>
                  <a:cubicBezTo>
                    <a:pt x="165184" y="58256"/>
                    <a:pt x="163185" y="51966"/>
                    <a:pt x="163185" y="44129"/>
                  </a:cubicBezTo>
                  <a:cubicBezTo>
                    <a:pt x="163185" y="36384"/>
                    <a:pt x="165184" y="30157"/>
                    <a:pt x="169195" y="25448"/>
                  </a:cubicBezTo>
                  <a:cubicBezTo>
                    <a:pt x="173210" y="20756"/>
                    <a:pt x="178521" y="18401"/>
                    <a:pt x="185121" y="18401"/>
                  </a:cubicBezTo>
                  <a:cubicBezTo>
                    <a:pt x="188325" y="18401"/>
                    <a:pt x="191144" y="19007"/>
                    <a:pt x="193578" y="20229"/>
                  </a:cubicBezTo>
                  <a:cubicBezTo>
                    <a:pt x="196024" y="21454"/>
                    <a:pt x="198287" y="23420"/>
                    <a:pt x="200378" y="26100"/>
                  </a:cubicBezTo>
                  <a:lnTo>
                    <a:pt x="200378" y="19982"/>
                  </a:lnTo>
                  <a:lnTo>
                    <a:pt x="208354" y="19982"/>
                  </a:lnTo>
                  <a:lnTo>
                    <a:pt x="208354" y="67532"/>
                  </a:lnTo>
                  <a:cubicBezTo>
                    <a:pt x="208354" y="75043"/>
                    <a:pt x="206572" y="80480"/>
                    <a:pt x="202996" y="83826"/>
                  </a:cubicBezTo>
                  <a:cubicBezTo>
                    <a:pt x="199433" y="87171"/>
                    <a:pt x="193653" y="88844"/>
                    <a:pt x="185707" y="88844"/>
                  </a:cubicBezTo>
                  <a:cubicBezTo>
                    <a:pt x="179249" y="88844"/>
                    <a:pt x="174214" y="87589"/>
                    <a:pt x="170591" y="85067"/>
                  </a:cubicBezTo>
                  <a:cubicBezTo>
                    <a:pt x="166949" y="82558"/>
                    <a:pt x="165138" y="79071"/>
                    <a:pt x="165138" y="74612"/>
                  </a:cubicBezTo>
                  <a:lnTo>
                    <a:pt x="165138" y="74256"/>
                  </a:lnTo>
                  <a:lnTo>
                    <a:pt x="173130" y="74256"/>
                  </a:lnTo>
                  <a:lnTo>
                    <a:pt x="173130" y="74441"/>
                  </a:lnTo>
                  <a:cubicBezTo>
                    <a:pt x="173130" y="76950"/>
                    <a:pt x="174201" y="78824"/>
                    <a:pt x="176338" y="80078"/>
                  </a:cubicBezTo>
                  <a:cubicBezTo>
                    <a:pt x="178459" y="81333"/>
                    <a:pt x="181683" y="81968"/>
                    <a:pt x="185970" y="81968"/>
                  </a:cubicBezTo>
                  <a:cubicBezTo>
                    <a:pt x="191131" y="81968"/>
                    <a:pt x="194816" y="80977"/>
                    <a:pt x="197078" y="79011"/>
                  </a:cubicBezTo>
                  <a:cubicBezTo>
                    <a:pt x="199341" y="77042"/>
                    <a:pt x="200454" y="73805"/>
                    <a:pt x="200454" y="69297"/>
                  </a:cubicBezTo>
                  <a:lnTo>
                    <a:pt x="200454" y="62639"/>
                  </a:lnTo>
                  <a:close/>
                  <a:moveTo>
                    <a:pt x="250875" y="62095"/>
                  </a:moveTo>
                  <a:cubicBezTo>
                    <a:pt x="248320" y="64759"/>
                    <a:pt x="245622" y="66742"/>
                    <a:pt x="242757" y="68075"/>
                  </a:cubicBezTo>
                  <a:cubicBezTo>
                    <a:pt x="239909" y="69406"/>
                    <a:pt x="236873" y="70074"/>
                    <a:pt x="233652" y="70074"/>
                  </a:cubicBezTo>
                  <a:cubicBezTo>
                    <a:pt x="228692" y="70074"/>
                    <a:pt x="224820" y="68787"/>
                    <a:pt x="222034" y="66202"/>
                  </a:cubicBezTo>
                  <a:cubicBezTo>
                    <a:pt x="219244" y="63613"/>
                    <a:pt x="217851" y="60037"/>
                    <a:pt x="217851" y="55483"/>
                  </a:cubicBezTo>
                  <a:cubicBezTo>
                    <a:pt x="217851" y="51067"/>
                    <a:pt x="219215" y="47600"/>
                    <a:pt x="221955" y="45091"/>
                  </a:cubicBezTo>
                  <a:cubicBezTo>
                    <a:pt x="224698" y="42581"/>
                    <a:pt x="228880" y="40968"/>
                    <a:pt x="234472" y="40240"/>
                  </a:cubicBezTo>
                  <a:cubicBezTo>
                    <a:pt x="235898" y="40085"/>
                    <a:pt x="237818" y="39868"/>
                    <a:pt x="240248" y="39604"/>
                  </a:cubicBezTo>
                  <a:cubicBezTo>
                    <a:pt x="244384" y="39186"/>
                    <a:pt x="246940" y="38768"/>
                    <a:pt x="247868" y="38383"/>
                  </a:cubicBezTo>
                  <a:cubicBezTo>
                    <a:pt x="248814" y="38011"/>
                    <a:pt x="249436" y="37530"/>
                    <a:pt x="249729" y="36940"/>
                  </a:cubicBezTo>
                  <a:cubicBezTo>
                    <a:pt x="250039" y="36354"/>
                    <a:pt x="250193" y="35067"/>
                    <a:pt x="250193" y="33101"/>
                  </a:cubicBezTo>
                  <a:cubicBezTo>
                    <a:pt x="250193" y="30621"/>
                    <a:pt x="249281" y="28764"/>
                    <a:pt x="247467" y="27509"/>
                  </a:cubicBezTo>
                  <a:cubicBezTo>
                    <a:pt x="245655" y="26271"/>
                    <a:pt x="242912" y="25649"/>
                    <a:pt x="239244" y="25649"/>
                  </a:cubicBezTo>
                  <a:cubicBezTo>
                    <a:pt x="235463" y="25649"/>
                    <a:pt x="232598" y="26410"/>
                    <a:pt x="230675" y="27928"/>
                  </a:cubicBezTo>
                  <a:cubicBezTo>
                    <a:pt x="228755" y="29446"/>
                    <a:pt x="227797" y="31691"/>
                    <a:pt x="227797" y="34665"/>
                  </a:cubicBezTo>
                  <a:lnTo>
                    <a:pt x="220081" y="34665"/>
                  </a:lnTo>
                  <a:lnTo>
                    <a:pt x="220081" y="34293"/>
                  </a:lnTo>
                  <a:cubicBezTo>
                    <a:pt x="220081" y="29400"/>
                    <a:pt x="221800" y="25511"/>
                    <a:pt x="225254" y="22675"/>
                  </a:cubicBezTo>
                  <a:cubicBezTo>
                    <a:pt x="228709" y="19827"/>
                    <a:pt x="233448" y="18401"/>
                    <a:pt x="239504" y="18401"/>
                  </a:cubicBezTo>
                  <a:cubicBezTo>
                    <a:pt x="246011" y="18401"/>
                    <a:pt x="250796" y="19626"/>
                    <a:pt x="253865" y="22056"/>
                  </a:cubicBezTo>
                  <a:cubicBezTo>
                    <a:pt x="256931" y="24490"/>
                    <a:pt x="258466" y="28300"/>
                    <a:pt x="258466" y="33486"/>
                  </a:cubicBezTo>
                  <a:lnTo>
                    <a:pt x="258466" y="57791"/>
                  </a:lnTo>
                  <a:cubicBezTo>
                    <a:pt x="258466" y="59866"/>
                    <a:pt x="258696" y="61213"/>
                    <a:pt x="259147" y="61815"/>
                  </a:cubicBezTo>
                  <a:cubicBezTo>
                    <a:pt x="259612" y="62421"/>
                    <a:pt x="260432" y="62731"/>
                    <a:pt x="261611" y="62731"/>
                  </a:cubicBezTo>
                  <a:cubicBezTo>
                    <a:pt x="261858" y="62731"/>
                    <a:pt x="262151" y="62714"/>
                    <a:pt x="262506" y="62668"/>
                  </a:cubicBezTo>
                  <a:cubicBezTo>
                    <a:pt x="262865" y="62622"/>
                    <a:pt x="263284" y="62546"/>
                    <a:pt x="263761" y="62451"/>
                  </a:cubicBezTo>
                  <a:lnTo>
                    <a:pt x="263761" y="68770"/>
                  </a:lnTo>
                  <a:cubicBezTo>
                    <a:pt x="262770" y="69050"/>
                    <a:pt x="261887" y="69238"/>
                    <a:pt x="261146" y="69343"/>
                  </a:cubicBezTo>
                  <a:cubicBezTo>
                    <a:pt x="260415" y="69452"/>
                    <a:pt x="259704" y="69514"/>
                    <a:pt x="259039" y="69514"/>
                  </a:cubicBezTo>
                  <a:cubicBezTo>
                    <a:pt x="256312" y="69514"/>
                    <a:pt x="254267" y="68925"/>
                    <a:pt x="252920" y="67733"/>
                  </a:cubicBezTo>
                  <a:cubicBezTo>
                    <a:pt x="251557" y="66557"/>
                    <a:pt x="250875" y="64759"/>
                    <a:pt x="250875" y="62375"/>
                  </a:cubicBezTo>
                  <a:lnTo>
                    <a:pt x="250875" y="62095"/>
                  </a:lnTo>
                  <a:close/>
                  <a:moveTo>
                    <a:pt x="250101" y="43866"/>
                  </a:moveTo>
                  <a:cubicBezTo>
                    <a:pt x="247918" y="45041"/>
                    <a:pt x="244183" y="45957"/>
                    <a:pt x="238885" y="46622"/>
                  </a:cubicBezTo>
                  <a:cubicBezTo>
                    <a:pt x="237011" y="46869"/>
                    <a:pt x="235601" y="47056"/>
                    <a:pt x="234656" y="47211"/>
                  </a:cubicBezTo>
                  <a:cubicBezTo>
                    <a:pt x="231699" y="47692"/>
                    <a:pt x="229562" y="48574"/>
                    <a:pt x="228261" y="49846"/>
                  </a:cubicBezTo>
                  <a:cubicBezTo>
                    <a:pt x="226960" y="51113"/>
                    <a:pt x="226308" y="52957"/>
                    <a:pt x="226308" y="55388"/>
                  </a:cubicBezTo>
                  <a:cubicBezTo>
                    <a:pt x="226308" y="57805"/>
                    <a:pt x="227066" y="59665"/>
                    <a:pt x="228584" y="60966"/>
                  </a:cubicBezTo>
                  <a:cubicBezTo>
                    <a:pt x="230089" y="62267"/>
                    <a:pt x="232256" y="62915"/>
                    <a:pt x="235075" y="62915"/>
                  </a:cubicBezTo>
                  <a:cubicBezTo>
                    <a:pt x="239458" y="62915"/>
                    <a:pt x="243067" y="61815"/>
                    <a:pt x="245873" y="59603"/>
                  </a:cubicBezTo>
                  <a:cubicBezTo>
                    <a:pt x="248692" y="57386"/>
                    <a:pt x="250101" y="54568"/>
                    <a:pt x="250101" y="51113"/>
                  </a:cubicBezTo>
                  <a:lnTo>
                    <a:pt x="250101" y="43866"/>
                  </a:lnTo>
                  <a:close/>
                  <a:moveTo>
                    <a:pt x="267854" y="52786"/>
                  </a:moveTo>
                  <a:lnTo>
                    <a:pt x="275659" y="52786"/>
                  </a:lnTo>
                  <a:cubicBezTo>
                    <a:pt x="275969" y="56086"/>
                    <a:pt x="277148" y="58578"/>
                    <a:pt x="279239" y="60284"/>
                  </a:cubicBezTo>
                  <a:cubicBezTo>
                    <a:pt x="281314" y="61974"/>
                    <a:pt x="284258" y="62823"/>
                    <a:pt x="288084" y="62823"/>
                  </a:cubicBezTo>
                  <a:cubicBezTo>
                    <a:pt x="291598" y="62823"/>
                    <a:pt x="294371" y="62141"/>
                    <a:pt x="296403" y="60765"/>
                  </a:cubicBezTo>
                  <a:cubicBezTo>
                    <a:pt x="298431" y="59385"/>
                    <a:pt x="299452" y="57495"/>
                    <a:pt x="299452" y="55111"/>
                  </a:cubicBezTo>
                  <a:cubicBezTo>
                    <a:pt x="299452" y="53313"/>
                    <a:pt x="298958" y="51950"/>
                    <a:pt x="297951" y="50991"/>
                  </a:cubicBezTo>
                  <a:cubicBezTo>
                    <a:pt x="296943" y="50046"/>
                    <a:pt x="294977" y="49223"/>
                    <a:pt x="292062" y="48528"/>
                  </a:cubicBezTo>
                  <a:lnTo>
                    <a:pt x="282924" y="46157"/>
                  </a:lnTo>
                  <a:cubicBezTo>
                    <a:pt x="277783" y="44919"/>
                    <a:pt x="274187" y="43276"/>
                    <a:pt x="272175" y="41248"/>
                  </a:cubicBezTo>
                  <a:cubicBezTo>
                    <a:pt x="270163" y="39203"/>
                    <a:pt x="269155" y="36292"/>
                    <a:pt x="269155" y="32511"/>
                  </a:cubicBezTo>
                  <a:cubicBezTo>
                    <a:pt x="269155" y="28221"/>
                    <a:pt x="270782" y="24799"/>
                    <a:pt x="274032" y="22274"/>
                  </a:cubicBezTo>
                  <a:cubicBezTo>
                    <a:pt x="277286" y="19748"/>
                    <a:pt x="281748" y="18493"/>
                    <a:pt x="287403" y="18493"/>
                  </a:cubicBezTo>
                  <a:cubicBezTo>
                    <a:pt x="293179" y="18493"/>
                    <a:pt x="297779" y="19843"/>
                    <a:pt x="301204" y="22537"/>
                  </a:cubicBezTo>
                  <a:cubicBezTo>
                    <a:pt x="304626" y="25217"/>
                    <a:pt x="306332" y="28840"/>
                    <a:pt x="306332" y="33364"/>
                  </a:cubicBezTo>
                  <a:lnTo>
                    <a:pt x="306332" y="33549"/>
                  </a:lnTo>
                  <a:lnTo>
                    <a:pt x="298431" y="33549"/>
                  </a:lnTo>
                  <a:cubicBezTo>
                    <a:pt x="298244" y="30977"/>
                    <a:pt x="297190" y="28981"/>
                    <a:pt x="295270" y="27572"/>
                  </a:cubicBezTo>
                  <a:cubicBezTo>
                    <a:pt x="293350" y="26163"/>
                    <a:pt x="290732" y="25464"/>
                    <a:pt x="287432" y="25464"/>
                  </a:cubicBezTo>
                  <a:cubicBezTo>
                    <a:pt x="284119" y="25464"/>
                    <a:pt x="281610" y="26037"/>
                    <a:pt x="279904" y="27183"/>
                  </a:cubicBezTo>
                  <a:cubicBezTo>
                    <a:pt x="278185" y="28346"/>
                    <a:pt x="277332" y="30019"/>
                    <a:pt x="277332" y="32231"/>
                  </a:cubicBezTo>
                  <a:cubicBezTo>
                    <a:pt x="277332" y="33799"/>
                    <a:pt x="277876" y="35037"/>
                    <a:pt x="278942" y="35936"/>
                  </a:cubicBezTo>
                  <a:cubicBezTo>
                    <a:pt x="280029" y="36819"/>
                    <a:pt x="282028" y="37609"/>
                    <a:pt x="284969" y="38274"/>
                  </a:cubicBezTo>
                  <a:lnTo>
                    <a:pt x="292886" y="40131"/>
                  </a:lnTo>
                  <a:cubicBezTo>
                    <a:pt x="298494" y="41465"/>
                    <a:pt x="302350" y="43167"/>
                    <a:pt x="304471" y="45229"/>
                  </a:cubicBezTo>
                  <a:cubicBezTo>
                    <a:pt x="306579" y="47303"/>
                    <a:pt x="307632" y="50264"/>
                    <a:pt x="307632" y="54103"/>
                  </a:cubicBezTo>
                  <a:cubicBezTo>
                    <a:pt x="307632" y="59151"/>
                    <a:pt x="305851" y="63070"/>
                    <a:pt x="302304" y="65876"/>
                  </a:cubicBezTo>
                  <a:cubicBezTo>
                    <a:pt x="298741" y="68678"/>
                    <a:pt x="293768" y="70074"/>
                    <a:pt x="287386" y="70074"/>
                  </a:cubicBezTo>
                  <a:cubicBezTo>
                    <a:pt x="281142" y="70074"/>
                    <a:pt x="276357" y="68586"/>
                    <a:pt x="273012" y="65629"/>
                  </a:cubicBezTo>
                  <a:cubicBezTo>
                    <a:pt x="269666" y="62668"/>
                    <a:pt x="267947" y="58378"/>
                    <a:pt x="267854" y="52786"/>
                  </a:cubicBezTo>
                  <a:close/>
                  <a:moveTo>
                    <a:pt x="326980" y="56349"/>
                  </a:moveTo>
                  <a:cubicBezTo>
                    <a:pt x="326980" y="58532"/>
                    <a:pt x="327289" y="59988"/>
                    <a:pt x="327908" y="60719"/>
                  </a:cubicBezTo>
                  <a:cubicBezTo>
                    <a:pt x="328527" y="61447"/>
                    <a:pt x="329657" y="61802"/>
                    <a:pt x="331330" y="61802"/>
                  </a:cubicBezTo>
                  <a:cubicBezTo>
                    <a:pt x="331811" y="61802"/>
                    <a:pt x="332384" y="61786"/>
                    <a:pt x="333065" y="61756"/>
                  </a:cubicBezTo>
                  <a:cubicBezTo>
                    <a:pt x="333747" y="61723"/>
                    <a:pt x="334630" y="61661"/>
                    <a:pt x="335716" y="61568"/>
                  </a:cubicBezTo>
                  <a:lnTo>
                    <a:pt x="335716" y="68507"/>
                  </a:lnTo>
                  <a:cubicBezTo>
                    <a:pt x="334353" y="68757"/>
                    <a:pt x="333144" y="68925"/>
                    <a:pt x="332061" y="69050"/>
                  </a:cubicBezTo>
                  <a:cubicBezTo>
                    <a:pt x="330991" y="69175"/>
                    <a:pt x="330029" y="69238"/>
                    <a:pt x="329179" y="69238"/>
                  </a:cubicBezTo>
                  <a:cubicBezTo>
                    <a:pt x="325353" y="69238"/>
                    <a:pt x="322656" y="68494"/>
                    <a:pt x="321108" y="67022"/>
                  </a:cubicBezTo>
                  <a:cubicBezTo>
                    <a:pt x="319573" y="65533"/>
                    <a:pt x="318799" y="62902"/>
                    <a:pt x="318799" y="59122"/>
                  </a:cubicBezTo>
                  <a:lnTo>
                    <a:pt x="318799" y="26485"/>
                  </a:lnTo>
                  <a:lnTo>
                    <a:pt x="311535" y="26485"/>
                  </a:lnTo>
                  <a:lnTo>
                    <a:pt x="311535" y="19982"/>
                  </a:lnTo>
                  <a:lnTo>
                    <a:pt x="318799" y="19982"/>
                  </a:lnTo>
                  <a:lnTo>
                    <a:pt x="318799" y="6411"/>
                  </a:lnTo>
                  <a:lnTo>
                    <a:pt x="326980" y="6411"/>
                  </a:lnTo>
                  <a:lnTo>
                    <a:pt x="326980" y="19982"/>
                  </a:lnTo>
                  <a:lnTo>
                    <a:pt x="335716" y="19982"/>
                  </a:lnTo>
                  <a:lnTo>
                    <a:pt x="335716" y="26485"/>
                  </a:lnTo>
                  <a:lnTo>
                    <a:pt x="326980" y="26485"/>
                  </a:lnTo>
                  <a:lnTo>
                    <a:pt x="326980" y="56349"/>
                  </a:lnTo>
                  <a:close/>
                  <a:moveTo>
                    <a:pt x="349735" y="39868"/>
                  </a:moveTo>
                  <a:lnTo>
                    <a:pt x="376406" y="39868"/>
                  </a:lnTo>
                  <a:cubicBezTo>
                    <a:pt x="376377" y="35330"/>
                    <a:pt x="375231" y="31813"/>
                    <a:pt x="372955" y="29353"/>
                  </a:cubicBezTo>
                  <a:cubicBezTo>
                    <a:pt x="370693" y="26890"/>
                    <a:pt x="367469" y="25649"/>
                    <a:pt x="363303" y="25649"/>
                  </a:cubicBezTo>
                  <a:cubicBezTo>
                    <a:pt x="359275" y="25649"/>
                    <a:pt x="356117" y="26857"/>
                    <a:pt x="353792" y="29291"/>
                  </a:cubicBezTo>
                  <a:cubicBezTo>
                    <a:pt x="351484" y="31708"/>
                    <a:pt x="350121" y="35238"/>
                    <a:pt x="349735" y="39868"/>
                  </a:cubicBezTo>
                  <a:close/>
                  <a:moveTo>
                    <a:pt x="376222" y="52878"/>
                  </a:moveTo>
                  <a:lnTo>
                    <a:pt x="384307" y="52878"/>
                  </a:lnTo>
                  <a:cubicBezTo>
                    <a:pt x="383424" y="58239"/>
                    <a:pt x="381102" y="62451"/>
                    <a:pt x="377322" y="65533"/>
                  </a:cubicBezTo>
                  <a:cubicBezTo>
                    <a:pt x="373541" y="68615"/>
                    <a:pt x="368773" y="70166"/>
                    <a:pt x="363023" y="70166"/>
                  </a:cubicBezTo>
                  <a:cubicBezTo>
                    <a:pt x="356272" y="70166"/>
                    <a:pt x="350944" y="67904"/>
                    <a:pt x="347038" y="63366"/>
                  </a:cubicBezTo>
                  <a:cubicBezTo>
                    <a:pt x="343136" y="58829"/>
                    <a:pt x="341183" y="52631"/>
                    <a:pt x="341183" y="44811"/>
                  </a:cubicBezTo>
                  <a:cubicBezTo>
                    <a:pt x="341183" y="36522"/>
                    <a:pt x="343119" y="30048"/>
                    <a:pt x="346992" y="25385"/>
                  </a:cubicBezTo>
                  <a:cubicBezTo>
                    <a:pt x="350865" y="20726"/>
                    <a:pt x="356193" y="18401"/>
                    <a:pt x="363010" y="18401"/>
                  </a:cubicBezTo>
                  <a:cubicBezTo>
                    <a:pt x="369995" y="18401"/>
                    <a:pt x="375402" y="20555"/>
                    <a:pt x="379229" y="24845"/>
                  </a:cubicBezTo>
                  <a:cubicBezTo>
                    <a:pt x="383052" y="29136"/>
                    <a:pt x="384959" y="35192"/>
                    <a:pt x="384959" y="43029"/>
                  </a:cubicBezTo>
                  <a:cubicBezTo>
                    <a:pt x="384959" y="44020"/>
                    <a:pt x="384959" y="44765"/>
                    <a:pt x="384942" y="45245"/>
                  </a:cubicBezTo>
                  <a:cubicBezTo>
                    <a:pt x="384926" y="45723"/>
                    <a:pt x="384880" y="46204"/>
                    <a:pt x="384834" y="46655"/>
                  </a:cubicBezTo>
                  <a:lnTo>
                    <a:pt x="349781" y="46655"/>
                  </a:lnTo>
                  <a:cubicBezTo>
                    <a:pt x="349874" y="51765"/>
                    <a:pt x="351145" y="55730"/>
                    <a:pt x="353591" y="58532"/>
                  </a:cubicBezTo>
                  <a:cubicBezTo>
                    <a:pt x="356038" y="61338"/>
                    <a:pt x="359447" y="62731"/>
                    <a:pt x="363800" y="62731"/>
                  </a:cubicBezTo>
                  <a:cubicBezTo>
                    <a:pt x="367113" y="62731"/>
                    <a:pt x="369873" y="61878"/>
                    <a:pt x="372023" y="60159"/>
                  </a:cubicBezTo>
                  <a:cubicBezTo>
                    <a:pt x="374193" y="58457"/>
                    <a:pt x="375586" y="56023"/>
                    <a:pt x="376222" y="52878"/>
                  </a:cubicBez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9114CF86-817C-4FAB-871D-B5F124875C06}"/>
                </a:ext>
              </a:extLst>
            </p:cNvPr>
            <p:cNvSpPr/>
            <p:nvPr/>
          </p:nvSpPr>
          <p:spPr>
            <a:xfrm>
              <a:off x="9715301" y="3289280"/>
              <a:ext cx="403670" cy="83017"/>
            </a:xfrm>
            <a:custGeom>
              <a:avLst/>
              <a:gdLst>
                <a:gd name="connsiteX0" fmla="*/ 0 w 419348"/>
                <a:gd name="connsiteY0" fmla="*/ 66821 h 86242"/>
                <a:gd name="connsiteX1" fmla="*/ 0 w 419348"/>
                <a:gd name="connsiteY1" fmla="*/ 0 h 86242"/>
                <a:gd name="connsiteX2" fmla="*/ 9017 w 419348"/>
                <a:gd name="connsiteY2" fmla="*/ 0 h 86242"/>
                <a:gd name="connsiteX3" fmla="*/ 9017 w 419348"/>
                <a:gd name="connsiteY3" fmla="*/ 32248 h 86242"/>
                <a:gd name="connsiteX4" fmla="*/ 41187 w 419348"/>
                <a:gd name="connsiteY4" fmla="*/ 0 h 86242"/>
                <a:gd name="connsiteX5" fmla="*/ 53253 w 419348"/>
                <a:gd name="connsiteY5" fmla="*/ 0 h 86242"/>
                <a:gd name="connsiteX6" fmla="*/ 25947 w 419348"/>
                <a:gd name="connsiteY6" fmla="*/ 26765 h 86242"/>
                <a:gd name="connsiteX7" fmla="*/ 53998 w 419348"/>
                <a:gd name="connsiteY7" fmla="*/ 66821 h 86242"/>
                <a:gd name="connsiteX8" fmla="*/ 42752 w 419348"/>
                <a:gd name="connsiteY8" fmla="*/ 66821 h 86242"/>
                <a:gd name="connsiteX9" fmla="*/ 19364 w 419348"/>
                <a:gd name="connsiteY9" fmla="*/ 33302 h 86242"/>
                <a:gd name="connsiteX10" fmla="*/ 9017 w 419348"/>
                <a:gd name="connsiteY10" fmla="*/ 43418 h 86242"/>
                <a:gd name="connsiteX11" fmla="*/ 9017 w 419348"/>
                <a:gd name="connsiteY11" fmla="*/ 66821 h 86242"/>
                <a:gd name="connsiteX12" fmla="*/ 0 w 419348"/>
                <a:gd name="connsiteY12" fmla="*/ 66821 h 86242"/>
                <a:gd name="connsiteX13" fmla="*/ 88431 w 419348"/>
                <a:gd name="connsiteY13" fmla="*/ 60330 h 86242"/>
                <a:gd name="connsiteX14" fmla="*/ 80313 w 419348"/>
                <a:gd name="connsiteY14" fmla="*/ 66310 h 86242"/>
                <a:gd name="connsiteX15" fmla="*/ 71208 w 419348"/>
                <a:gd name="connsiteY15" fmla="*/ 68309 h 86242"/>
                <a:gd name="connsiteX16" fmla="*/ 59589 w 419348"/>
                <a:gd name="connsiteY16" fmla="*/ 64437 h 86242"/>
                <a:gd name="connsiteX17" fmla="*/ 55407 w 419348"/>
                <a:gd name="connsiteY17" fmla="*/ 53718 h 86242"/>
                <a:gd name="connsiteX18" fmla="*/ 59510 w 419348"/>
                <a:gd name="connsiteY18" fmla="*/ 43325 h 86242"/>
                <a:gd name="connsiteX19" fmla="*/ 72028 w 419348"/>
                <a:gd name="connsiteY19" fmla="*/ 38475 h 86242"/>
                <a:gd name="connsiteX20" fmla="*/ 77804 w 419348"/>
                <a:gd name="connsiteY20" fmla="*/ 37839 h 86242"/>
                <a:gd name="connsiteX21" fmla="*/ 85424 w 419348"/>
                <a:gd name="connsiteY21" fmla="*/ 36618 h 86242"/>
                <a:gd name="connsiteX22" fmla="*/ 87285 w 419348"/>
                <a:gd name="connsiteY22" fmla="*/ 35175 h 86242"/>
                <a:gd name="connsiteX23" fmla="*/ 87749 w 419348"/>
                <a:gd name="connsiteY23" fmla="*/ 31336 h 86242"/>
                <a:gd name="connsiteX24" fmla="*/ 85022 w 419348"/>
                <a:gd name="connsiteY24" fmla="*/ 25744 h 86242"/>
                <a:gd name="connsiteX25" fmla="*/ 76799 w 419348"/>
                <a:gd name="connsiteY25" fmla="*/ 23884 h 86242"/>
                <a:gd name="connsiteX26" fmla="*/ 68231 w 419348"/>
                <a:gd name="connsiteY26" fmla="*/ 26163 h 86242"/>
                <a:gd name="connsiteX27" fmla="*/ 65352 w 419348"/>
                <a:gd name="connsiteY27" fmla="*/ 32900 h 86242"/>
                <a:gd name="connsiteX28" fmla="*/ 57637 w 419348"/>
                <a:gd name="connsiteY28" fmla="*/ 32900 h 86242"/>
                <a:gd name="connsiteX29" fmla="*/ 57637 w 419348"/>
                <a:gd name="connsiteY29" fmla="*/ 32528 h 86242"/>
                <a:gd name="connsiteX30" fmla="*/ 62810 w 419348"/>
                <a:gd name="connsiteY30" fmla="*/ 20910 h 86242"/>
                <a:gd name="connsiteX31" fmla="*/ 77060 w 419348"/>
                <a:gd name="connsiteY31" fmla="*/ 16636 h 86242"/>
                <a:gd name="connsiteX32" fmla="*/ 91421 w 419348"/>
                <a:gd name="connsiteY32" fmla="*/ 20291 h 86242"/>
                <a:gd name="connsiteX33" fmla="*/ 96021 w 419348"/>
                <a:gd name="connsiteY33" fmla="*/ 31721 h 86242"/>
                <a:gd name="connsiteX34" fmla="*/ 96021 w 419348"/>
                <a:gd name="connsiteY34" fmla="*/ 56026 h 86242"/>
                <a:gd name="connsiteX35" fmla="*/ 96703 w 419348"/>
                <a:gd name="connsiteY35" fmla="*/ 60050 h 86242"/>
                <a:gd name="connsiteX36" fmla="*/ 99166 w 419348"/>
                <a:gd name="connsiteY36" fmla="*/ 60966 h 86242"/>
                <a:gd name="connsiteX37" fmla="*/ 100062 w 419348"/>
                <a:gd name="connsiteY37" fmla="*/ 60903 h 86242"/>
                <a:gd name="connsiteX38" fmla="*/ 101317 w 419348"/>
                <a:gd name="connsiteY38" fmla="*/ 60686 h 86242"/>
                <a:gd name="connsiteX39" fmla="*/ 101317 w 419348"/>
                <a:gd name="connsiteY39" fmla="*/ 67005 h 86242"/>
                <a:gd name="connsiteX40" fmla="*/ 98702 w 419348"/>
                <a:gd name="connsiteY40" fmla="*/ 67578 h 86242"/>
                <a:gd name="connsiteX41" fmla="*/ 96595 w 419348"/>
                <a:gd name="connsiteY41" fmla="*/ 67749 h 86242"/>
                <a:gd name="connsiteX42" fmla="*/ 90476 w 419348"/>
                <a:gd name="connsiteY42" fmla="*/ 65968 h 86242"/>
                <a:gd name="connsiteX43" fmla="*/ 88431 w 419348"/>
                <a:gd name="connsiteY43" fmla="*/ 60610 h 86242"/>
                <a:gd name="connsiteX44" fmla="*/ 88431 w 419348"/>
                <a:gd name="connsiteY44" fmla="*/ 60330 h 86242"/>
                <a:gd name="connsiteX45" fmla="*/ 87657 w 419348"/>
                <a:gd name="connsiteY45" fmla="*/ 42100 h 86242"/>
                <a:gd name="connsiteX46" fmla="*/ 76440 w 419348"/>
                <a:gd name="connsiteY46" fmla="*/ 44857 h 86242"/>
                <a:gd name="connsiteX47" fmla="*/ 72212 w 419348"/>
                <a:gd name="connsiteY47" fmla="*/ 45446 h 86242"/>
                <a:gd name="connsiteX48" fmla="*/ 65817 w 419348"/>
                <a:gd name="connsiteY48" fmla="*/ 48081 h 86242"/>
                <a:gd name="connsiteX49" fmla="*/ 63864 w 419348"/>
                <a:gd name="connsiteY49" fmla="*/ 53623 h 86242"/>
                <a:gd name="connsiteX50" fmla="*/ 66140 w 419348"/>
                <a:gd name="connsiteY50" fmla="*/ 59201 h 86242"/>
                <a:gd name="connsiteX51" fmla="*/ 72630 w 419348"/>
                <a:gd name="connsiteY51" fmla="*/ 61150 h 86242"/>
                <a:gd name="connsiteX52" fmla="*/ 83429 w 419348"/>
                <a:gd name="connsiteY52" fmla="*/ 57838 h 86242"/>
                <a:gd name="connsiteX53" fmla="*/ 87657 w 419348"/>
                <a:gd name="connsiteY53" fmla="*/ 49348 h 86242"/>
                <a:gd name="connsiteX54" fmla="*/ 87657 w 419348"/>
                <a:gd name="connsiteY54" fmla="*/ 42100 h 86242"/>
                <a:gd name="connsiteX55" fmla="*/ 138898 w 419348"/>
                <a:gd name="connsiteY55" fmla="*/ 60330 h 86242"/>
                <a:gd name="connsiteX56" fmla="*/ 130781 w 419348"/>
                <a:gd name="connsiteY56" fmla="*/ 66310 h 86242"/>
                <a:gd name="connsiteX57" fmla="*/ 121675 w 419348"/>
                <a:gd name="connsiteY57" fmla="*/ 68309 h 86242"/>
                <a:gd name="connsiteX58" fmla="*/ 110057 w 419348"/>
                <a:gd name="connsiteY58" fmla="*/ 64437 h 86242"/>
                <a:gd name="connsiteX59" fmla="*/ 105875 w 419348"/>
                <a:gd name="connsiteY59" fmla="*/ 53718 h 86242"/>
                <a:gd name="connsiteX60" fmla="*/ 109978 w 419348"/>
                <a:gd name="connsiteY60" fmla="*/ 43325 h 86242"/>
                <a:gd name="connsiteX61" fmla="*/ 122495 w 419348"/>
                <a:gd name="connsiteY61" fmla="*/ 38475 h 86242"/>
                <a:gd name="connsiteX62" fmla="*/ 128271 w 419348"/>
                <a:gd name="connsiteY62" fmla="*/ 37839 h 86242"/>
                <a:gd name="connsiteX63" fmla="*/ 135892 w 419348"/>
                <a:gd name="connsiteY63" fmla="*/ 36618 h 86242"/>
                <a:gd name="connsiteX64" fmla="*/ 137752 w 419348"/>
                <a:gd name="connsiteY64" fmla="*/ 35175 h 86242"/>
                <a:gd name="connsiteX65" fmla="*/ 138217 w 419348"/>
                <a:gd name="connsiteY65" fmla="*/ 31336 h 86242"/>
                <a:gd name="connsiteX66" fmla="*/ 135490 w 419348"/>
                <a:gd name="connsiteY66" fmla="*/ 25744 h 86242"/>
                <a:gd name="connsiteX67" fmla="*/ 127267 w 419348"/>
                <a:gd name="connsiteY67" fmla="*/ 23884 h 86242"/>
                <a:gd name="connsiteX68" fmla="*/ 118698 w 419348"/>
                <a:gd name="connsiteY68" fmla="*/ 26163 h 86242"/>
                <a:gd name="connsiteX69" fmla="*/ 115820 w 419348"/>
                <a:gd name="connsiteY69" fmla="*/ 32900 h 86242"/>
                <a:gd name="connsiteX70" fmla="*/ 108104 w 419348"/>
                <a:gd name="connsiteY70" fmla="*/ 32900 h 86242"/>
                <a:gd name="connsiteX71" fmla="*/ 108104 w 419348"/>
                <a:gd name="connsiteY71" fmla="*/ 32528 h 86242"/>
                <a:gd name="connsiteX72" fmla="*/ 113278 w 419348"/>
                <a:gd name="connsiteY72" fmla="*/ 20910 h 86242"/>
                <a:gd name="connsiteX73" fmla="*/ 127527 w 419348"/>
                <a:gd name="connsiteY73" fmla="*/ 16636 h 86242"/>
                <a:gd name="connsiteX74" fmla="*/ 141888 w 419348"/>
                <a:gd name="connsiteY74" fmla="*/ 20291 h 86242"/>
                <a:gd name="connsiteX75" fmla="*/ 146489 w 419348"/>
                <a:gd name="connsiteY75" fmla="*/ 31721 h 86242"/>
                <a:gd name="connsiteX76" fmla="*/ 146489 w 419348"/>
                <a:gd name="connsiteY76" fmla="*/ 56026 h 86242"/>
                <a:gd name="connsiteX77" fmla="*/ 147171 w 419348"/>
                <a:gd name="connsiteY77" fmla="*/ 60050 h 86242"/>
                <a:gd name="connsiteX78" fmla="*/ 149634 w 419348"/>
                <a:gd name="connsiteY78" fmla="*/ 60966 h 86242"/>
                <a:gd name="connsiteX79" fmla="*/ 150530 w 419348"/>
                <a:gd name="connsiteY79" fmla="*/ 60903 h 86242"/>
                <a:gd name="connsiteX80" fmla="*/ 151784 w 419348"/>
                <a:gd name="connsiteY80" fmla="*/ 60686 h 86242"/>
                <a:gd name="connsiteX81" fmla="*/ 151784 w 419348"/>
                <a:gd name="connsiteY81" fmla="*/ 67005 h 86242"/>
                <a:gd name="connsiteX82" fmla="*/ 149170 w 419348"/>
                <a:gd name="connsiteY82" fmla="*/ 67578 h 86242"/>
                <a:gd name="connsiteX83" fmla="*/ 147062 w 419348"/>
                <a:gd name="connsiteY83" fmla="*/ 67749 h 86242"/>
                <a:gd name="connsiteX84" fmla="*/ 140943 w 419348"/>
                <a:gd name="connsiteY84" fmla="*/ 65968 h 86242"/>
                <a:gd name="connsiteX85" fmla="*/ 138898 w 419348"/>
                <a:gd name="connsiteY85" fmla="*/ 60610 h 86242"/>
                <a:gd name="connsiteX86" fmla="*/ 138898 w 419348"/>
                <a:gd name="connsiteY86" fmla="*/ 60330 h 86242"/>
                <a:gd name="connsiteX87" fmla="*/ 138124 w 419348"/>
                <a:gd name="connsiteY87" fmla="*/ 42100 h 86242"/>
                <a:gd name="connsiteX88" fmla="*/ 126908 w 419348"/>
                <a:gd name="connsiteY88" fmla="*/ 44857 h 86242"/>
                <a:gd name="connsiteX89" fmla="*/ 122680 w 419348"/>
                <a:gd name="connsiteY89" fmla="*/ 45446 h 86242"/>
                <a:gd name="connsiteX90" fmla="*/ 116284 w 419348"/>
                <a:gd name="connsiteY90" fmla="*/ 48081 h 86242"/>
                <a:gd name="connsiteX91" fmla="*/ 114331 w 419348"/>
                <a:gd name="connsiteY91" fmla="*/ 53623 h 86242"/>
                <a:gd name="connsiteX92" fmla="*/ 116607 w 419348"/>
                <a:gd name="connsiteY92" fmla="*/ 59201 h 86242"/>
                <a:gd name="connsiteX93" fmla="*/ 123098 w 419348"/>
                <a:gd name="connsiteY93" fmla="*/ 61150 h 86242"/>
                <a:gd name="connsiteX94" fmla="*/ 133896 w 419348"/>
                <a:gd name="connsiteY94" fmla="*/ 57838 h 86242"/>
                <a:gd name="connsiteX95" fmla="*/ 138124 w 419348"/>
                <a:gd name="connsiteY95" fmla="*/ 49348 h 86242"/>
                <a:gd name="connsiteX96" fmla="*/ 138124 w 419348"/>
                <a:gd name="connsiteY96" fmla="*/ 42100 h 86242"/>
                <a:gd name="connsiteX97" fmla="*/ 159316 w 419348"/>
                <a:gd name="connsiteY97" fmla="*/ 66821 h 86242"/>
                <a:gd name="connsiteX98" fmla="*/ 159316 w 419348"/>
                <a:gd name="connsiteY98" fmla="*/ 18217 h 86242"/>
                <a:gd name="connsiteX99" fmla="*/ 167216 w 419348"/>
                <a:gd name="connsiteY99" fmla="*/ 18217 h 86242"/>
                <a:gd name="connsiteX100" fmla="*/ 167216 w 419348"/>
                <a:gd name="connsiteY100" fmla="*/ 26920 h 86242"/>
                <a:gd name="connsiteX101" fmla="*/ 172511 w 419348"/>
                <a:gd name="connsiteY101" fmla="*/ 19610 h 86242"/>
                <a:gd name="connsiteX102" fmla="*/ 180692 w 419348"/>
                <a:gd name="connsiteY102" fmla="*/ 17193 h 86242"/>
                <a:gd name="connsiteX103" fmla="*/ 182009 w 419348"/>
                <a:gd name="connsiteY103" fmla="*/ 17209 h 86242"/>
                <a:gd name="connsiteX104" fmla="*/ 182829 w 419348"/>
                <a:gd name="connsiteY104" fmla="*/ 17334 h 86242"/>
                <a:gd name="connsiteX105" fmla="*/ 182829 w 419348"/>
                <a:gd name="connsiteY105" fmla="*/ 25929 h 86242"/>
                <a:gd name="connsiteX106" fmla="*/ 182101 w 419348"/>
                <a:gd name="connsiteY106" fmla="*/ 25853 h 86242"/>
                <a:gd name="connsiteX107" fmla="*/ 180876 w 419348"/>
                <a:gd name="connsiteY107" fmla="*/ 25837 h 86242"/>
                <a:gd name="connsiteX108" fmla="*/ 170917 w 419348"/>
                <a:gd name="connsiteY108" fmla="*/ 29400 h 86242"/>
                <a:gd name="connsiteX109" fmla="*/ 167493 w 419348"/>
                <a:gd name="connsiteY109" fmla="*/ 39776 h 86242"/>
                <a:gd name="connsiteX110" fmla="*/ 167493 w 419348"/>
                <a:gd name="connsiteY110" fmla="*/ 66821 h 86242"/>
                <a:gd name="connsiteX111" fmla="*/ 159316 w 419348"/>
                <a:gd name="connsiteY111" fmla="*/ 66821 h 86242"/>
                <a:gd name="connsiteX112" fmla="*/ 196400 w 419348"/>
                <a:gd name="connsiteY112" fmla="*/ 38103 h 86242"/>
                <a:gd name="connsiteX113" fmla="*/ 223071 w 419348"/>
                <a:gd name="connsiteY113" fmla="*/ 38103 h 86242"/>
                <a:gd name="connsiteX114" fmla="*/ 219620 w 419348"/>
                <a:gd name="connsiteY114" fmla="*/ 27588 h 86242"/>
                <a:gd name="connsiteX115" fmla="*/ 209968 w 419348"/>
                <a:gd name="connsiteY115" fmla="*/ 23884 h 86242"/>
                <a:gd name="connsiteX116" fmla="*/ 200457 w 419348"/>
                <a:gd name="connsiteY116" fmla="*/ 27526 h 86242"/>
                <a:gd name="connsiteX117" fmla="*/ 196400 w 419348"/>
                <a:gd name="connsiteY117" fmla="*/ 38103 h 86242"/>
                <a:gd name="connsiteX118" fmla="*/ 222887 w 419348"/>
                <a:gd name="connsiteY118" fmla="*/ 51113 h 86242"/>
                <a:gd name="connsiteX119" fmla="*/ 230971 w 419348"/>
                <a:gd name="connsiteY119" fmla="*/ 51113 h 86242"/>
                <a:gd name="connsiteX120" fmla="*/ 223986 w 419348"/>
                <a:gd name="connsiteY120" fmla="*/ 63768 h 86242"/>
                <a:gd name="connsiteX121" fmla="*/ 209688 w 419348"/>
                <a:gd name="connsiteY121" fmla="*/ 68401 h 86242"/>
                <a:gd name="connsiteX122" fmla="*/ 193703 w 419348"/>
                <a:gd name="connsiteY122" fmla="*/ 61601 h 86242"/>
                <a:gd name="connsiteX123" fmla="*/ 187848 w 419348"/>
                <a:gd name="connsiteY123" fmla="*/ 43046 h 86242"/>
                <a:gd name="connsiteX124" fmla="*/ 193657 w 419348"/>
                <a:gd name="connsiteY124" fmla="*/ 23620 h 86242"/>
                <a:gd name="connsiteX125" fmla="*/ 209674 w 419348"/>
                <a:gd name="connsiteY125" fmla="*/ 16636 h 86242"/>
                <a:gd name="connsiteX126" fmla="*/ 225893 w 419348"/>
                <a:gd name="connsiteY126" fmla="*/ 23080 h 86242"/>
                <a:gd name="connsiteX127" fmla="*/ 231623 w 419348"/>
                <a:gd name="connsiteY127" fmla="*/ 41264 h 86242"/>
                <a:gd name="connsiteX128" fmla="*/ 231607 w 419348"/>
                <a:gd name="connsiteY128" fmla="*/ 43480 h 86242"/>
                <a:gd name="connsiteX129" fmla="*/ 231498 w 419348"/>
                <a:gd name="connsiteY129" fmla="*/ 44890 h 86242"/>
                <a:gd name="connsiteX130" fmla="*/ 196446 w 419348"/>
                <a:gd name="connsiteY130" fmla="*/ 44890 h 86242"/>
                <a:gd name="connsiteX131" fmla="*/ 200256 w 419348"/>
                <a:gd name="connsiteY131" fmla="*/ 56767 h 86242"/>
                <a:gd name="connsiteX132" fmla="*/ 210465 w 419348"/>
                <a:gd name="connsiteY132" fmla="*/ 60966 h 86242"/>
                <a:gd name="connsiteX133" fmla="*/ 218688 w 419348"/>
                <a:gd name="connsiteY133" fmla="*/ 58394 h 86242"/>
                <a:gd name="connsiteX134" fmla="*/ 222887 w 419348"/>
                <a:gd name="connsiteY134" fmla="*/ 51113 h 86242"/>
                <a:gd name="connsiteX135" fmla="*/ 248896 w 419348"/>
                <a:gd name="connsiteY135" fmla="*/ 42858 h 86242"/>
                <a:gd name="connsiteX136" fmla="*/ 252505 w 419348"/>
                <a:gd name="connsiteY136" fmla="*/ 56504 h 86242"/>
                <a:gd name="connsiteX137" fmla="*/ 263333 w 419348"/>
                <a:gd name="connsiteY137" fmla="*/ 61058 h 86242"/>
                <a:gd name="connsiteX138" fmla="*/ 273957 w 419348"/>
                <a:gd name="connsiteY138" fmla="*/ 56040 h 86242"/>
                <a:gd name="connsiteX139" fmla="*/ 277708 w 419348"/>
                <a:gd name="connsiteY139" fmla="*/ 41821 h 86242"/>
                <a:gd name="connsiteX140" fmla="*/ 273835 w 419348"/>
                <a:gd name="connsiteY140" fmla="*/ 28748 h 86242"/>
                <a:gd name="connsiteX141" fmla="*/ 263237 w 419348"/>
                <a:gd name="connsiteY141" fmla="*/ 23979 h 86242"/>
                <a:gd name="connsiteX142" fmla="*/ 252614 w 419348"/>
                <a:gd name="connsiteY142" fmla="*/ 28873 h 86242"/>
                <a:gd name="connsiteX143" fmla="*/ 248896 w 419348"/>
                <a:gd name="connsiteY143" fmla="*/ 42858 h 86242"/>
                <a:gd name="connsiteX144" fmla="*/ 241180 w 419348"/>
                <a:gd name="connsiteY144" fmla="*/ 86243 h 86242"/>
                <a:gd name="connsiteX145" fmla="*/ 241180 w 419348"/>
                <a:gd name="connsiteY145" fmla="*/ 18217 h 86242"/>
                <a:gd name="connsiteX146" fmla="*/ 249172 w 419348"/>
                <a:gd name="connsiteY146" fmla="*/ 18217 h 86242"/>
                <a:gd name="connsiteX147" fmla="*/ 249172 w 419348"/>
                <a:gd name="connsiteY147" fmla="*/ 25063 h 86242"/>
                <a:gd name="connsiteX148" fmla="*/ 255989 w 419348"/>
                <a:gd name="connsiteY148" fmla="*/ 18681 h 86242"/>
                <a:gd name="connsiteX149" fmla="*/ 264989 w 419348"/>
                <a:gd name="connsiteY149" fmla="*/ 16636 h 86242"/>
                <a:gd name="connsiteX150" fmla="*/ 280480 w 419348"/>
                <a:gd name="connsiteY150" fmla="*/ 23620 h 86242"/>
                <a:gd name="connsiteX151" fmla="*/ 286257 w 419348"/>
                <a:gd name="connsiteY151" fmla="*/ 42364 h 86242"/>
                <a:gd name="connsiteX152" fmla="*/ 280401 w 419348"/>
                <a:gd name="connsiteY152" fmla="*/ 61275 h 86242"/>
                <a:gd name="connsiteX153" fmla="*/ 264897 w 419348"/>
                <a:gd name="connsiteY153" fmla="*/ 68309 h 86242"/>
                <a:gd name="connsiteX154" fmla="*/ 255897 w 419348"/>
                <a:gd name="connsiteY154" fmla="*/ 66482 h 86242"/>
                <a:gd name="connsiteX155" fmla="*/ 249172 w 419348"/>
                <a:gd name="connsiteY155" fmla="*/ 60874 h 86242"/>
                <a:gd name="connsiteX156" fmla="*/ 249172 w 419348"/>
                <a:gd name="connsiteY156" fmla="*/ 86243 h 86242"/>
                <a:gd name="connsiteX157" fmla="*/ 241180 w 419348"/>
                <a:gd name="connsiteY157" fmla="*/ 86243 h 86242"/>
                <a:gd name="connsiteX158" fmla="*/ 302446 w 419348"/>
                <a:gd name="connsiteY158" fmla="*/ 38103 h 86242"/>
                <a:gd name="connsiteX159" fmla="*/ 329117 w 419348"/>
                <a:gd name="connsiteY159" fmla="*/ 38103 h 86242"/>
                <a:gd name="connsiteX160" fmla="*/ 325666 w 419348"/>
                <a:gd name="connsiteY160" fmla="*/ 27588 h 86242"/>
                <a:gd name="connsiteX161" fmla="*/ 316013 w 419348"/>
                <a:gd name="connsiteY161" fmla="*/ 23884 h 86242"/>
                <a:gd name="connsiteX162" fmla="*/ 306503 w 419348"/>
                <a:gd name="connsiteY162" fmla="*/ 27526 h 86242"/>
                <a:gd name="connsiteX163" fmla="*/ 302446 w 419348"/>
                <a:gd name="connsiteY163" fmla="*/ 38103 h 86242"/>
                <a:gd name="connsiteX164" fmla="*/ 328932 w 419348"/>
                <a:gd name="connsiteY164" fmla="*/ 51113 h 86242"/>
                <a:gd name="connsiteX165" fmla="*/ 337017 w 419348"/>
                <a:gd name="connsiteY165" fmla="*/ 51113 h 86242"/>
                <a:gd name="connsiteX166" fmla="*/ 330032 w 419348"/>
                <a:gd name="connsiteY166" fmla="*/ 63768 h 86242"/>
                <a:gd name="connsiteX167" fmla="*/ 315734 w 419348"/>
                <a:gd name="connsiteY167" fmla="*/ 68401 h 86242"/>
                <a:gd name="connsiteX168" fmla="*/ 299749 w 419348"/>
                <a:gd name="connsiteY168" fmla="*/ 61601 h 86242"/>
                <a:gd name="connsiteX169" fmla="*/ 293893 w 419348"/>
                <a:gd name="connsiteY169" fmla="*/ 43046 h 86242"/>
                <a:gd name="connsiteX170" fmla="*/ 299702 w 419348"/>
                <a:gd name="connsiteY170" fmla="*/ 23620 h 86242"/>
                <a:gd name="connsiteX171" fmla="*/ 315720 w 419348"/>
                <a:gd name="connsiteY171" fmla="*/ 16636 h 86242"/>
                <a:gd name="connsiteX172" fmla="*/ 331939 w 419348"/>
                <a:gd name="connsiteY172" fmla="*/ 23080 h 86242"/>
                <a:gd name="connsiteX173" fmla="*/ 337669 w 419348"/>
                <a:gd name="connsiteY173" fmla="*/ 41264 h 86242"/>
                <a:gd name="connsiteX174" fmla="*/ 337653 w 419348"/>
                <a:gd name="connsiteY174" fmla="*/ 43480 h 86242"/>
                <a:gd name="connsiteX175" fmla="*/ 337544 w 419348"/>
                <a:gd name="connsiteY175" fmla="*/ 44890 h 86242"/>
                <a:gd name="connsiteX176" fmla="*/ 302492 w 419348"/>
                <a:gd name="connsiteY176" fmla="*/ 44890 h 86242"/>
                <a:gd name="connsiteX177" fmla="*/ 306302 w 419348"/>
                <a:gd name="connsiteY177" fmla="*/ 56767 h 86242"/>
                <a:gd name="connsiteX178" fmla="*/ 316511 w 419348"/>
                <a:gd name="connsiteY178" fmla="*/ 60966 h 86242"/>
                <a:gd name="connsiteX179" fmla="*/ 324734 w 419348"/>
                <a:gd name="connsiteY179" fmla="*/ 58394 h 86242"/>
                <a:gd name="connsiteX180" fmla="*/ 328932 w 419348"/>
                <a:gd name="connsiteY180" fmla="*/ 51113 h 86242"/>
                <a:gd name="connsiteX181" fmla="*/ 347041 w 419348"/>
                <a:gd name="connsiteY181" fmla="*/ 66821 h 86242"/>
                <a:gd name="connsiteX182" fmla="*/ 347041 w 419348"/>
                <a:gd name="connsiteY182" fmla="*/ 18217 h 86242"/>
                <a:gd name="connsiteX183" fmla="*/ 354942 w 419348"/>
                <a:gd name="connsiteY183" fmla="*/ 18217 h 86242"/>
                <a:gd name="connsiteX184" fmla="*/ 354942 w 419348"/>
                <a:gd name="connsiteY184" fmla="*/ 26920 h 86242"/>
                <a:gd name="connsiteX185" fmla="*/ 360237 w 419348"/>
                <a:gd name="connsiteY185" fmla="*/ 19610 h 86242"/>
                <a:gd name="connsiteX186" fmla="*/ 368417 w 419348"/>
                <a:gd name="connsiteY186" fmla="*/ 17193 h 86242"/>
                <a:gd name="connsiteX187" fmla="*/ 369734 w 419348"/>
                <a:gd name="connsiteY187" fmla="*/ 17209 h 86242"/>
                <a:gd name="connsiteX188" fmla="*/ 370554 w 419348"/>
                <a:gd name="connsiteY188" fmla="*/ 17334 h 86242"/>
                <a:gd name="connsiteX189" fmla="*/ 370554 w 419348"/>
                <a:gd name="connsiteY189" fmla="*/ 25929 h 86242"/>
                <a:gd name="connsiteX190" fmla="*/ 369827 w 419348"/>
                <a:gd name="connsiteY190" fmla="*/ 25853 h 86242"/>
                <a:gd name="connsiteX191" fmla="*/ 368602 w 419348"/>
                <a:gd name="connsiteY191" fmla="*/ 25837 h 86242"/>
                <a:gd name="connsiteX192" fmla="*/ 358643 w 419348"/>
                <a:gd name="connsiteY192" fmla="*/ 29400 h 86242"/>
                <a:gd name="connsiteX193" fmla="*/ 355218 w 419348"/>
                <a:gd name="connsiteY193" fmla="*/ 39776 h 86242"/>
                <a:gd name="connsiteX194" fmla="*/ 355218 w 419348"/>
                <a:gd name="connsiteY194" fmla="*/ 66821 h 86242"/>
                <a:gd name="connsiteX195" fmla="*/ 347041 w 419348"/>
                <a:gd name="connsiteY195" fmla="*/ 66821 h 86242"/>
                <a:gd name="connsiteX196" fmla="*/ 384126 w 419348"/>
                <a:gd name="connsiteY196" fmla="*/ 38103 h 86242"/>
                <a:gd name="connsiteX197" fmla="*/ 410797 w 419348"/>
                <a:gd name="connsiteY197" fmla="*/ 38103 h 86242"/>
                <a:gd name="connsiteX198" fmla="*/ 407345 w 419348"/>
                <a:gd name="connsiteY198" fmla="*/ 27588 h 86242"/>
                <a:gd name="connsiteX199" fmla="*/ 397693 w 419348"/>
                <a:gd name="connsiteY199" fmla="*/ 23884 h 86242"/>
                <a:gd name="connsiteX200" fmla="*/ 388183 w 419348"/>
                <a:gd name="connsiteY200" fmla="*/ 27526 h 86242"/>
                <a:gd name="connsiteX201" fmla="*/ 384126 w 419348"/>
                <a:gd name="connsiteY201" fmla="*/ 38103 h 86242"/>
                <a:gd name="connsiteX202" fmla="*/ 410612 w 419348"/>
                <a:gd name="connsiteY202" fmla="*/ 51113 h 86242"/>
                <a:gd name="connsiteX203" fmla="*/ 418697 w 419348"/>
                <a:gd name="connsiteY203" fmla="*/ 51113 h 86242"/>
                <a:gd name="connsiteX204" fmla="*/ 411712 w 419348"/>
                <a:gd name="connsiteY204" fmla="*/ 63768 h 86242"/>
                <a:gd name="connsiteX205" fmla="*/ 397413 w 419348"/>
                <a:gd name="connsiteY205" fmla="*/ 68401 h 86242"/>
                <a:gd name="connsiteX206" fmla="*/ 381428 w 419348"/>
                <a:gd name="connsiteY206" fmla="*/ 61601 h 86242"/>
                <a:gd name="connsiteX207" fmla="*/ 375573 w 419348"/>
                <a:gd name="connsiteY207" fmla="*/ 43046 h 86242"/>
                <a:gd name="connsiteX208" fmla="*/ 381382 w 419348"/>
                <a:gd name="connsiteY208" fmla="*/ 23620 h 86242"/>
                <a:gd name="connsiteX209" fmla="*/ 397400 w 419348"/>
                <a:gd name="connsiteY209" fmla="*/ 16636 h 86242"/>
                <a:gd name="connsiteX210" fmla="*/ 413619 w 419348"/>
                <a:gd name="connsiteY210" fmla="*/ 23080 h 86242"/>
                <a:gd name="connsiteX211" fmla="*/ 419349 w 419348"/>
                <a:gd name="connsiteY211" fmla="*/ 41264 h 86242"/>
                <a:gd name="connsiteX212" fmla="*/ 419333 w 419348"/>
                <a:gd name="connsiteY212" fmla="*/ 43480 h 86242"/>
                <a:gd name="connsiteX213" fmla="*/ 419224 w 419348"/>
                <a:gd name="connsiteY213" fmla="*/ 44890 h 86242"/>
                <a:gd name="connsiteX214" fmla="*/ 384172 w 419348"/>
                <a:gd name="connsiteY214" fmla="*/ 44890 h 86242"/>
                <a:gd name="connsiteX215" fmla="*/ 387982 w 419348"/>
                <a:gd name="connsiteY215" fmla="*/ 56767 h 86242"/>
                <a:gd name="connsiteX216" fmla="*/ 398191 w 419348"/>
                <a:gd name="connsiteY216" fmla="*/ 60966 h 86242"/>
                <a:gd name="connsiteX217" fmla="*/ 406414 w 419348"/>
                <a:gd name="connsiteY217" fmla="*/ 58394 h 86242"/>
                <a:gd name="connsiteX218" fmla="*/ 410612 w 419348"/>
                <a:gd name="connsiteY218" fmla="*/ 51113 h 8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419348" h="86242">
                  <a:moveTo>
                    <a:pt x="0" y="66821"/>
                  </a:moveTo>
                  <a:lnTo>
                    <a:pt x="0" y="0"/>
                  </a:lnTo>
                  <a:lnTo>
                    <a:pt x="9017" y="0"/>
                  </a:lnTo>
                  <a:lnTo>
                    <a:pt x="9017" y="32248"/>
                  </a:lnTo>
                  <a:lnTo>
                    <a:pt x="41187" y="0"/>
                  </a:lnTo>
                  <a:lnTo>
                    <a:pt x="53253" y="0"/>
                  </a:lnTo>
                  <a:lnTo>
                    <a:pt x="25947" y="26765"/>
                  </a:lnTo>
                  <a:lnTo>
                    <a:pt x="53998" y="66821"/>
                  </a:lnTo>
                  <a:lnTo>
                    <a:pt x="42752" y="66821"/>
                  </a:lnTo>
                  <a:lnTo>
                    <a:pt x="19364" y="33302"/>
                  </a:lnTo>
                  <a:lnTo>
                    <a:pt x="9017" y="43418"/>
                  </a:lnTo>
                  <a:lnTo>
                    <a:pt x="9017" y="66821"/>
                  </a:lnTo>
                  <a:lnTo>
                    <a:pt x="0" y="66821"/>
                  </a:lnTo>
                  <a:close/>
                  <a:moveTo>
                    <a:pt x="88431" y="60330"/>
                  </a:moveTo>
                  <a:cubicBezTo>
                    <a:pt x="85875" y="62994"/>
                    <a:pt x="83178" y="64977"/>
                    <a:pt x="80313" y="66310"/>
                  </a:cubicBezTo>
                  <a:cubicBezTo>
                    <a:pt x="77465" y="67641"/>
                    <a:pt x="74428" y="68309"/>
                    <a:pt x="71208" y="68309"/>
                  </a:cubicBezTo>
                  <a:cubicBezTo>
                    <a:pt x="66248" y="68309"/>
                    <a:pt x="62375" y="67022"/>
                    <a:pt x="59589" y="64437"/>
                  </a:cubicBezTo>
                  <a:cubicBezTo>
                    <a:pt x="56800" y="61848"/>
                    <a:pt x="55407" y="58272"/>
                    <a:pt x="55407" y="53718"/>
                  </a:cubicBezTo>
                  <a:cubicBezTo>
                    <a:pt x="55407" y="49302"/>
                    <a:pt x="56771" y="45835"/>
                    <a:pt x="59510" y="43325"/>
                  </a:cubicBezTo>
                  <a:cubicBezTo>
                    <a:pt x="62254" y="40816"/>
                    <a:pt x="66436" y="39203"/>
                    <a:pt x="72028" y="38475"/>
                  </a:cubicBezTo>
                  <a:cubicBezTo>
                    <a:pt x="73454" y="38320"/>
                    <a:pt x="75373" y="38103"/>
                    <a:pt x="77804" y="37839"/>
                  </a:cubicBezTo>
                  <a:cubicBezTo>
                    <a:pt x="81940" y="37421"/>
                    <a:pt x="84495" y="37003"/>
                    <a:pt x="85424" y="36618"/>
                  </a:cubicBezTo>
                  <a:cubicBezTo>
                    <a:pt x="86369" y="36246"/>
                    <a:pt x="86992" y="35765"/>
                    <a:pt x="87285" y="35175"/>
                  </a:cubicBezTo>
                  <a:cubicBezTo>
                    <a:pt x="87594" y="34589"/>
                    <a:pt x="87749" y="33302"/>
                    <a:pt x="87749" y="31336"/>
                  </a:cubicBezTo>
                  <a:cubicBezTo>
                    <a:pt x="87749" y="28856"/>
                    <a:pt x="86837" y="26999"/>
                    <a:pt x="85022" y="25744"/>
                  </a:cubicBezTo>
                  <a:cubicBezTo>
                    <a:pt x="83211" y="24506"/>
                    <a:pt x="80468" y="23884"/>
                    <a:pt x="76799" y="23884"/>
                  </a:cubicBezTo>
                  <a:cubicBezTo>
                    <a:pt x="73019" y="23884"/>
                    <a:pt x="70154" y="24645"/>
                    <a:pt x="68231" y="26163"/>
                  </a:cubicBezTo>
                  <a:cubicBezTo>
                    <a:pt x="66311" y="27681"/>
                    <a:pt x="65352" y="29926"/>
                    <a:pt x="65352" y="32900"/>
                  </a:cubicBezTo>
                  <a:lnTo>
                    <a:pt x="57637" y="32900"/>
                  </a:lnTo>
                  <a:lnTo>
                    <a:pt x="57637" y="32528"/>
                  </a:lnTo>
                  <a:cubicBezTo>
                    <a:pt x="57637" y="27635"/>
                    <a:pt x="59356" y="23746"/>
                    <a:pt x="62810" y="20910"/>
                  </a:cubicBezTo>
                  <a:cubicBezTo>
                    <a:pt x="66265" y="18062"/>
                    <a:pt x="71003" y="16636"/>
                    <a:pt x="77060" y="16636"/>
                  </a:cubicBezTo>
                  <a:cubicBezTo>
                    <a:pt x="83567" y="16636"/>
                    <a:pt x="88352" y="17861"/>
                    <a:pt x="91421" y="20291"/>
                  </a:cubicBezTo>
                  <a:cubicBezTo>
                    <a:pt x="94487" y="22725"/>
                    <a:pt x="96021" y="26535"/>
                    <a:pt x="96021" y="31721"/>
                  </a:cubicBezTo>
                  <a:lnTo>
                    <a:pt x="96021" y="56026"/>
                  </a:lnTo>
                  <a:cubicBezTo>
                    <a:pt x="96021" y="58101"/>
                    <a:pt x="96252" y="59448"/>
                    <a:pt x="96703" y="60050"/>
                  </a:cubicBezTo>
                  <a:cubicBezTo>
                    <a:pt x="97168" y="60656"/>
                    <a:pt x="97988" y="60966"/>
                    <a:pt x="99166" y="60966"/>
                  </a:cubicBezTo>
                  <a:cubicBezTo>
                    <a:pt x="99413" y="60966"/>
                    <a:pt x="99707" y="60949"/>
                    <a:pt x="100062" y="60903"/>
                  </a:cubicBezTo>
                  <a:cubicBezTo>
                    <a:pt x="100421" y="60857"/>
                    <a:pt x="100839" y="60781"/>
                    <a:pt x="101317" y="60686"/>
                  </a:cubicBezTo>
                  <a:lnTo>
                    <a:pt x="101317" y="67005"/>
                  </a:lnTo>
                  <a:cubicBezTo>
                    <a:pt x="100326" y="67285"/>
                    <a:pt x="99443" y="67473"/>
                    <a:pt x="98702" y="67578"/>
                  </a:cubicBezTo>
                  <a:cubicBezTo>
                    <a:pt x="97971" y="67687"/>
                    <a:pt x="97260" y="67749"/>
                    <a:pt x="96595" y="67749"/>
                  </a:cubicBezTo>
                  <a:cubicBezTo>
                    <a:pt x="93868" y="67749"/>
                    <a:pt x="91823" y="67160"/>
                    <a:pt x="90476" y="65968"/>
                  </a:cubicBezTo>
                  <a:cubicBezTo>
                    <a:pt x="89112" y="64792"/>
                    <a:pt x="88431" y="62994"/>
                    <a:pt x="88431" y="60610"/>
                  </a:cubicBezTo>
                  <a:lnTo>
                    <a:pt x="88431" y="60330"/>
                  </a:lnTo>
                  <a:close/>
                  <a:moveTo>
                    <a:pt x="87657" y="42100"/>
                  </a:moveTo>
                  <a:cubicBezTo>
                    <a:pt x="85474" y="43276"/>
                    <a:pt x="81739" y="44192"/>
                    <a:pt x="76440" y="44857"/>
                  </a:cubicBezTo>
                  <a:cubicBezTo>
                    <a:pt x="74567" y="45104"/>
                    <a:pt x="73157" y="45291"/>
                    <a:pt x="72212" y="45446"/>
                  </a:cubicBezTo>
                  <a:cubicBezTo>
                    <a:pt x="69255" y="45927"/>
                    <a:pt x="67118" y="46809"/>
                    <a:pt x="65817" y="48081"/>
                  </a:cubicBezTo>
                  <a:cubicBezTo>
                    <a:pt x="64516" y="49348"/>
                    <a:pt x="63864" y="51192"/>
                    <a:pt x="63864" y="53623"/>
                  </a:cubicBezTo>
                  <a:cubicBezTo>
                    <a:pt x="63864" y="56040"/>
                    <a:pt x="64621" y="57900"/>
                    <a:pt x="66140" y="59201"/>
                  </a:cubicBezTo>
                  <a:cubicBezTo>
                    <a:pt x="67644" y="60502"/>
                    <a:pt x="69811" y="61150"/>
                    <a:pt x="72630" y="61150"/>
                  </a:cubicBezTo>
                  <a:cubicBezTo>
                    <a:pt x="77013" y="61150"/>
                    <a:pt x="80623" y="60050"/>
                    <a:pt x="83429" y="57838"/>
                  </a:cubicBezTo>
                  <a:cubicBezTo>
                    <a:pt x="86247" y="55621"/>
                    <a:pt x="87657" y="52803"/>
                    <a:pt x="87657" y="49348"/>
                  </a:cubicBezTo>
                  <a:lnTo>
                    <a:pt x="87657" y="42100"/>
                  </a:lnTo>
                  <a:close/>
                  <a:moveTo>
                    <a:pt x="138898" y="60330"/>
                  </a:moveTo>
                  <a:cubicBezTo>
                    <a:pt x="136343" y="62994"/>
                    <a:pt x="133646" y="64977"/>
                    <a:pt x="130781" y="66310"/>
                  </a:cubicBezTo>
                  <a:cubicBezTo>
                    <a:pt x="127932" y="67641"/>
                    <a:pt x="124896" y="68309"/>
                    <a:pt x="121675" y="68309"/>
                  </a:cubicBezTo>
                  <a:cubicBezTo>
                    <a:pt x="116716" y="68309"/>
                    <a:pt x="112843" y="67022"/>
                    <a:pt x="110057" y="64437"/>
                  </a:cubicBezTo>
                  <a:cubicBezTo>
                    <a:pt x="107268" y="61848"/>
                    <a:pt x="105875" y="58272"/>
                    <a:pt x="105875" y="53718"/>
                  </a:cubicBezTo>
                  <a:cubicBezTo>
                    <a:pt x="105875" y="49302"/>
                    <a:pt x="107238" y="45835"/>
                    <a:pt x="109978" y="43325"/>
                  </a:cubicBezTo>
                  <a:cubicBezTo>
                    <a:pt x="112721" y="40816"/>
                    <a:pt x="116903" y="39203"/>
                    <a:pt x="122495" y="38475"/>
                  </a:cubicBezTo>
                  <a:cubicBezTo>
                    <a:pt x="123921" y="38320"/>
                    <a:pt x="125841" y="38103"/>
                    <a:pt x="128271" y="37839"/>
                  </a:cubicBezTo>
                  <a:cubicBezTo>
                    <a:pt x="132407" y="37421"/>
                    <a:pt x="134963" y="37003"/>
                    <a:pt x="135892" y="36618"/>
                  </a:cubicBezTo>
                  <a:cubicBezTo>
                    <a:pt x="136837" y="36246"/>
                    <a:pt x="137459" y="35765"/>
                    <a:pt x="137752" y="35175"/>
                  </a:cubicBezTo>
                  <a:cubicBezTo>
                    <a:pt x="138062" y="34589"/>
                    <a:pt x="138217" y="33302"/>
                    <a:pt x="138217" y="31336"/>
                  </a:cubicBezTo>
                  <a:cubicBezTo>
                    <a:pt x="138217" y="28856"/>
                    <a:pt x="137304" y="26999"/>
                    <a:pt x="135490" y="25744"/>
                  </a:cubicBezTo>
                  <a:cubicBezTo>
                    <a:pt x="133679" y="24506"/>
                    <a:pt x="130935" y="23884"/>
                    <a:pt x="127267" y="23884"/>
                  </a:cubicBezTo>
                  <a:cubicBezTo>
                    <a:pt x="123486" y="23884"/>
                    <a:pt x="120621" y="24645"/>
                    <a:pt x="118698" y="26163"/>
                  </a:cubicBezTo>
                  <a:cubicBezTo>
                    <a:pt x="116778" y="27681"/>
                    <a:pt x="115820" y="29926"/>
                    <a:pt x="115820" y="32900"/>
                  </a:cubicBezTo>
                  <a:lnTo>
                    <a:pt x="108104" y="32900"/>
                  </a:lnTo>
                  <a:lnTo>
                    <a:pt x="108104" y="32528"/>
                  </a:lnTo>
                  <a:cubicBezTo>
                    <a:pt x="108104" y="27635"/>
                    <a:pt x="109823" y="23746"/>
                    <a:pt x="113278" y="20910"/>
                  </a:cubicBezTo>
                  <a:cubicBezTo>
                    <a:pt x="116732" y="18062"/>
                    <a:pt x="121471" y="16636"/>
                    <a:pt x="127527" y="16636"/>
                  </a:cubicBezTo>
                  <a:cubicBezTo>
                    <a:pt x="134034" y="16636"/>
                    <a:pt x="138819" y="17861"/>
                    <a:pt x="141888" y="20291"/>
                  </a:cubicBezTo>
                  <a:cubicBezTo>
                    <a:pt x="144954" y="22725"/>
                    <a:pt x="146489" y="26535"/>
                    <a:pt x="146489" y="31721"/>
                  </a:cubicBezTo>
                  <a:lnTo>
                    <a:pt x="146489" y="56026"/>
                  </a:lnTo>
                  <a:cubicBezTo>
                    <a:pt x="146489" y="58101"/>
                    <a:pt x="146719" y="59448"/>
                    <a:pt x="147171" y="60050"/>
                  </a:cubicBezTo>
                  <a:cubicBezTo>
                    <a:pt x="147635" y="60656"/>
                    <a:pt x="148455" y="60966"/>
                    <a:pt x="149634" y="60966"/>
                  </a:cubicBezTo>
                  <a:cubicBezTo>
                    <a:pt x="149881" y="60966"/>
                    <a:pt x="150174" y="60949"/>
                    <a:pt x="150530" y="60903"/>
                  </a:cubicBezTo>
                  <a:cubicBezTo>
                    <a:pt x="150889" y="60857"/>
                    <a:pt x="151307" y="60781"/>
                    <a:pt x="151784" y="60686"/>
                  </a:cubicBezTo>
                  <a:lnTo>
                    <a:pt x="151784" y="67005"/>
                  </a:lnTo>
                  <a:cubicBezTo>
                    <a:pt x="150793" y="67285"/>
                    <a:pt x="149911" y="67473"/>
                    <a:pt x="149170" y="67578"/>
                  </a:cubicBezTo>
                  <a:cubicBezTo>
                    <a:pt x="148438" y="67687"/>
                    <a:pt x="147727" y="67749"/>
                    <a:pt x="147062" y="67749"/>
                  </a:cubicBezTo>
                  <a:cubicBezTo>
                    <a:pt x="144335" y="67749"/>
                    <a:pt x="142290" y="67160"/>
                    <a:pt x="140943" y="65968"/>
                  </a:cubicBezTo>
                  <a:cubicBezTo>
                    <a:pt x="139580" y="64792"/>
                    <a:pt x="138898" y="62994"/>
                    <a:pt x="138898" y="60610"/>
                  </a:cubicBezTo>
                  <a:lnTo>
                    <a:pt x="138898" y="60330"/>
                  </a:lnTo>
                  <a:close/>
                  <a:moveTo>
                    <a:pt x="138124" y="42100"/>
                  </a:moveTo>
                  <a:cubicBezTo>
                    <a:pt x="135941" y="43276"/>
                    <a:pt x="132207" y="44192"/>
                    <a:pt x="126908" y="44857"/>
                  </a:cubicBezTo>
                  <a:cubicBezTo>
                    <a:pt x="125034" y="45104"/>
                    <a:pt x="123625" y="45291"/>
                    <a:pt x="122680" y="45446"/>
                  </a:cubicBezTo>
                  <a:cubicBezTo>
                    <a:pt x="119722" y="45927"/>
                    <a:pt x="117585" y="46809"/>
                    <a:pt x="116284" y="48081"/>
                  </a:cubicBezTo>
                  <a:cubicBezTo>
                    <a:pt x="114983" y="49348"/>
                    <a:pt x="114331" y="51192"/>
                    <a:pt x="114331" y="53623"/>
                  </a:cubicBezTo>
                  <a:cubicBezTo>
                    <a:pt x="114331" y="56040"/>
                    <a:pt x="115089" y="57900"/>
                    <a:pt x="116607" y="59201"/>
                  </a:cubicBezTo>
                  <a:cubicBezTo>
                    <a:pt x="118112" y="60502"/>
                    <a:pt x="120279" y="61150"/>
                    <a:pt x="123098" y="61150"/>
                  </a:cubicBezTo>
                  <a:cubicBezTo>
                    <a:pt x="127481" y="61150"/>
                    <a:pt x="131090" y="60050"/>
                    <a:pt x="133896" y="57838"/>
                  </a:cubicBezTo>
                  <a:cubicBezTo>
                    <a:pt x="136715" y="55621"/>
                    <a:pt x="138124" y="52803"/>
                    <a:pt x="138124" y="49348"/>
                  </a:cubicBezTo>
                  <a:lnTo>
                    <a:pt x="138124" y="42100"/>
                  </a:lnTo>
                  <a:close/>
                  <a:moveTo>
                    <a:pt x="159316" y="66821"/>
                  </a:moveTo>
                  <a:lnTo>
                    <a:pt x="159316" y="18217"/>
                  </a:lnTo>
                  <a:lnTo>
                    <a:pt x="167216" y="18217"/>
                  </a:lnTo>
                  <a:lnTo>
                    <a:pt x="167216" y="26920"/>
                  </a:lnTo>
                  <a:cubicBezTo>
                    <a:pt x="168517" y="23670"/>
                    <a:pt x="170282" y="21236"/>
                    <a:pt x="172511" y="19610"/>
                  </a:cubicBezTo>
                  <a:cubicBezTo>
                    <a:pt x="174728" y="17999"/>
                    <a:pt x="177454" y="17193"/>
                    <a:pt x="180692" y="17193"/>
                  </a:cubicBezTo>
                  <a:cubicBezTo>
                    <a:pt x="181294" y="17193"/>
                    <a:pt x="181745" y="17193"/>
                    <a:pt x="182009" y="17209"/>
                  </a:cubicBezTo>
                  <a:cubicBezTo>
                    <a:pt x="182285" y="17225"/>
                    <a:pt x="182549" y="17272"/>
                    <a:pt x="182829" y="17334"/>
                  </a:cubicBezTo>
                  <a:lnTo>
                    <a:pt x="182829" y="25929"/>
                  </a:lnTo>
                  <a:cubicBezTo>
                    <a:pt x="182611" y="25899"/>
                    <a:pt x="182381" y="25869"/>
                    <a:pt x="182101" y="25853"/>
                  </a:cubicBezTo>
                  <a:cubicBezTo>
                    <a:pt x="181838" y="25837"/>
                    <a:pt x="181419" y="25837"/>
                    <a:pt x="180876" y="25837"/>
                  </a:cubicBezTo>
                  <a:cubicBezTo>
                    <a:pt x="176526" y="25837"/>
                    <a:pt x="173210" y="27029"/>
                    <a:pt x="170917" y="29400"/>
                  </a:cubicBezTo>
                  <a:cubicBezTo>
                    <a:pt x="168639" y="31770"/>
                    <a:pt x="167493" y="35238"/>
                    <a:pt x="167493" y="39776"/>
                  </a:cubicBezTo>
                  <a:lnTo>
                    <a:pt x="167493" y="66821"/>
                  </a:lnTo>
                  <a:lnTo>
                    <a:pt x="159316" y="66821"/>
                  </a:lnTo>
                  <a:close/>
                  <a:moveTo>
                    <a:pt x="196400" y="38103"/>
                  </a:moveTo>
                  <a:lnTo>
                    <a:pt x="223071" y="38103"/>
                  </a:lnTo>
                  <a:cubicBezTo>
                    <a:pt x="223041" y="33565"/>
                    <a:pt x="221895" y="30048"/>
                    <a:pt x="219620" y="27588"/>
                  </a:cubicBezTo>
                  <a:cubicBezTo>
                    <a:pt x="217357" y="25125"/>
                    <a:pt x="214133" y="23884"/>
                    <a:pt x="209968" y="23884"/>
                  </a:cubicBezTo>
                  <a:cubicBezTo>
                    <a:pt x="205940" y="23884"/>
                    <a:pt x="202782" y="25092"/>
                    <a:pt x="200457" y="27526"/>
                  </a:cubicBezTo>
                  <a:cubicBezTo>
                    <a:pt x="198148" y="29943"/>
                    <a:pt x="196785" y="33473"/>
                    <a:pt x="196400" y="38103"/>
                  </a:cubicBezTo>
                  <a:close/>
                  <a:moveTo>
                    <a:pt x="222887" y="51113"/>
                  </a:moveTo>
                  <a:lnTo>
                    <a:pt x="230971" y="51113"/>
                  </a:lnTo>
                  <a:cubicBezTo>
                    <a:pt x="230089" y="56474"/>
                    <a:pt x="227767" y="60686"/>
                    <a:pt x="223986" y="63768"/>
                  </a:cubicBezTo>
                  <a:cubicBezTo>
                    <a:pt x="220206" y="66850"/>
                    <a:pt x="215437" y="68401"/>
                    <a:pt x="209688" y="68401"/>
                  </a:cubicBezTo>
                  <a:cubicBezTo>
                    <a:pt x="202937" y="68401"/>
                    <a:pt x="197608" y="66139"/>
                    <a:pt x="193703" y="61601"/>
                  </a:cubicBezTo>
                  <a:cubicBezTo>
                    <a:pt x="189800" y="57064"/>
                    <a:pt x="187848" y="50866"/>
                    <a:pt x="187848" y="43046"/>
                  </a:cubicBezTo>
                  <a:cubicBezTo>
                    <a:pt x="187848" y="34757"/>
                    <a:pt x="189784" y="28283"/>
                    <a:pt x="193657" y="23620"/>
                  </a:cubicBezTo>
                  <a:cubicBezTo>
                    <a:pt x="197529" y="18961"/>
                    <a:pt x="202858" y="16636"/>
                    <a:pt x="209674" y="16636"/>
                  </a:cubicBezTo>
                  <a:cubicBezTo>
                    <a:pt x="216659" y="16636"/>
                    <a:pt x="222067" y="18790"/>
                    <a:pt x="225893" y="23080"/>
                  </a:cubicBezTo>
                  <a:cubicBezTo>
                    <a:pt x="229717" y="27371"/>
                    <a:pt x="231623" y="33427"/>
                    <a:pt x="231623" y="41264"/>
                  </a:cubicBezTo>
                  <a:cubicBezTo>
                    <a:pt x="231623" y="42255"/>
                    <a:pt x="231623" y="42999"/>
                    <a:pt x="231607" y="43480"/>
                  </a:cubicBezTo>
                  <a:cubicBezTo>
                    <a:pt x="231590" y="43958"/>
                    <a:pt x="231544" y="44439"/>
                    <a:pt x="231498" y="44890"/>
                  </a:cubicBezTo>
                  <a:lnTo>
                    <a:pt x="196446" y="44890"/>
                  </a:lnTo>
                  <a:cubicBezTo>
                    <a:pt x="196538" y="50000"/>
                    <a:pt x="197809" y="53965"/>
                    <a:pt x="200256" y="56767"/>
                  </a:cubicBezTo>
                  <a:cubicBezTo>
                    <a:pt x="202703" y="59573"/>
                    <a:pt x="206111" y="60966"/>
                    <a:pt x="210465" y="60966"/>
                  </a:cubicBezTo>
                  <a:cubicBezTo>
                    <a:pt x="213778" y="60966"/>
                    <a:pt x="216537" y="60113"/>
                    <a:pt x="218688" y="58394"/>
                  </a:cubicBezTo>
                  <a:cubicBezTo>
                    <a:pt x="220858" y="56692"/>
                    <a:pt x="222251" y="54258"/>
                    <a:pt x="222887" y="51113"/>
                  </a:cubicBezTo>
                  <a:close/>
                  <a:moveTo>
                    <a:pt x="248896" y="42858"/>
                  </a:moveTo>
                  <a:cubicBezTo>
                    <a:pt x="248896" y="48917"/>
                    <a:pt x="250104" y="53455"/>
                    <a:pt x="252505" y="56504"/>
                  </a:cubicBezTo>
                  <a:cubicBezTo>
                    <a:pt x="254906" y="59540"/>
                    <a:pt x="258515" y="61058"/>
                    <a:pt x="263333" y="61058"/>
                  </a:cubicBezTo>
                  <a:cubicBezTo>
                    <a:pt x="267917" y="61058"/>
                    <a:pt x="271464" y="59385"/>
                    <a:pt x="273957" y="56040"/>
                  </a:cubicBezTo>
                  <a:cubicBezTo>
                    <a:pt x="276453" y="52694"/>
                    <a:pt x="277708" y="47955"/>
                    <a:pt x="277708" y="41821"/>
                  </a:cubicBezTo>
                  <a:cubicBezTo>
                    <a:pt x="277708" y="36275"/>
                    <a:pt x="276420" y="31925"/>
                    <a:pt x="273835" y="28748"/>
                  </a:cubicBezTo>
                  <a:cubicBezTo>
                    <a:pt x="271246" y="25573"/>
                    <a:pt x="267716" y="23979"/>
                    <a:pt x="263237" y="23979"/>
                  </a:cubicBezTo>
                  <a:cubicBezTo>
                    <a:pt x="258637" y="23979"/>
                    <a:pt x="255090" y="25606"/>
                    <a:pt x="252614" y="28873"/>
                  </a:cubicBezTo>
                  <a:cubicBezTo>
                    <a:pt x="250134" y="32139"/>
                    <a:pt x="248896" y="36802"/>
                    <a:pt x="248896" y="42858"/>
                  </a:cubicBezTo>
                  <a:close/>
                  <a:moveTo>
                    <a:pt x="241180" y="86243"/>
                  </a:moveTo>
                  <a:lnTo>
                    <a:pt x="241180" y="18217"/>
                  </a:lnTo>
                  <a:lnTo>
                    <a:pt x="249172" y="18217"/>
                  </a:lnTo>
                  <a:lnTo>
                    <a:pt x="249172" y="25063"/>
                  </a:lnTo>
                  <a:cubicBezTo>
                    <a:pt x="251188" y="22165"/>
                    <a:pt x="253463" y="20028"/>
                    <a:pt x="255989" y="18681"/>
                  </a:cubicBezTo>
                  <a:cubicBezTo>
                    <a:pt x="258515" y="17318"/>
                    <a:pt x="261518" y="16636"/>
                    <a:pt x="264989" y="16636"/>
                  </a:cubicBezTo>
                  <a:cubicBezTo>
                    <a:pt x="271464" y="16636"/>
                    <a:pt x="276621" y="18961"/>
                    <a:pt x="280480" y="23620"/>
                  </a:cubicBezTo>
                  <a:cubicBezTo>
                    <a:pt x="284337" y="28283"/>
                    <a:pt x="286257" y="34527"/>
                    <a:pt x="286257" y="42364"/>
                  </a:cubicBezTo>
                  <a:cubicBezTo>
                    <a:pt x="286257" y="50277"/>
                    <a:pt x="284304" y="56583"/>
                    <a:pt x="280401" y="61275"/>
                  </a:cubicBezTo>
                  <a:cubicBezTo>
                    <a:pt x="276512" y="65968"/>
                    <a:pt x="271339" y="68309"/>
                    <a:pt x="264897" y="68309"/>
                  </a:cubicBezTo>
                  <a:cubicBezTo>
                    <a:pt x="261489" y="68309"/>
                    <a:pt x="258482" y="67703"/>
                    <a:pt x="255897" y="66482"/>
                  </a:cubicBezTo>
                  <a:cubicBezTo>
                    <a:pt x="253309" y="65257"/>
                    <a:pt x="251063" y="63383"/>
                    <a:pt x="249172" y="60874"/>
                  </a:cubicBezTo>
                  <a:lnTo>
                    <a:pt x="249172" y="86243"/>
                  </a:lnTo>
                  <a:lnTo>
                    <a:pt x="241180" y="86243"/>
                  </a:lnTo>
                  <a:close/>
                  <a:moveTo>
                    <a:pt x="302446" y="38103"/>
                  </a:moveTo>
                  <a:lnTo>
                    <a:pt x="329117" y="38103"/>
                  </a:lnTo>
                  <a:cubicBezTo>
                    <a:pt x="329087" y="33565"/>
                    <a:pt x="327941" y="30048"/>
                    <a:pt x="325666" y="27588"/>
                  </a:cubicBezTo>
                  <a:cubicBezTo>
                    <a:pt x="323403" y="25125"/>
                    <a:pt x="320179" y="23884"/>
                    <a:pt x="316013" y="23884"/>
                  </a:cubicBezTo>
                  <a:cubicBezTo>
                    <a:pt x="311986" y="23884"/>
                    <a:pt x="308828" y="25092"/>
                    <a:pt x="306503" y="27526"/>
                  </a:cubicBezTo>
                  <a:cubicBezTo>
                    <a:pt x="304194" y="29943"/>
                    <a:pt x="302831" y="33473"/>
                    <a:pt x="302446" y="38103"/>
                  </a:cubicBezTo>
                  <a:close/>
                  <a:moveTo>
                    <a:pt x="328932" y="51113"/>
                  </a:moveTo>
                  <a:lnTo>
                    <a:pt x="337017" y="51113"/>
                  </a:lnTo>
                  <a:cubicBezTo>
                    <a:pt x="336135" y="56474"/>
                    <a:pt x="333813" y="60686"/>
                    <a:pt x="330032" y="63768"/>
                  </a:cubicBezTo>
                  <a:cubicBezTo>
                    <a:pt x="326252" y="66850"/>
                    <a:pt x="321483" y="68401"/>
                    <a:pt x="315734" y="68401"/>
                  </a:cubicBezTo>
                  <a:cubicBezTo>
                    <a:pt x="308983" y="68401"/>
                    <a:pt x="303654" y="66139"/>
                    <a:pt x="299749" y="61601"/>
                  </a:cubicBezTo>
                  <a:cubicBezTo>
                    <a:pt x="295846" y="57064"/>
                    <a:pt x="293893" y="50866"/>
                    <a:pt x="293893" y="43046"/>
                  </a:cubicBezTo>
                  <a:cubicBezTo>
                    <a:pt x="293893" y="34757"/>
                    <a:pt x="295830" y="28283"/>
                    <a:pt x="299702" y="23620"/>
                  </a:cubicBezTo>
                  <a:cubicBezTo>
                    <a:pt x="303575" y="18961"/>
                    <a:pt x="308904" y="16636"/>
                    <a:pt x="315720" y="16636"/>
                  </a:cubicBezTo>
                  <a:cubicBezTo>
                    <a:pt x="322705" y="16636"/>
                    <a:pt x="328112" y="18790"/>
                    <a:pt x="331939" y="23080"/>
                  </a:cubicBezTo>
                  <a:cubicBezTo>
                    <a:pt x="335762" y="27371"/>
                    <a:pt x="337669" y="33427"/>
                    <a:pt x="337669" y="41264"/>
                  </a:cubicBezTo>
                  <a:cubicBezTo>
                    <a:pt x="337669" y="42255"/>
                    <a:pt x="337669" y="42999"/>
                    <a:pt x="337653" y="43480"/>
                  </a:cubicBezTo>
                  <a:cubicBezTo>
                    <a:pt x="337636" y="43958"/>
                    <a:pt x="337590" y="44439"/>
                    <a:pt x="337544" y="44890"/>
                  </a:cubicBezTo>
                  <a:lnTo>
                    <a:pt x="302492" y="44890"/>
                  </a:lnTo>
                  <a:cubicBezTo>
                    <a:pt x="302584" y="50000"/>
                    <a:pt x="303855" y="53965"/>
                    <a:pt x="306302" y="56767"/>
                  </a:cubicBezTo>
                  <a:cubicBezTo>
                    <a:pt x="308749" y="59573"/>
                    <a:pt x="312157" y="60966"/>
                    <a:pt x="316511" y="60966"/>
                  </a:cubicBezTo>
                  <a:cubicBezTo>
                    <a:pt x="319824" y="60966"/>
                    <a:pt x="322583" y="60113"/>
                    <a:pt x="324734" y="58394"/>
                  </a:cubicBezTo>
                  <a:cubicBezTo>
                    <a:pt x="326904" y="56692"/>
                    <a:pt x="328297" y="54258"/>
                    <a:pt x="328932" y="51113"/>
                  </a:cubicBezTo>
                  <a:close/>
                  <a:moveTo>
                    <a:pt x="347041" y="66821"/>
                  </a:moveTo>
                  <a:lnTo>
                    <a:pt x="347041" y="18217"/>
                  </a:lnTo>
                  <a:lnTo>
                    <a:pt x="354942" y="18217"/>
                  </a:lnTo>
                  <a:lnTo>
                    <a:pt x="354942" y="26920"/>
                  </a:lnTo>
                  <a:cubicBezTo>
                    <a:pt x="356242" y="23670"/>
                    <a:pt x="358008" y="21236"/>
                    <a:pt x="360237" y="19610"/>
                  </a:cubicBezTo>
                  <a:cubicBezTo>
                    <a:pt x="362453" y="17999"/>
                    <a:pt x="365180" y="17193"/>
                    <a:pt x="368417" y="17193"/>
                  </a:cubicBezTo>
                  <a:cubicBezTo>
                    <a:pt x="369020" y="17193"/>
                    <a:pt x="369471" y="17193"/>
                    <a:pt x="369734" y="17209"/>
                  </a:cubicBezTo>
                  <a:cubicBezTo>
                    <a:pt x="370011" y="17225"/>
                    <a:pt x="370275" y="17272"/>
                    <a:pt x="370554" y="17334"/>
                  </a:cubicBezTo>
                  <a:lnTo>
                    <a:pt x="370554" y="25929"/>
                  </a:lnTo>
                  <a:cubicBezTo>
                    <a:pt x="370337" y="25899"/>
                    <a:pt x="370107" y="25869"/>
                    <a:pt x="369827" y="25853"/>
                  </a:cubicBezTo>
                  <a:cubicBezTo>
                    <a:pt x="369563" y="25837"/>
                    <a:pt x="369145" y="25837"/>
                    <a:pt x="368602" y="25837"/>
                  </a:cubicBezTo>
                  <a:cubicBezTo>
                    <a:pt x="364251" y="25837"/>
                    <a:pt x="360935" y="27029"/>
                    <a:pt x="358643" y="29400"/>
                  </a:cubicBezTo>
                  <a:cubicBezTo>
                    <a:pt x="356364" y="31770"/>
                    <a:pt x="355218" y="35238"/>
                    <a:pt x="355218" y="39776"/>
                  </a:cubicBezTo>
                  <a:lnTo>
                    <a:pt x="355218" y="66821"/>
                  </a:lnTo>
                  <a:lnTo>
                    <a:pt x="347041" y="66821"/>
                  </a:lnTo>
                  <a:close/>
                  <a:moveTo>
                    <a:pt x="384126" y="38103"/>
                  </a:moveTo>
                  <a:lnTo>
                    <a:pt x="410797" y="38103"/>
                  </a:lnTo>
                  <a:cubicBezTo>
                    <a:pt x="410767" y="33565"/>
                    <a:pt x="409621" y="30048"/>
                    <a:pt x="407345" y="27588"/>
                  </a:cubicBezTo>
                  <a:cubicBezTo>
                    <a:pt x="405083" y="25125"/>
                    <a:pt x="401859" y="23884"/>
                    <a:pt x="397693" y="23884"/>
                  </a:cubicBezTo>
                  <a:cubicBezTo>
                    <a:pt x="393666" y="23884"/>
                    <a:pt x="390508" y="25092"/>
                    <a:pt x="388183" y="27526"/>
                  </a:cubicBezTo>
                  <a:cubicBezTo>
                    <a:pt x="385874" y="29943"/>
                    <a:pt x="384511" y="33473"/>
                    <a:pt x="384126" y="38103"/>
                  </a:cubicBezTo>
                  <a:close/>
                  <a:moveTo>
                    <a:pt x="410612" y="51113"/>
                  </a:moveTo>
                  <a:lnTo>
                    <a:pt x="418697" y="51113"/>
                  </a:lnTo>
                  <a:cubicBezTo>
                    <a:pt x="417814" y="56474"/>
                    <a:pt x="415493" y="60686"/>
                    <a:pt x="411712" y="63768"/>
                  </a:cubicBezTo>
                  <a:cubicBezTo>
                    <a:pt x="407932" y="66850"/>
                    <a:pt x="403163" y="68401"/>
                    <a:pt x="397413" y="68401"/>
                  </a:cubicBezTo>
                  <a:cubicBezTo>
                    <a:pt x="390662" y="68401"/>
                    <a:pt x="385334" y="66139"/>
                    <a:pt x="381428" y="61601"/>
                  </a:cubicBezTo>
                  <a:cubicBezTo>
                    <a:pt x="377526" y="57064"/>
                    <a:pt x="375573" y="50866"/>
                    <a:pt x="375573" y="43046"/>
                  </a:cubicBezTo>
                  <a:cubicBezTo>
                    <a:pt x="375573" y="34757"/>
                    <a:pt x="377510" y="28283"/>
                    <a:pt x="381382" y="23620"/>
                  </a:cubicBezTo>
                  <a:cubicBezTo>
                    <a:pt x="385255" y="18961"/>
                    <a:pt x="390583" y="16636"/>
                    <a:pt x="397400" y="16636"/>
                  </a:cubicBezTo>
                  <a:cubicBezTo>
                    <a:pt x="404385" y="16636"/>
                    <a:pt x="409792" y="18790"/>
                    <a:pt x="413619" y="23080"/>
                  </a:cubicBezTo>
                  <a:cubicBezTo>
                    <a:pt x="417442" y="27371"/>
                    <a:pt x="419349" y="33427"/>
                    <a:pt x="419349" y="41264"/>
                  </a:cubicBezTo>
                  <a:cubicBezTo>
                    <a:pt x="419349" y="42255"/>
                    <a:pt x="419349" y="42999"/>
                    <a:pt x="419333" y="43480"/>
                  </a:cubicBezTo>
                  <a:cubicBezTo>
                    <a:pt x="419316" y="43958"/>
                    <a:pt x="419270" y="44439"/>
                    <a:pt x="419224" y="44890"/>
                  </a:cubicBezTo>
                  <a:lnTo>
                    <a:pt x="384172" y="44890"/>
                  </a:lnTo>
                  <a:cubicBezTo>
                    <a:pt x="384264" y="50000"/>
                    <a:pt x="385535" y="53965"/>
                    <a:pt x="387982" y="56767"/>
                  </a:cubicBezTo>
                  <a:cubicBezTo>
                    <a:pt x="390429" y="59573"/>
                    <a:pt x="393837" y="60966"/>
                    <a:pt x="398191" y="60966"/>
                  </a:cubicBezTo>
                  <a:cubicBezTo>
                    <a:pt x="401503" y="60966"/>
                    <a:pt x="404263" y="60113"/>
                    <a:pt x="406414" y="58394"/>
                  </a:cubicBezTo>
                  <a:cubicBezTo>
                    <a:pt x="408584" y="56692"/>
                    <a:pt x="409977" y="54258"/>
                    <a:pt x="410612" y="51113"/>
                  </a:cubicBez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89FF6D44-97DC-4C26-BCB6-0D32F2AB456C}"/>
                </a:ext>
              </a:extLst>
            </p:cNvPr>
            <p:cNvSpPr/>
            <p:nvPr/>
          </p:nvSpPr>
          <p:spPr>
            <a:xfrm>
              <a:off x="9785681" y="3484072"/>
              <a:ext cx="328815" cy="65843"/>
            </a:xfrm>
            <a:custGeom>
              <a:avLst/>
              <a:gdLst>
                <a:gd name="connsiteX0" fmla="*/ 21096 w 341587"/>
                <a:gd name="connsiteY0" fmla="*/ 66821 h 68401"/>
                <a:gd name="connsiteX1" fmla="*/ 21096 w 341587"/>
                <a:gd name="connsiteY1" fmla="*/ 8088 h 68401"/>
                <a:gd name="connsiteX2" fmla="*/ 0 w 341587"/>
                <a:gd name="connsiteY2" fmla="*/ 8088 h 68401"/>
                <a:gd name="connsiteX3" fmla="*/ 0 w 341587"/>
                <a:gd name="connsiteY3" fmla="*/ 0 h 68401"/>
                <a:gd name="connsiteX4" fmla="*/ 51304 w 341587"/>
                <a:gd name="connsiteY4" fmla="*/ 0 h 68401"/>
                <a:gd name="connsiteX5" fmla="*/ 51304 w 341587"/>
                <a:gd name="connsiteY5" fmla="*/ 8088 h 68401"/>
                <a:gd name="connsiteX6" fmla="*/ 30205 w 341587"/>
                <a:gd name="connsiteY6" fmla="*/ 8088 h 68401"/>
                <a:gd name="connsiteX7" fmla="*/ 30205 w 341587"/>
                <a:gd name="connsiteY7" fmla="*/ 66821 h 68401"/>
                <a:gd name="connsiteX8" fmla="*/ 21096 w 341587"/>
                <a:gd name="connsiteY8" fmla="*/ 66821 h 68401"/>
                <a:gd name="connsiteX9" fmla="*/ 77465 w 341587"/>
                <a:gd name="connsiteY9" fmla="*/ 60330 h 68401"/>
                <a:gd name="connsiteX10" fmla="*/ 69347 w 341587"/>
                <a:gd name="connsiteY10" fmla="*/ 66310 h 68401"/>
                <a:gd name="connsiteX11" fmla="*/ 60241 w 341587"/>
                <a:gd name="connsiteY11" fmla="*/ 68309 h 68401"/>
                <a:gd name="connsiteX12" fmla="*/ 48623 w 341587"/>
                <a:gd name="connsiteY12" fmla="*/ 64437 h 68401"/>
                <a:gd name="connsiteX13" fmla="*/ 44441 w 341587"/>
                <a:gd name="connsiteY13" fmla="*/ 53718 h 68401"/>
                <a:gd name="connsiteX14" fmla="*/ 48544 w 341587"/>
                <a:gd name="connsiteY14" fmla="*/ 43325 h 68401"/>
                <a:gd name="connsiteX15" fmla="*/ 61061 w 341587"/>
                <a:gd name="connsiteY15" fmla="*/ 38475 h 68401"/>
                <a:gd name="connsiteX16" fmla="*/ 66838 w 341587"/>
                <a:gd name="connsiteY16" fmla="*/ 37839 h 68401"/>
                <a:gd name="connsiteX17" fmla="*/ 74458 w 341587"/>
                <a:gd name="connsiteY17" fmla="*/ 36618 h 68401"/>
                <a:gd name="connsiteX18" fmla="*/ 76319 w 341587"/>
                <a:gd name="connsiteY18" fmla="*/ 35175 h 68401"/>
                <a:gd name="connsiteX19" fmla="*/ 76783 w 341587"/>
                <a:gd name="connsiteY19" fmla="*/ 31336 h 68401"/>
                <a:gd name="connsiteX20" fmla="*/ 74056 w 341587"/>
                <a:gd name="connsiteY20" fmla="*/ 25744 h 68401"/>
                <a:gd name="connsiteX21" fmla="*/ 65833 w 341587"/>
                <a:gd name="connsiteY21" fmla="*/ 23884 h 68401"/>
                <a:gd name="connsiteX22" fmla="*/ 57264 w 341587"/>
                <a:gd name="connsiteY22" fmla="*/ 26163 h 68401"/>
                <a:gd name="connsiteX23" fmla="*/ 54386 w 341587"/>
                <a:gd name="connsiteY23" fmla="*/ 32900 h 68401"/>
                <a:gd name="connsiteX24" fmla="*/ 46670 w 341587"/>
                <a:gd name="connsiteY24" fmla="*/ 32900 h 68401"/>
                <a:gd name="connsiteX25" fmla="*/ 46670 w 341587"/>
                <a:gd name="connsiteY25" fmla="*/ 32528 h 68401"/>
                <a:gd name="connsiteX26" fmla="*/ 51844 w 341587"/>
                <a:gd name="connsiteY26" fmla="*/ 20910 h 68401"/>
                <a:gd name="connsiteX27" fmla="*/ 66093 w 341587"/>
                <a:gd name="connsiteY27" fmla="*/ 16636 h 68401"/>
                <a:gd name="connsiteX28" fmla="*/ 80455 w 341587"/>
                <a:gd name="connsiteY28" fmla="*/ 20291 h 68401"/>
                <a:gd name="connsiteX29" fmla="*/ 85055 w 341587"/>
                <a:gd name="connsiteY29" fmla="*/ 31721 h 68401"/>
                <a:gd name="connsiteX30" fmla="*/ 85055 w 341587"/>
                <a:gd name="connsiteY30" fmla="*/ 56026 h 68401"/>
                <a:gd name="connsiteX31" fmla="*/ 85737 w 341587"/>
                <a:gd name="connsiteY31" fmla="*/ 60050 h 68401"/>
                <a:gd name="connsiteX32" fmla="*/ 88200 w 341587"/>
                <a:gd name="connsiteY32" fmla="*/ 60966 h 68401"/>
                <a:gd name="connsiteX33" fmla="*/ 89096 w 341587"/>
                <a:gd name="connsiteY33" fmla="*/ 60903 h 68401"/>
                <a:gd name="connsiteX34" fmla="*/ 90351 w 341587"/>
                <a:gd name="connsiteY34" fmla="*/ 60686 h 68401"/>
                <a:gd name="connsiteX35" fmla="*/ 90351 w 341587"/>
                <a:gd name="connsiteY35" fmla="*/ 67005 h 68401"/>
                <a:gd name="connsiteX36" fmla="*/ 87736 w 341587"/>
                <a:gd name="connsiteY36" fmla="*/ 67578 h 68401"/>
                <a:gd name="connsiteX37" fmla="*/ 85628 w 341587"/>
                <a:gd name="connsiteY37" fmla="*/ 67749 h 68401"/>
                <a:gd name="connsiteX38" fmla="*/ 79510 w 341587"/>
                <a:gd name="connsiteY38" fmla="*/ 65968 h 68401"/>
                <a:gd name="connsiteX39" fmla="*/ 77465 w 341587"/>
                <a:gd name="connsiteY39" fmla="*/ 60610 h 68401"/>
                <a:gd name="connsiteX40" fmla="*/ 77465 w 341587"/>
                <a:gd name="connsiteY40" fmla="*/ 60330 h 68401"/>
                <a:gd name="connsiteX41" fmla="*/ 76691 w 341587"/>
                <a:gd name="connsiteY41" fmla="*/ 42100 h 68401"/>
                <a:gd name="connsiteX42" fmla="*/ 65474 w 341587"/>
                <a:gd name="connsiteY42" fmla="*/ 44857 h 68401"/>
                <a:gd name="connsiteX43" fmla="*/ 61246 w 341587"/>
                <a:gd name="connsiteY43" fmla="*/ 45446 h 68401"/>
                <a:gd name="connsiteX44" fmla="*/ 54851 w 341587"/>
                <a:gd name="connsiteY44" fmla="*/ 48081 h 68401"/>
                <a:gd name="connsiteX45" fmla="*/ 52898 w 341587"/>
                <a:gd name="connsiteY45" fmla="*/ 53623 h 68401"/>
                <a:gd name="connsiteX46" fmla="*/ 55173 w 341587"/>
                <a:gd name="connsiteY46" fmla="*/ 59201 h 68401"/>
                <a:gd name="connsiteX47" fmla="*/ 61664 w 341587"/>
                <a:gd name="connsiteY47" fmla="*/ 61150 h 68401"/>
                <a:gd name="connsiteX48" fmla="*/ 72462 w 341587"/>
                <a:gd name="connsiteY48" fmla="*/ 57838 h 68401"/>
                <a:gd name="connsiteX49" fmla="*/ 76691 w 341587"/>
                <a:gd name="connsiteY49" fmla="*/ 49348 h 68401"/>
                <a:gd name="connsiteX50" fmla="*/ 76691 w 341587"/>
                <a:gd name="connsiteY50" fmla="*/ 42100 h 68401"/>
                <a:gd name="connsiteX51" fmla="*/ 105782 w 341587"/>
                <a:gd name="connsiteY51" fmla="*/ 42176 h 68401"/>
                <a:gd name="connsiteX52" fmla="*/ 109500 w 341587"/>
                <a:gd name="connsiteY52" fmla="*/ 56165 h 68401"/>
                <a:gd name="connsiteX53" fmla="*/ 120124 w 341587"/>
                <a:gd name="connsiteY53" fmla="*/ 61058 h 68401"/>
                <a:gd name="connsiteX54" fmla="*/ 130721 w 341587"/>
                <a:gd name="connsiteY54" fmla="*/ 56290 h 68401"/>
                <a:gd name="connsiteX55" fmla="*/ 134594 w 341587"/>
                <a:gd name="connsiteY55" fmla="*/ 43217 h 68401"/>
                <a:gd name="connsiteX56" fmla="*/ 130843 w 341587"/>
                <a:gd name="connsiteY56" fmla="*/ 28998 h 68401"/>
                <a:gd name="connsiteX57" fmla="*/ 120220 w 341587"/>
                <a:gd name="connsiteY57" fmla="*/ 23979 h 68401"/>
                <a:gd name="connsiteX58" fmla="*/ 109392 w 341587"/>
                <a:gd name="connsiteY58" fmla="*/ 28534 h 68401"/>
                <a:gd name="connsiteX59" fmla="*/ 105782 w 341587"/>
                <a:gd name="connsiteY59" fmla="*/ 42176 h 68401"/>
                <a:gd name="connsiteX60" fmla="*/ 98067 w 341587"/>
                <a:gd name="connsiteY60" fmla="*/ 66821 h 68401"/>
                <a:gd name="connsiteX61" fmla="*/ 98067 w 341587"/>
                <a:gd name="connsiteY61" fmla="*/ 0 h 68401"/>
                <a:gd name="connsiteX62" fmla="*/ 106059 w 341587"/>
                <a:gd name="connsiteY62" fmla="*/ 0 h 68401"/>
                <a:gd name="connsiteX63" fmla="*/ 106059 w 341587"/>
                <a:gd name="connsiteY63" fmla="*/ 24971 h 68401"/>
                <a:gd name="connsiteX64" fmla="*/ 112830 w 341587"/>
                <a:gd name="connsiteY64" fmla="*/ 18744 h 68401"/>
                <a:gd name="connsiteX65" fmla="*/ 121784 w 341587"/>
                <a:gd name="connsiteY65" fmla="*/ 16636 h 68401"/>
                <a:gd name="connsiteX66" fmla="*/ 137288 w 341587"/>
                <a:gd name="connsiteY66" fmla="*/ 23716 h 68401"/>
                <a:gd name="connsiteX67" fmla="*/ 143143 w 341587"/>
                <a:gd name="connsiteY67" fmla="*/ 42673 h 68401"/>
                <a:gd name="connsiteX68" fmla="*/ 137367 w 341587"/>
                <a:gd name="connsiteY68" fmla="*/ 61338 h 68401"/>
                <a:gd name="connsiteX69" fmla="*/ 121876 w 341587"/>
                <a:gd name="connsiteY69" fmla="*/ 68309 h 68401"/>
                <a:gd name="connsiteX70" fmla="*/ 112922 w 341587"/>
                <a:gd name="connsiteY70" fmla="*/ 66449 h 68401"/>
                <a:gd name="connsiteX71" fmla="*/ 106059 w 341587"/>
                <a:gd name="connsiteY71" fmla="*/ 60702 h 68401"/>
                <a:gd name="connsiteX72" fmla="*/ 106059 w 341587"/>
                <a:gd name="connsiteY72" fmla="*/ 66821 h 68401"/>
                <a:gd name="connsiteX73" fmla="*/ 98067 w 341587"/>
                <a:gd name="connsiteY73" fmla="*/ 66821 h 68401"/>
                <a:gd name="connsiteX74" fmla="*/ 153105 w 341587"/>
                <a:gd name="connsiteY74" fmla="*/ 9296 h 68401"/>
                <a:gd name="connsiteX75" fmla="*/ 153105 w 341587"/>
                <a:gd name="connsiteY75" fmla="*/ 0 h 68401"/>
                <a:gd name="connsiteX76" fmla="*/ 161282 w 341587"/>
                <a:gd name="connsiteY76" fmla="*/ 0 h 68401"/>
                <a:gd name="connsiteX77" fmla="*/ 161282 w 341587"/>
                <a:gd name="connsiteY77" fmla="*/ 9296 h 68401"/>
                <a:gd name="connsiteX78" fmla="*/ 153105 w 341587"/>
                <a:gd name="connsiteY78" fmla="*/ 9296 h 68401"/>
                <a:gd name="connsiteX79" fmla="*/ 153105 w 341587"/>
                <a:gd name="connsiteY79" fmla="*/ 66821 h 68401"/>
                <a:gd name="connsiteX80" fmla="*/ 153105 w 341587"/>
                <a:gd name="connsiteY80" fmla="*/ 18217 h 68401"/>
                <a:gd name="connsiteX81" fmla="*/ 161282 w 341587"/>
                <a:gd name="connsiteY81" fmla="*/ 18217 h 68401"/>
                <a:gd name="connsiteX82" fmla="*/ 161282 w 341587"/>
                <a:gd name="connsiteY82" fmla="*/ 66821 h 68401"/>
                <a:gd name="connsiteX83" fmla="*/ 153105 w 341587"/>
                <a:gd name="connsiteY83" fmla="*/ 66821 h 68401"/>
                <a:gd name="connsiteX84" fmla="*/ 185556 w 341587"/>
                <a:gd name="connsiteY84" fmla="*/ 66821 h 68401"/>
                <a:gd name="connsiteX85" fmla="*/ 167618 w 341587"/>
                <a:gd name="connsiteY85" fmla="*/ 18217 h 68401"/>
                <a:gd name="connsiteX86" fmla="*/ 176384 w 341587"/>
                <a:gd name="connsiteY86" fmla="*/ 18217 h 68401"/>
                <a:gd name="connsiteX87" fmla="*/ 189939 w 341587"/>
                <a:gd name="connsiteY87" fmla="*/ 57156 h 68401"/>
                <a:gd name="connsiteX88" fmla="*/ 203184 w 341587"/>
                <a:gd name="connsiteY88" fmla="*/ 18217 h 68401"/>
                <a:gd name="connsiteX89" fmla="*/ 211950 w 341587"/>
                <a:gd name="connsiteY89" fmla="*/ 18217 h 68401"/>
                <a:gd name="connsiteX90" fmla="*/ 194200 w 341587"/>
                <a:gd name="connsiteY90" fmla="*/ 66821 h 68401"/>
                <a:gd name="connsiteX91" fmla="*/ 185556 w 341587"/>
                <a:gd name="connsiteY91" fmla="*/ 66821 h 68401"/>
                <a:gd name="connsiteX92" fmla="*/ 224685 w 341587"/>
                <a:gd name="connsiteY92" fmla="*/ 38103 h 68401"/>
                <a:gd name="connsiteX93" fmla="*/ 251356 w 341587"/>
                <a:gd name="connsiteY93" fmla="*/ 38103 h 68401"/>
                <a:gd name="connsiteX94" fmla="*/ 247905 w 341587"/>
                <a:gd name="connsiteY94" fmla="*/ 27588 h 68401"/>
                <a:gd name="connsiteX95" fmla="*/ 238252 w 341587"/>
                <a:gd name="connsiteY95" fmla="*/ 23884 h 68401"/>
                <a:gd name="connsiteX96" fmla="*/ 228742 w 341587"/>
                <a:gd name="connsiteY96" fmla="*/ 27526 h 68401"/>
                <a:gd name="connsiteX97" fmla="*/ 224685 w 341587"/>
                <a:gd name="connsiteY97" fmla="*/ 38103 h 68401"/>
                <a:gd name="connsiteX98" fmla="*/ 251171 w 341587"/>
                <a:gd name="connsiteY98" fmla="*/ 51113 h 68401"/>
                <a:gd name="connsiteX99" fmla="*/ 259256 w 341587"/>
                <a:gd name="connsiteY99" fmla="*/ 51113 h 68401"/>
                <a:gd name="connsiteX100" fmla="*/ 252271 w 341587"/>
                <a:gd name="connsiteY100" fmla="*/ 63768 h 68401"/>
                <a:gd name="connsiteX101" fmla="*/ 237972 w 341587"/>
                <a:gd name="connsiteY101" fmla="*/ 68401 h 68401"/>
                <a:gd name="connsiteX102" fmla="*/ 221988 w 341587"/>
                <a:gd name="connsiteY102" fmla="*/ 61601 h 68401"/>
                <a:gd name="connsiteX103" fmla="*/ 216132 w 341587"/>
                <a:gd name="connsiteY103" fmla="*/ 43046 h 68401"/>
                <a:gd name="connsiteX104" fmla="*/ 221941 w 341587"/>
                <a:gd name="connsiteY104" fmla="*/ 23620 h 68401"/>
                <a:gd name="connsiteX105" fmla="*/ 237959 w 341587"/>
                <a:gd name="connsiteY105" fmla="*/ 16636 h 68401"/>
                <a:gd name="connsiteX106" fmla="*/ 254178 w 341587"/>
                <a:gd name="connsiteY106" fmla="*/ 23080 h 68401"/>
                <a:gd name="connsiteX107" fmla="*/ 259908 w 341587"/>
                <a:gd name="connsiteY107" fmla="*/ 41264 h 68401"/>
                <a:gd name="connsiteX108" fmla="*/ 259892 w 341587"/>
                <a:gd name="connsiteY108" fmla="*/ 43480 h 68401"/>
                <a:gd name="connsiteX109" fmla="*/ 259783 w 341587"/>
                <a:gd name="connsiteY109" fmla="*/ 44890 h 68401"/>
                <a:gd name="connsiteX110" fmla="*/ 224731 w 341587"/>
                <a:gd name="connsiteY110" fmla="*/ 44890 h 68401"/>
                <a:gd name="connsiteX111" fmla="*/ 228541 w 341587"/>
                <a:gd name="connsiteY111" fmla="*/ 56767 h 68401"/>
                <a:gd name="connsiteX112" fmla="*/ 238750 w 341587"/>
                <a:gd name="connsiteY112" fmla="*/ 60966 h 68401"/>
                <a:gd name="connsiteX113" fmla="*/ 246973 w 341587"/>
                <a:gd name="connsiteY113" fmla="*/ 58394 h 68401"/>
                <a:gd name="connsiteX114" fmla="*/ 251171 w 341587"/>
                <a:gd name="connsiteY114" fmla="*/ 51113 h 68401"/>
                <a:gd name="connsiteX115" fmla="*/ 269280 w 341587"/>
                <a:gd name="connsiteY115" fmla="*/ 66821 h 68401"/>
                <a:gd name="connsiteX116" fmla="*/ 269280 w 341587"/>
                <a:gd name="connsiteY116" fmla="*/ 18217 h 68401"/>
                <a:gd name="connsiteX117" fmla="*/ 277181 w 341587"/>
                <a:gd name="connsiteY117" fmla="*/ 18217 h 68401"/>
                <a:gd name="connsiteX118" fmla="*/ 277181 w 341587"/>
                <a:gd name="connsiteY118" fmla="*/ 26920 h 68401"/>
                <a:gd name="connsiteX119" fmla="*/ 282476 w 341587"/>
                <a:gd name="connsiteY119" fmla="*/ 19610 h 68401"/>
                <a:gd name="connsiteX120" fmla="*/ 290656 w 341587"/>
                <a:gd name="connsiteY120" fmla="*/ 17193 h 68401"/>
                <a:gd name="connsiteX121" fmla="*/ 291973 w 341587"/>
                <a:gd name="connsiteY121" fmla="*/ 17209 h 68401"/>
                <a:gd name="connsiteX122" fmla="*/ 292793 w 341587"/>
                <a:gd name="connsiteY122" fmla="*/ 17334 h 68401"/>
                <a:gd name="connsiteX123" fmla="*/ 292793 w 341587"/>
                <a:gd name="connsiteY123" fmla="*/ 25929 h 68401"/>
                <a:gd name="connsiteX124" fmla="*/ 292066 w 341587"/>
                <a:gd name="connsiteY124" fmla="*/ 25853 h 68401"/>
                <a:gd name="connsiteX125" fmla="*/ 290841 w 341587"/>
                <a:gd name="connsiteY125" fmla="*/ 25837 h 68401"/>
                <a:gd name="connsiteX126" fmla="*/ 280882 w 341587"/>
                <a:gd name="connsiteY126" fmla="*/ 29400 h 68401"/>
                <a:gd name="connsiteX127" fmla="*/ 277457 w 341587"/>
                <a:gd name="connsiteY127" fmla="*/ 39776 h 68401"/>
                <a:gd name="connsiteX128" fmla="*/ 277457 w 341587"/>
                <a:gd name="connsiteY128" fmla="*/ 66821 h 68401"/>
                <a:gd name="connsiteX129" fmla="*/ 269280 w 341587"/>
                <a:gd name="connsiteY129" fmla="*/ 66821 h 68401"/>
                <a:gd name="connsiteX130" fmla="*/ 306365 w 341587"/>
                <a:gd name="connsiteY130" fmla="*/ 38103 h 68401"/>
                <a:gd name="connsiteX131" fmla="*/ 333036 w 341587"/>
                <a:gd name="connsiteY131" fmla="*/ 38103 h 68401"/>
                <a:gd name="connsiteX132" fmla="*/ 329584 w 341587"/>
                <a:gd name="connsiteY132" fmla="*/ 27588 h 68401"/>
                <a:gd name="connsiteX133" fmla="*/ 319932 w 341587"/>
                <a:gd name="connsiteY133" fmla="*/ 23884 h 68401"/>
                <a:gd name="connsiteX134" fmla="*/ 310422 w 341587"/>
                <a:gd name="connsiteY134" fmla="*/ 27526 h 68401"/>
                <a:gd name="connsiteX135" fmla="*/ 306365 w 341587"/>
                <a:gd name="connsiteY135" fmla="*/ 38103 h 68401"/>
                <a:gd name="connsiteX136" fmla="*/ 332851 w 341587"/>
                <a:gd name="connsiteY136" fmla="*/ 51113 h 68401"/>
                <a:gd name="connsiteX137" fmla="*/ 340936 w 341587"/>
                <a:gd name="connsiteY137" fmla="*/ 51113 h 68401"/>
                <a:gd name="connsiteX138" fmla="*/ 333951 w 341587"/>
                <a:gd name="connsiteY138" fmla="*/ 63768 h 68401"/>
                <a:gd name="connsiteX139" fmla="*/ 319652 w 341587"/>
                <a:gd name="connsiteY139" fmla="*/ 68401 h 68401"/>
                <a:gd name="connsiteX140" fmla="*/ 303667 w 341587"/>
                <a:gd name="connsiteY140" fmla="*/ 61601 h 68401"/>
                <a:gd name="connsiteX141" fmla="*/ 297812 w 341587"/>
                <a:gd name="connsiteY141" fmla="*/ 43046 h 68401"/>
                <a:gd name="connsiteX142" fmla="*/ 303621 w 341587"/>
                <a:gd name="connsiteY142" fmla="*/ 23620 h 68401"/>
                <a:gd name="connsiteX143" fmla="*/ 319639 w 341587"/>
                <a:gd name="connsiteY143" fmla="*/ 16636 h 68401"/>
                <a:gd name="connsiteX144" fmla="*/ 335858 w 341587"/>
                <a:gd name="connsiteY144" fmla="*/ 23080 h 68401"/>
                <a:gd name="connsiteX145" fmla="*/ 341588 w 341587"/>
                <a:gd name="connsiteY145" fmla="*/ 41264 h 68401"/>
                <a:gd name="connsiteX146" fmla="*/ 341572 w 341587"/>
                <a:gd name="connsiteY146" fmla="*/ 43480 h 68401"/>
                <a:gd name="connsiteX147" fmla="*/ 341463 w 341587"/>
                <a:gd name="connsiteY147" fmla="*/ 44890 h 68401"/>
                <a:gd name="connsiteX148" fmla="*/ 306411 w 341587"/>
                <a:gd name="connsiteY148" fmla="*/ 44890 h 68401"/>
                <a:gd name="connsiteX149" fmla="*/ 310221 w 341587"/>
                <a:gd name="connsiteY149" fmla="*/ 56767 h 68401"/>
                <a:gd name="connsiteX150" fmla="*/ 320430 w 341587"/>
                <a:gd name="connsiteY150" fmla="*/ 60966 h 68401"/>
                <a:gd name="connsiteX151" fmla="*/ 328653 w 341587"/>
                <a:gd name="connsiteY151" fmla="*/ 58394 h 68401"/>
                <a:gd name="connsiteX152" fmla="*/ 332851 w 341587"/>
                <a:gd name="connsiteY152" fmla="*/ 51113 h 6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341587" h="68401">
                  <a:moveTo>
                    <a:pt x="21096" y="66821"/>
                  </a:moveTo>
                  <a:lnTo>
                    <a:pt x="21096" y="8088"/>
                  </a:lnTo>
                  <a:lnTo>
                    <a:pt x="0" y="8088"/>
                  </a:lnTo>
                  <a:lnTo>
                    <a:pt x="0" y="0"/>
                  </a:lnTo>
                  <a:lnTo>
                    <a:pt x="51304" y="0"/>
                  </a:lnTo>
                  <a:lnTo>
                    <a:pt x="51304" y="8088"/>
                  </a:lnTo>
                  <a:lnTo>
                    <a:pt x="30205" y="8088"/>
                  </a:lnTo>
                  <a:lnTo>
                    <a:pt x="30205" y="66821"/>
                  </a:lnTo>
                  <a:lnTo>
                    <a:pt x="21096" y="66821"/>
                  </a:lnTo>
                  <a:close/>
                  <a:moveTo>
                    <a:pt x="77465" y="60330"/>
                  </a:moveTo>
                  <a:cubicBezTo>
                    <a:pt x="74909" y="62994"/>
                    <a:pt x="72212" y="64977"/>
                    <a:pt x="69347" y="66310"/>
                  </a:cubicBezTo>
                  <a:cubicBezTo>
                    <a:pt x="66498" y="67641"/>
                    <a:pt x="63462" y="68309"/>
                    <a:pt x="60241" y="68309"/>
                  </a:cubicBezTo>
                  <a:cubicBezTo>
                    <a:pt x="55282" y="68309"/>
                    <a:pt x="51409" y="67022"/>
                    <a:pt x="48623" y="64437"/>
                  </a:cubicBezTo>
                  <a:cubicBezTo>
                    <a:pt x="45834" y="61848"/>
                    <a:pt x="44441" y="58272"/>
                    <a:pt x="44441" y="53718"/>
                  </a:cubicBezTo>
                  <a:cubicBezTo>
                    <a:pt x="44441" y="49302"/>
                    <a:pt x="45804" y="45835"/>
                    <a:pt x="48544" y="43325"/>
                  </a:cubicBezTo>
                  <a:cubicBezTo>
                    <a:pt x="51287" y="40816"/>
                    <a:pt x="55470" y="39203"/>
                    <a:pt x="61061" y="38475"/>
                  </a:cubicBezTo>
                  <a:cubicBezTo>
                    <a:pt x="62487" y="38320"/>
                    <a:pt x="64407" y="38103"/>
                    <a:pt x="66838" y="37839"/>
                  </a:cubicBezTo>
                  <a:cubicBezTo>
                    <a:pt x="70974" y="37421"/>
                    <a:pt x="73529" y="37003"/>
                    <a:pt x="74458" y="36618"/>
                  </a:cubicBezTo>
                  <a:cubicBezTo>
                    <a:pt x="75403" y="36246"/>
                    <a:pt x="76026" y="35765"/>
                    <a:pt x="76319" y="35175"/>
                  </a:cubicBezTo>
                  <a:cubicBezTo>
                    <a:pt x="76628" y="34589"/>
                    <a:pt x="76783" y="33302"/>
                    <a:pt x="76783" y="31336"/>
                  </a:cubicBezTo>
                  <a:cubicBezTo>
                    <a:pt x="76783" y="28856"/>
                    <a:pt x="75871" y="26999"/>
                    <a:pt x="74056" y="25744"/>
                  </a:cubicBezTo>
                  <a:cubicBezTo>
                    <a:pt x="72245" y="24506"/>
                    <a:pt x="69502" y="23884"/>
                    <a:pt x="65833" y="23884"/>
                  </a:cubicBezTo>
                  <a:cubicBezTo>
                    <a:pt x="62053" y="23884"/>
                    <a:pt x="59188" y="24645"/>
                    <a:pt x="57264" y="26163"/>
                  </a:cubicBezTo>
                  <a:cubicBezTo>
                    <a:pt x="55345" y="27681"/>
                    <a:pt x="54386" y="29926"/>
                    <a:pt x="54386" y="32900"/>
                  </a:cubicBezTo>
                  <a:lnTo>
                    <a:pt x="46670" y="32900"/>
                  </a:lnTo>
                  <a:lnTo>
                    <a:pt x="46670" y="32528"/>
                  </a:lnTo>
                  <a:cubicBezTo>
                    <a:pt x="46670" y="27635"/>
                    <a:pt x="48389" y="23746"/>
                    <a:pt x="51844" y="20910"/>
                  </a:cubicBezTo>
                  <a:cubicBezTo>
                    <a:pt x="55298" y="18062"/>
                    <a:pt x="60037" y="16636"/>
                    <a:pt x="66093" y="16636"/>
                  </a:cubicBezTo>
                  <a:cubicBezTo>
                    <a:pt x="72601" y="16636"/>
                    <a:pt x="77386" y="17861"/>
                    <a:pt x="80455" y="20291"/>
                  </a:cubicBezTo>
                  <a:cubicBezTo>
                    <a:pt x="83521" y="22725"/>
                    <a:pt x="85055" y="26535"/>
                    <a:pt x="85055" y="31721"/>
                  </a:cubicBezTo>
                  <a:lnTo>
                    <a:pt x="85055" y="56026"/>
                  </a:lnTo>
                  <a:cubicBezTo>
                    <a:pt x="85055" y="58101"/>
                    <a:pt x="85286" y="59448"/>
                    <a:pt x="85737" y="60050"/>
                  </a:cubicBezTo>
                  <a:cubicBezTo>
                    <a:pt x="86201" y="60656"/>
                    <a:pt x="87021" y="60966"/>
                    <a:pt x="88200" y="60966"/>
                  </a:cubicBezTo>
                  <a:cubicBezTo>
                    <a:pt x="88447" y="60966"/>
                    <a:pt x="88740" y="60949"/>
                    <a:pt x="89096" y="60903"/>
                  </a:cubicBezTo>
                  <a:cubicBezTo>
                    <a:pt x="89455" y="60857"/>
                    <a:pt x="89873" y="60781"/>
                    <a:pt x="90351" y="60686"/>
                  </a:cubicBezTo>
                  <a:lnTo>
                    <a:pt x="90351" y="67005"/>
                  </a:lnTo>
                  <a:cubicBezTo>
                    <a:pt x="89359" y="67285"/>
                    <a:pt x="88477" y="67473"/>
                    <a:pt x="87736" y="67578"/>
                  </a:cubicBezTo>
                  <a:cubicBezTo>
                    <a:pt x="87005" y="67687"/>
                    <a:pt x="86294" y="67749"/>
                    <a:pt x="85628" y="67749"/>
                  </a:cubicBezTo>
                  <a:cubicBezTo>
                    <a:pt x="82902" y="67749"/>
                    <a:pt x="80857" y="67160"/>
                    <a:pt x="79510" y="65968"/>
                  </a:cubicBezTo>
                  <a:cubicBezTo>
                    <a:pt x="78146" y="64792"/>
                    <a:pt x="77465" y="62994"/>
                    <a:pt x="77465" y="60610"/>
                  </a:cubicBezTo>
                  <a:lnTo>
                    <a:pt x="77465" y="60330"/>
                  </a:lnTo>
                  <a:close/>
                  <a:moveTo>
                    <a:pt x="76691" y="42100"/>
                  </a:moveTo>
                  <a:cubicBezTo>
                    <a:pt x="74507" y="43276"/>
                    <a:pt x="70773" y="44192"/>
                    <a:pt x="65474" y="44857"/>
                  </a:cubicBezTo>
                  <a:cubicBezTo>
                    <a:pt x="63600" y="45104"/>
                    <a:pt x="62191" y="45291"/>
                    <a:pt x="61246" y="45446"/>
                  </a:cubicBezTo>
                  <a:cubicBezTo>
                    <a:pt x="58289" y="45927"/>
                    <a:pt x="56151" y="46809"/>
                    <a:pt x="54851" y="48081"/>
                  </a:cubicBezTo>
                  <a:cubicBezTo>
                    <a:pt x="53550" y="49348"/>
                    <a:pt x="52898" y="51192"/>
                    <a:pt x="52898" y="53623"/>
                  </a:cubicBezTo>
                  <a:cubicBezTo>
                    <a:pt x="52898" y="56040"/>
                    <a:pt x="53655" y="57900"/>
                    <a:pt x="55173" y="59201"/>
                  </a:cubicBezTo>
                  <a:cubicBezTo>
                    <a:pt x="56678" y="60502"/>
                    <a:pt x="58845" y="61150"/>
                    <a:pt x="61664" y="61150"/>
                  </a:cubicBezTo>
                  <a:cubicBezTo>
                    <a:pt x="66047" y="61150"/>
                    <a:pt x="69657" y="60050"/>
                    <a:pt x="72462" y="57838"/>
                  </a:cubicBezTo>
                  <a:cubicBezTo>
                    <a:pt x="75281" y="55621"/>
                    <a:pt x="76691" y="52803"/>
                    <a:pt x="76691" y="49348"/>
                  </a:cubicBezTo>
                  <a:lnTo>
                    <a:pt x="76691" y="42100"/>
                  </a:lnTo>
                  <a:close/>
                  <a:moveTo>
                    <a:pt x="105782" y="42176"/>
                  </a:moveTo>
                  <a:cubicBezTo>
                    <a:pt x="105782" y="48235"/>
                    <a:pt x="107021" y="52895"/>
                    <a:pt x="109500" y="56165"/>
                  </a:cubicBezTo>
                  <a:cubicBezTo>
                    <a:pt x="111977" y="59431"/>
                    <a:pt x="115523" y="61058"/>
                    <a:pt x="120124" y="61058"/>
                  </a:cubicBezTo>
                  <a:cubicBezTo>
                    <a:pt x="124603" y="61058"/>
                    <a:pt x="128133" y="59464"/>
                    <a:pt x="130721" y="56290"/>
                  </a:cubicBezTo>
                  <a:cubicBezTo>
                    <a:pt x="133306" y="53112"/>
                    <a:pt x="134594" y="48762"/>
                    <a:pt x="134594" y="43217"/>
                  </a:cubicBezTo>
                  <a:cubicBezTo>
                    <a:pt x="134594" y="37082"/>
                    <a:pt x="133339" y="32343"/>
                    <a:pt x="130843" y="28998"/>
                  </a:cubicBezTo>
                  <a:cubicBezTo>
                    <a:pt x="128350" y="25652"/>
                    <a:pt x="124804" y="23979"/>
                    <a:pt x="120220" y="23979"/>
                  </a:cubicBezTo>
                  <a:cubicBezTo>
                    <a:pt x="115402" y="23979"/>
                    <a:pt x="111792" y="25497"/>
                    <a:pt x="109392" y="28534"/>
                  </a:cubicBezTo>
                  <a:cubicBezTo>
                    <a:pt x="106991" y="31583"/>
                    <a:pt x="105782" y="36120"/>
                    <a:pt x="105782" y="42176"/>
                  </a:cubicBezTo>
                  <a:close/>
                  <a:moveTo>
                    <a:pt x="98067" y="66821"/>
                  </a:moveTo>
                  <a:lnTo>
                    <a:pt x="98067" y="0"/>
                  </a:lnTo>
                  <a:lnTo>
                    <a:pt x="106059" y="0"/>
                  </a:lnTo>
                  <a:lnTo>
                    <a:pt x="106059" y="24971"/>
                  </a:lnTo>
                  <a:cubicBezTo>
                    <a:pt x="107936" y="22227"/>
                    <a:pt x="110182" y="20153"/>
                    <a:pt x="112830" y="18744"/>
                  </a:cubicBezTo>
                  <a:cubicBezTo>
                    <a:pt x="115477" y="17334"/>
                    <a:pt x="118468" y="16636"/>
                    <a:pt x="121784" y="16636"/>
                  </a:cubicBezTo>
                  <a:cubicBezTo>
                    <a:pt x="128225" y="16636"/>
                    <a:pt x="133399" y="18991"/>
                    <a:pt x="137288" y="23716"/>
                  </a:cubicBezTo>
                  <a:cubicBezTo>
                    <a:pt x="141190" y="28425"/>
                    <a:pt x="143143" y="34757"/>
                    <a:pt x="143143" y="42673"/>
                  </a:cubicBezTo>
                  <a:cubicBezTo>
                    <a:pt x="143143" y="50481"/>
                    <a:pt x="141223" y="56708"/>
                    <a:pt x="137367" y="61338"/>
                  </a:cubicBezTo>
                  <a:cubicBezTo>
                    <a:pt x="133507" y="65984"/>
                    <a:pt x="128350" y="68309"/>
                    <a:pt x="121876" y="68309"/>
                  </a:cubicBezTo>
                  <a:cubicBezTo>
                    <a:pt x="118468" y="68309"/>
                    <a:pt x="115477" y="67687"/>
                    <a:pt x="112922" y="66449"/>
                  </a:cubicBezTo>
                  <a:cubicBezTo>
                    <a:pt x="110366" y="65210"/>
                    <a:pt x="108074" y="63291"/>
                    <a:pt x="106059" y="60702"/>
                  </a:cubicBezTo>
                  <a:lnTo>
                    <a:pt x="106059" y="66821"/>
                  </a:lnTo>
                  <a:lnTo>
                    <a:pt x="98067" y="66821"/>
                  </a:lnTo>
                  <a:close/>
                  <a:moveTo>
                    <a:pt x="153105" y="9296"/>
                  </a:moveTo>
                  <a:lnTo>
                    <a:pt x="153105" y="0"/>
                  </a:lnTo>
                  <a:lnTo>
                    <a:pt x="161282" y="0"/>
                  </a:lnTo>
                  <a:lnTo>
                    <a:pt x="161282" y="9296"/>
                  </a:lnTo>
                  <a:lnTo>
                    <a:pt x="153105" y="9296"/>
                  </a:lnTo>
                  <a:close/>
                  <a:moveTo>
                    <a:pt x="153105" y="66821"/>
                  </a:moveTo>
                  <a:lnTo>
                    <a:pt x="153105" y="18217"/>
                  </a:lnTo>
                  <a:lnTo>
                    <a:pt x="161282" y="18217"/>
                  </a:lnTo>
                  <a:lnTo>
                    <a:pt x="161282" y="66821"/>
                  </a:lnTo>
                  <a:lnTo>
                    <a:pt x="153105" y="66821"/>
                  </a:lnTo>
                  <a:close/>
                  <a:moveTo>
                    <a:pt x="185556" y="66821"/>
                  </a:moveTo>
                  <a:lnTo>
                    <a:pt x="167618" y="18217"/>
                  </a:lnTo>
                  <a:lnTo>
                    <a:pt x="176384" y="18217"/>
                  </a:lnTo>
                  <a:lnTo>
                    <a:pt x="189939" y="57156"/>
                  </a:lnTo>
                  <a:lnTo>
                    <a:pt x="203184" y="18217"/>
                  </a:lnTo>
                  <a:lnTo>
                    <a:pt x="211950" y="18217"/>
                  </a:lnTo>
                  <a:lnTo>
                    <a:pt x="194200" y="66821"/>
                  </a:lnTo>
                  <a:lnTo>
                    <a:pt x="185556" y="66821"/>
                  </a:lnTo>
                  <a:close/>
                  <a:moveTo>
                    <a:pt x="224685" y="38103"/>
                  </a:moveTo>
                  <a:lnTo>
                    <a:pt x="251356" y="38103"/>
                  </a:lnTo>
                  <a:cubicBezTo>
                    <a:pt x="251326" y="33565"/>
                    <a:pt x="250180" y="30048"/>
                    <a:pt x="247905" y="27588"/>
                  </a:cubicBezTo>
                  <a:cubicBezTo>
                    <a:pt x="245642" y="25125"/>
                    <a:pt x="242418" y="23884"/>
                    <a:pt x="238252" y="23884"/>
                  </a:cubicBezTo>
                  <a:cubicBezTo>
                    <a:pt x="234225" y="23884"/>
                    <a:pt x="231067" y="25092"/>
                    <a:pt x="228742" y="27526"/>
                  </a:cubicBezTo>
                  <a:cubicBezTo>
                    <a:pt x="226433" y="29943"/>
                    <a:pt x="225070" y="33473"/>
                    <a:pt x="224685" y="38103"/>
                  </a:cubicBezTo>
                  <a:close/>
                  <a:moveTo>
                    <a:pt x="251171" y="51113"/>
                  </a:moveTo>
                  <a:lnTo>
                    <a:pt x="259256" y="51113"/>
                  </a:lnTo>
                  <a:cubicBezTo>
                    <a:pt x="258374" y="56474"/>
                    <a:pt x="256052" y="60686"/>
                    <a:pt x="252271" y="63768"/>
                  </a:cubicBezTo>
                  <a:cubicBezTo>
                    <a:pt x="248491" y="66850"/>
                    <a:pt x="243722" y="68401"/>
                    <a:pt x="237972" y="68401"/>
                  </a:cubicBezTo>
                  <a:cubicBezTo>
                    <a:pt x="231222" y="68401"/>
                    <a:pt x="225893" y="66139"/>
                    <a:pt x="221988" y="61601"/>
                  </a:cubicBezTo>
                  <a:cubicBezTo>
                    <a:pt x="218085" y="57064"/>
                    <a:pt x="216132" y="50866"/>
                    <a:pt x="216132" y="43046"/>
                  </a:cubicBezTo>
                  <a:cubicBezTo>
                    <a:pt x="216132" y="34757"/>
                    <a:pt x="218069" y="28283"/>
                    <a:pt x="221941" y="23620"/>
                  </a:cubicBezTo>
                  <a:cubicBezTo>
                    <a:pt x="225814" y="18961"/>
                    <a:pt x="231142" y="16636"/>
                    <a:pt x="237959" y="16636"/>
                  </a:cubicBezTo>
                  <a:cubicBezTo>
                    <a:pt x="244944" y="16636"/>
                    <a:pt x="250351" y="18790"/>
                    <a:pt x="254178" y="23080"/>
                  </a:cubicBezTo>
                  <a:cubicBezTo>
                    <a:pt x="258001" y="27371"/>
                    <a:pt x="259908" y="33427"/>
                    <a:pt x="259908" y="41264"/>
                  </a:cubicBezTo>
                  <a:cubicBezTo>
                    <a:pt x="259908" y="42255"/>
                    <a:pt x="259908" y="42999"/>
                    <a:pt x="259892" y="43480"/>
                  </a:cubicBezTo>
                  <a:cubicBezTo>
                    <a:pt x="259875" y="43958"/>
                    <a:pt x="259829" y="44439"/>
                    <a:pt x="259783" y="44890"/>
                  </a:cubicBezTo>
                  <a:lnTo>
                    <a:pt x="224731" y="44890"/>
                  </a:lnTo>
                  <a:cubicBezTo>
                    <a:pt x="224823" y="50000"/>
                    <a:pt x="226094" y="53965"/>
                    <a:pt x="228541" y="56767"/>
                  </a:cubicBezTo>
                  <a:cubicBezTo>
                    <a:pt x="230988" y="59573"/>
                    <a:pt x="234396" y="60966"/>
                    <a:pt x="238750" y="60966"/>
                  </a:cubicBezTo>
                  <a:cubicBezTo>
                    <a:pt x="242063" y="60966"/>
                    <a:pt x="244822" y="60113"/>
                    <a:pt x="246973" y="58394"/>
                  </a:cubicBezTo>
                  <a:cubicBezTo>
                    <a:pt x="249143" y="56692"/>
                    <a:pt x="250536" y="54258"/>
                    <a:pt x="251171" y="51113"/>
                  </a:cubicBezTo>
                  <a:close/>
                  <a:moveTo>
                    <a:pt x="269280" y="66821"/>
                  </a:moveTo>
                  <a:lnTo>
                    <a:pt x="269280" y="18217"/>
                  </a:lnTo>
                  <a:lnTo>
                    <a:pt x="277181" y="18217"/>
                  </a:lnTo>
                  <a:lnTo>
                    <a:pt x="277181" y="26920"/>
                  </a:lnTo>
                  <a:cubicBezTo>
                    <a:pt x="278481" y="23670"/>
                    <a:pt x="280247" y="21236"/>
                    <a:pt x="282476" y="19610"/>
                  </a:cubicBezTo>
                  <a:cubicBezTo>
                    <a:pt x="284692" y="17999"/>
                    <a:pt x="287419" y="17193"/>
                    <a:pt x="290656" y="17193"/>
                  </a:cubicBezTo>
                  <a:cubicBezTo>
                    <a:pt x="291259" y="17193"/>
                    <a:pt x="291710" y="17193"/>
                    <a:pt x="291973" y="17209"/>
                  </a:cubicBezTo>
                  <a:cubicBezTo>
                    <a:pt x="292250" y="17225"/>
                    <a:pt x="292514" y="17272"/>
                    <a:pt x="292793" y="17334"/>
                  </a:cubicBezTo>
                  <a:lnTo>
                    <a:pt x="292793" y="25929"/>
                  </a:lnTo>
                  <a:cubicBezTo>
                    <a:pt x="292576" y="25899"/>
                    <a:pt x="292346" y="25869"/>
                    <a:pt x="292066" y="25853"/>
                  </a:cubicBezTo>
                  <a:cubicBezTo>
                    <a:pt x="291802" y="25837"/>
                    <a:pt x="291384" y="25837"/>
                    <a:pt x="290841" y="25837"/>
                  </a:cubicBezTo>
                  <a:cubicBezTo>
                    <a:pt x="286490" y="25837"/>
                    <a:pt x="283174" y="27029"/>
                    <a:pt x="280882" y="29400"/>
                  </a:cubicBezTo>
                  <a:cubicBezTo>
                    <a:pt x="278603" y="31770"/>
                    <a:pt x="277457" y="35238"/>
                    <a:pt x="277457" y="39776"/>
                  </a:cubicBezTo>
                  <a:lnTo>
                    <a:pt x="277457" y="66821"/>
                  </a:lnTo>
                  <a:lnTo>
                    <a:pt x="269280" y="66821"/>
                  </a:lnTo>
                  <a:close/>
                  <a:moveTo>
                    <a:pt x="306365" y="38103"/>
                  </a:moveTo>
                  <a:lnTo>
                    <a:pt x="333036" y="38103"/>
                  </a:lnTo>
                  <a:cubicBezTo>
                    <a:pt x="333006" y="33565"/>
                    <a:pt x="331860" y="30048"/>
                    <a:pt x="329584" y="27588"/>
                  </a:cubicBezTo>
                  <a:cubicBezTo>
                    <a:pt x="327322" y="25125"/>
                    <a:pt x="324098" y="23884"/>
                    <a:pt x="319932" y="23884"/>
                  </a:cubicBezTo>
                  <a:cubicBezTo>
                    <a:pt x="315905" y="23884"/>
                    <a:pt x="312747" y="25092"/>
                    <a:pt x="310422" y="27526"/>
                  </a:cubicBezTo>
                  <a:cubicBezTo>
                    <a:pt x="308113" y="29943"/>
                    <a:pt x="306750" y="33473"/>
                    <a:pt x="306365" y="38103"/>
                  </a:cubicBezTo>
                  <a:close/>
                  <a:moveTo>
                    <a:pt x="332851" y="51113"/>
                  </a:moveTo>
                  <a:lnTo>
                    <a:pt x="340936" y="51113"/>
                  </a:lnTo>
                  <a:cubicBezTo>
                    <a:pt x="340053" y="56474"/>
                    <a:pt x="337732" y="60686"/>
                    <a:pt x="333951" y="63768"/>
                  </a:cubicBezTo>
                  <a:cubicBezTo>
                    <a:pt x="330171" y="66850"/>
                    <a:pt x="325402" y="68401"/>
                    <a:pt x="319652" y="68401"/>
                  </a:cubicBezTo>
                  <a:cubicBezTo>
                    <a:pt x="312901" y="68401"/>
                    <a:pt x="307573" y="66139"/>
                    <a:pt x="303667" y="61601"/>
                  </a:cubicBezTo>
                  <a:cubicBezTo>
                    <a:pt x="299765" y="57064"/>
                    <a:pt x="297812" y="50866"/>
                    <a:pt x="297812" y="43046"/>
                  </a:cubicBezTo>
                  <a:cubicBezTo>
                    <a:pt x="297812" y="34757"/>
                    <a:pt x="299749" y="28283"/>
                    <a:pt x="303621" y="23620"/>
                  </a:cubicBezTo>
                  <a:cubicBezTo>
                    <a:pt x="307494" y="18961"/>
                    <a:pt x="312822" y="16636"/>
                    <a:pt x="319639" y="16636"/>
                  </a:cubicBezTo>
                  <a:cubicBezTo>
                    <a:pt x="326624" y="16636"/>
                    <a:pt x="332031" y="18790"/>
                    <a:pt x="335858" y="23080"/>
                  </a:cubicBezTo>
                  <a:cubicBezTo>
                    <a:pt x="339681" y="27371"/>
                    <a:pt x="341588" y="33427"/>
                    <a:pt x="341588" y="41264"/>
                  </a:cubicBezTo>
                  <a:cubicBezTo>
                    <a:pt x="341588" y="42255"/>
                    <a:pt x="341588" y="42999"/>
                    <a:pt x="341572" y="43480"/>
                  </a:cubicBezTo>
                  <a:cubicBezTo>
                    <a:pt x="341555" y="43958"/>
                    <a:pt x="341509" y="44439"/>
                    <a:pt x="341463" y="44890"/>
                  </a:cubicBezTo>
                  <a:lnTo>
                    <a:pt x="306411" y="44890"/>
                  </a:lnTo>
                  <a:cubicBezTo>
                    <a:pt x="306503" y="50000"/>
                    <a:pt x="307774" y="53965"/>
                    <a:pt x="310221" y="56767"/>
                  </a:cubicBezTo>
                  <a:cubicBezTo>
                    <a:pt x="312668" y="59573"/>
                    <a:pt x="316076" y="60966"/>
                    <a:pt x="320430" y="60966"/>
                  </a:cubicBezTo>
                  <a:cubicBezTo>
                    <a:pt x="323742" y="60966"/>
                    <a:pt x="326502" y="60113"/>
                    <a:pt x="328653" y="58394"/>
                  </a:cubicBezTo>
                  <a:cubicBezTo>
                    <a:pt x="330823" y="56692"/>
                    <a:pt x="332216" y="54258"/>
                    <a:pt x="332851" y="51113"/>
                  </a:cubicBez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58FFAC4-6180-4DD9-87EA-D85B69DAE5D4}"/>
                </a:ext>
              </a:extLst>
            </p:cNvPr>
            <p:cNvSpPr/>
            <p:nvPr/>
          </p:nvSpPr>
          <p:spPr>
            <a:xfrm>
              <a:off x="9882227" y="3669923"/>
              <a:ext cx="272970" cy="66290"/>
            </a:xfrm>
            <a:custGeom>
              <a:avLst/>
              <a:gdLst>
                <a:gd name="connsiteX0" fmla="*/ 0 w 283572"/>
                <a:gd name="connsiteY0" fmla="*/ 67377 h 68865"/>
                <a:gd name="connsiteX1" fmla="*/ 0 w 283572"/>
                <a:gd name="connsiteY1" fmla="*/ 557 h 68865"/>
                <a:gd name="connsiteX2" fmla="*/ 9017 w 283572"/>
                <a:gd name="connsiteY2" fmla="*/ 557 h 68865"/>
                <a:gd name="connsiteX3" fmla="*/ 9017 w 283572"/>
                <a:gd name="connsiteY3" fmla="*/ 32804 h 68865"/>
                <a:gd name="connsiteX4" fmla="*/ 41187 w 283572"/>
                <a:gd name="connsiteY4" fmla="*/ 557 h 68865"/>
                <a:gd name="connsiteX5" fmla="*/ 53253 w 283572"/>
                <a:gd name="connsiteY5" fmla="*/ 557 h 68865"/>
                <a:gd name="connsiteX6" fmla="*/ 25947 w 283572"/>
                <a:gd name="connsiteY6" fmla="*/ 27322 h 68865"/>
                <a:gd name="connsiteX7" fmla="*/ 53998 w 283572"/>
                <a:gd name="connsiteY7" fmla="*/ 67377 h 68865"/>
                <a:gd name="connsiteX8" fmla="*/ 42752 w 283572"/>
                <a:gd name="connsiteY8" fmla="*/ 67377 h 68865"/>
                <a:gd name="connsiteX9" fmla="*/ 19364 w 283572"/>
                <a:gd name="connsiteY9" fmla="*/ 33858 h 68865"/>
                <a:gd name="connsiteX10" fmla="*/ 9017 w 283572"/>
                <a:gd name="connsiteY10" fmla="*/ 43974 h 68865"/>
                <a:gd name="connsiteX11" fmla="*/ 9017 w 283572"/>
                <a:gd name="connsiteY11" fmla="*/ 67377 h 68865"/>
                <a:gd name="connsiteX12" fmla="*/ 0 w 283572"/>
                <a:gd name="connsiteY12" fmla="*/ 67377 h 68865"/>
                <a:gd name="connsiteX13" fmla="*/ 88431 w 283572"/>
                <a:gd name="connsiteY13" fmla="*/ 60887 h 68865"/>
                <a:gd name="connsiteX14" fmla="*/ 80313 w 283572"/>
                <a:gd name="connsiteY14" fmla="*/ 66867 h 68865"/>
                <a:gd name="connsiteX15" fmla="*/ 71208 w 283572"/>
                <a:gd name="connsiteY15" fmla="*/ 68866 h 68865"/>
                <a:gd name="connsiteX16" fmla="*/ 59589 w 283572"/>
                <a:gd name="connsiteY16" fmla="*/ 64993 h 68865"/>
                <a:gd name="connsiteX17" fmla="*/ 55407 w 283572"/>
                <a:gd name="connsiteY17" fmla="*/ 54275 h 68865"/>
                <a:gd name="connsiteX18" fmla="*/ 59510 w 283572"/>
                <a:gd name="connsiteY18" fmla="*/ 43882 h 68865"/>
                <a:gd name="connsiteX19" fmla="*/ 72028 w 283572"/>
                <a:gd name="connsiteY19" fmla="*/ 39031 h 68865"/>
                <a:gd name="connsiteX20" fmla="*/ 77804 w 283572"/>
                <a:gd name="connsiteY20" fmla="*/ 38396 h 68865"/>
                <a:gd name="connsiteX21" fmla="*/ 85424 w 283572"/>
                <a:gd name="connsiteY21" fmla="*/ 37174 h 68865"/>
                <a:gd name="connsiteX22" fmla="*/ 87285 w 283572"/>
                <a:gd name="connsiteY22" fmla="*/ 35732 h 68865"/>
                <a:gd name="connsiteX23" fmla="*/ 87749 w 283572"/>
                <a:gd name="connsiteY23" fmla="*/ 31892 h 68865"/>
                <a:gd name="connsiteX24" fmla="*/ 85022 w 283572"/>
                <a:gd name="connsiteY24" fmla="*/ 26301 h 68865"/>
                <a:gd name="connsiteX25" fmla="*/ 76799 w 283572"/>
                <a:gd name="connsiteY25" fmla="*/ 24440 h 68865"/>
                <a:gd name="connsiteX26" fmla="*/ 68231 w 283572"/>
                <a:gd name="connsiteY26" fmla="*/ 26719 h 68865"/>
                <a:gd name="connsiteX27" fmla="*/ 65352 w 283572"/>
                <a:gd name="connsiteY27" fmla="*/ 33456 h 68865"/>
                <a:gd name="connsiteX28" fmla="*/ 57637 w 283572"/>
                <a:gd name="connsiteY28" fmla="*/ 33456 h 68865"/>
                <a:gd name="connsiteX29" fmla="*/ 57637 w 283572"/>
                <a:gd name="connsiteY29" fmla="*/ 33084 h 68865"/>
                <a:gd name="connsiteX30" fmla="*/ 62810 w 283572"/>
                <a:gd name="connsiteY30" fmla="*/ 21467 h 68865"/>
                <a:gd name="connsiteX31" fmla="*/ 77060 w 283572"/>
                <a:gd name="connsiteY31" fmla="*/ 17193 h 68865"/>
                <a:gd name="connsiteX32" fmla="*/ 91421 w 283572"/>
                <a:gd name="connsiteY32" fmla="*/ 20848 h 68865"/>
                <a:gd name="connsiteX33" fmla="*/ 96021 w 283572"/>
                <a:gd name="connsiteY33" fmla="*/ 32278 h 68865"/>
                <a:gd name="connsiteX34" fmla="*/ 96021 w 283572"/>
                <a:gd name="connsiteY34" fmla="*/ 56583 h 68865"/>
                <a:gd name="connsiteX35" fmla="*/ 96703 w 283572"/>
                <a:gd name="connsiteY35" fmla="*/ 60607 h 68865"/>
                <a:gd name="connsiteX36" fmla="*/ 99166 w 283572"/>
                <a:gd name="connsiteY36" fmla="*/ 61522 h 68865"/>
                <a:gd name="connsiteX37" fmla="*/ 100062 w 283572"/>
                <a:gd name="connsiteY37" fmla="*/ 61460 h 68865"/>
                <a:gd name="connsiteX38" fmla="*/ 101317 w 283572"/>
                <a:gd name="connsiteY38" fmla="*/ 61242 h 68865"/>
                <a:gd name="connsiteX39" fmla="*/ 101317 w 283572"/>
                <a:gd name="connsiteY39" fmla="*/ 67562 h 68865"/>
                <a:gd name="connsiteX40" fmla="*/ 98702 w 283572"/>
                <a:gd name="connsiteY40" fmla="*/ 68135 h 68865"/>
                <a:gd name="connsiteX41" fmla="*/ 96595 w 283572"/>
                <a:gd name="connsiteY41" fmla="*/ 68306 h 68865"/>
                <a:gd name="connsiteX42" fmla="*/ 90476 w 283572"/>
                <a:gd name="connsiteY42" fmla="*/ 66524 h 68865"/>
                <a:gd name="connsiteX43" fmla="*/ 88431 w 283572"/>
                <a:gd name="connsiteY43" fmla="*/ 61167 h 68865"/>
                <a:gd name="connsiteX44" fmla="*/ 88431 w 283572"/>
                <a:gd name="connsiteY44" fmla="*/ 60887 h 68865"/>
                <a:gd name="connsiteX45" fmla="*/ 87657 w 283572"/>
                <a:gd name="connsiteY45" fmla="*/ 42657 h 68865"/>
                <a:gd name="connsiteX46" fmla="*/ 76440 w 283572"/>
                <a:gd name="connsiteY46" fmla="*/ 45413 h 68865"/>
                <a:gd name="connsiteX47" fmla="*/ 72212 w 283572"/>
                <a:gd name="connsiteY47" fmla="*/ 46003 h 68865"/>
                <a:gd name="connsiteX48" fmla="*/ 65817 w 283572"/>
                <a:gd name="connsiteY48" fmla="*/ 48637 h 68865"/>
                <a:gd name="connsiteX49" fmla="*/ 63864 w 283572"/>
                <a:gd name="connsiteY49" fmla="*/ 54179 h 68865"/>
                <a:gd name="connsiteX50" fmla="*/ 66140 w 283572"/>
                <a:gd name="connsiteY50" fmla="*/ 59757 h 68865"/>
                <a:gd name="connsiteX51" fmla="*/ 72630 w 283572"/>
                <a:gd name="connsiteY51" fmla="*/ 61707 h 68865"/>
                <a:gd name="connsiteX52" fmla="*/ 83429 w 283572"/>
                <a:gd name="connsiteY52" fmla="*/ 58394 h 68865"/>
                <a:gd name="connsiteX53" fmla="*/ 87657 w 283572"/>
                <a:gd name="connsiteY53" fmla="*/ 49905 h 68865"/>
                <a:gd name="connsiteX54" fmla="*/ 87657 w 283572"/>
                <a:gd name="connsiteY54" fmla="*/ 42657 h 68865"/>
                <a:gd name="connsiteX55" fmla="*/ 80778 w 283572"/>
                <a:gd name="connsiteY55" fmla="*/ 9573 h 68865"/>
                <a:gd name="connsiteX56" fmla="*/ 80778 w 283572"/>
                <a:gd name="connsiteY56" fmla="*/ 0 h 68865"/>
                <a:gd name="connsiteX57" fmla="*/ 89050 w 283572"/>
                <a:gd name="connsiteY57" fmla="*/ 0 h 68865"/>
                <a:gd name="connsiteX58" fmla="*/ 89050 w 283572"/>
                <a:gd name="connsiteY58" fmla="*/ 9573 h 68865"/>
                <a:gd name="connsiteX59" fmla="*/ 80778 w 283572"/>
                <a:gd name="connsiteY59" fmla="*/ 9573 h 68865"/>
                <a:gd name="connsiteX60" fmla="*/ 65817 w 283572"/>
                <a:gd name="connsiteY60" fmla="*/ 9573 h 68865"/>
                <a:gd name="connsiteX61" fmla="*/ 65817 w 283572"/>
                <a:gd name="connsiteY61" fmla="*/ 0 h 68865"/>
                <a:gd name="connsiteX62" fmla="*/ 74086 w 283572"/>
                <a:gd name="connsiteY62" fmla="*/ 0 h 68865"/>
                <a:gd name="connsiteX63" fmla="*/ 74086 w 283572"/>
                <a:gd name="connsiteY63" fmla="*/ 9573 h 68865"/>
                <a:gd name="connsiteX64" fmla="*/ 65817 w 283572"/>
                <a:gd name="connsiteY64" fmla="*/ 9573 h 68865"/>
                <a:gd name="connsiteX65" fmla="*/ 108848 w 283572"/>
                <a:gd name="connsiteY65" fmla="*/ 67377 h 68865"/>
                <a:gd name="connsiteX66" fmla="*/ 108848 w 283572"/>
                <a:gd name="connsiteY66" fmla="*/ 18773 h 68865"/>
                <a:gd name="connsiteX67" fmla="*/ 116749 w 283572"/>
                <a:gd name="connsiteY67" fmla="*/ 18773 h 68865"/>
                <a:gd name="connsiteX68" fmla="*/ 116749 w 283572"/>
                <a:gd name="connsiteY68" fmla="*/ 27476 h 68865"/>
                <a:gd name="connsiteX69" fmla="*/ 122044 w 283572"/>
                <a:gd name="connsiteY69" fmla="*/ 20166 h 68865"/>
                <a:gd name="connsiteX70" fmla="*/ 130224 w 283572"/>
                <a:gd name="connsiteY70" fmla="*/ 17749 h 68865"/>
                <a:gd name="connsiteX71" fmla="*/ 131541 w 283572"/>
                <a:gd name="connsiteY71" fmla="*/ 17766 h 68865"/>
                <a:gd name="connsiteX72" fmla="*/ 132361 w 283572"/>
                <a:gd name="connsiteY72" fmla="*/ 17891 h 68865"/>
                <a:gd name="connsiteX73" fmla="*/ 132361 w 283572"/>
                <a:gd name="connsiteY73" fmla="*/ 26485 h 68865"/>
                <a:gd name="connsiteX74" fmla="*/ 131634 w 283572"/>
                <a:gd name="connsiteY74" fmla="*/ 26410 h 68865"/>
                <a:gd name="connsiteX75" fmla="*/ 130409 w 283572"/>
                <a:gd name="connsiteY75" fmla="*/ 26393 h 68865"/>
                <a:gd name="connsiteX76" fmla="*/ 120450 w 283572"/>
                <a:gd name="connsiteY76" fmla="*/ 29956 h 68865"/>
                <a:gd name="connsiteX77" fmla="*/ 117025 w 283572"/>
                <a:gd name="connsiteY77" fmla="*/ 40332 h 68865"/>
                <a:gd name="connsiteX78" fmla="*/ 117025 w 283572"/>
                <a:gd name="connsiteY78" fmla="*/ 67377 h 68865"/>
                <a:gd name="connsiteX79" fmla="*/ 108848 w 283572"/>
                <a:gd name="connsiteY79" fmla="*/ 67377 h 68865"/>
                <a:gd name="connsiteX80" fmla="*/ 139705 w 283572"/>
                <a:gd name="connsiteY80" fmla="*/ 67377 h 68865"/>
                <a:gd name="connsiteX81" fmla="*/ 139705 w 283572"/>
                <a:gd name="connsiteY81" fmla="*/ 557 h 68865"/>
                <a:gd name="connsiteX82" fmla="*/ 147882 w 283572"/>
                <a:gd name="connsiteY82" fmla="*/ 557 h 68865"/>
                <a:gd name="connsiteX83" fmla="*/ 147882 w 283572"/>
                <a:gd name="connsiteY83" fmla="*/ 40596 h 68865"/>
                <a:gd name="connsiteX84" fmla="*/ 169834 w 283572"/>
                <a:gd name="connsiteY84" fmla="*/ 18773 h 68865"/>
                <a:gd name="connsiteX85" fmla="*/ 180132 w 283572"/>
                <a:gd name="connsiteY85" fmla="*/ 18773 h 68865"/>
                <a:gd name="connsiteX86" fmla="*/ 161947 w 283572"/>
                <a:gd name="connsiteY86" fmla="*/ 36522 h 68865"/>
                <a:gd name="connsiteX87" fmla="*/ 179855 w 283572"/>
                <a:gd name="connsiteY87" fmla="*/ 67377 h 68865"/>
                <a:gd name="connsiteX88" fmla="*/ 170654 w 283572"/>
                <a:gd name="connsiteY88" fmla="*/ 67377 h 68865"/>
                <a:gd name="connsiteX89" fmla="*/ 156451 w 283572"/>
                <a:gd name="connsiteY89" fmla="*/ 42193 h 68865"/>
                <a:gd name="connsiteX90" fmla="*/ 147882 w 283572"/>
                <a:gd name="connsiteY90" fmla="*/ 50448 h 68865"/>
                <a:gd name="connsiteX91" fmla="*/ 147882 w 283572"/>
                <a:gd name="connsiteY91" fmla="*/ 67377 h 68865"/>
                <a:gd name="connsiteX92" fmla="*/ 139705 w 283572"/>
                <a:gd name="connsiteY92" fmla="*/ 67377 h 68865"/>
                <a:gd name="connsiteX93" fmla="*/ 220110 w 283572"/>
                <a:gd name="connsiteY93" fmla="*/ 67377 h 68865"/>
                <a:gd name="connsiteX94" fmla="*/ 220110 w 283572"/>
                <a:gd name="connsiteY94" fmla="*/ 37467 h 68865"/>
                <a:gd name="connsiteX95" fmla="*/ 217911 w 283572"/>
                <a:gd name="connsiteY95" fmla="*/ 27555 h 68865"/>
                <a:gd name="connsiteX96" fmla="*/ 210369 w 283572"/>
                <a:gd name="connsiteY96" fmla="*/ 24812 h 68865"/>
                <a:gd name="connsiteX97" fmla="*/ 199726 w 283572"/>
                <a:gd name="connsiteY97" fmla="*/ 28685 h 68865"/>
                <a:gd name="connsiteX98" fmla="*/ 195945 w 283572"/>
                <a:gd name="connsiteY98" fmla="*/ 39700 h 68865"/>
                <a:gd name="connsiteX99" fmla="*/ 195945 w 283572"/>
                <a:gd name="connsiteY99" fmla="*/ 67377 h 68865"/>
                <a:gd name="connsiteX100" fmla="*/ 187768 w 283572"/>
                <a:gd name="connsiteY100" fmla="*/ 67377 h 68865"/>
                <a:gd name="connsiteX101" fmla="*/ 187768 w 283572"/>
                <a:gd name="connsiteY101" fmla="*/ 18773 h 68865"/>
                <a:gd name="connsiteX102" fmla="*/ 195590 w 283572"/>
                <a:gd name="connsiteY102" fmla="*/ 18773 h 68865"/>
                <a:gd name="connsiteX103" fmla="*/ 195590 w 283572"/>
                <a:gd name="connsiteY103" fmla="*/ 25850 h 68865"/>
                <a:gd name="connsiteX104" fmla="*/ 202252 w 283572"/>
                <a:gd name="connsiteY104" fmla="*/ 19610 h 68865"/>
                <a:gd name="connsiteX105" fmla="*/ 211189 w 283572"/>
                <a:gd name="connsiteY105" fmla="*/ 17565 h 68865"/>
                <a:gd name="connsiteX106" fmla="*/ 220436 w 283572"/>
                <a:gd name="connsiteY106" fmla="*/ 19221 h 68865"/>
                <a:gd name="connsiteX107" fmla="*/ 226246 w 283572"/>
                <a:gd name="connsiteY107" fmla="*/ 24177 h 68865"/>
                <a:gd name="connsiteX108" fmla="*/ 227886 w 283572"/>
                <a:gd name="connsiteY108" fmla="*/ 28329 h 68865"/>
                <a:gd name="connsiteX109" fmla="*/ 228383 w 283572"/>
                <a:gd name="connsiteY109" fmla="*/ 35887 h 68865"/>
                <a:gd name="connsiteX110" fmla="*/ 228383 w 283572"/>
                <a:gd name="connsiteY110" fmla="*/ 38195 h 68865"/>
                <a:gd name="connsiteX111" fmla="*/ 228383 w 283572"/>
                <a:gd name="connsiteY111" fmla="*/ 67377 h 68865"/>
                <a:gd name="connsiteX112" fmla="*/ 220110 w 283572"/>
                <a:gd name="connsiteY112" fmla="*/ 67377 h 68865"/>
                <a:gd name="connsiteX113" fmla="*/ 270687 w 283572"/>
                <a:gd name="connsiteY113" fmla="*/ 60887 h 68865"/>
                <a:gd name="connsiteX114" fmla="*/ 262569 w 283572"/>
                <a:gd name="connsiteY114" fmla="*/ 66867 h 68865"/>
                <a:gd name="connsiteX115" fmla="*/ 253463 w 283572"/>
                <a:gd name="connsiteY115" fmla="*/ 68866 h 68865"/>
                <a:gd name="connsiteX116" fmla="*/ 241845 w 283572"/>
                <a:gd name="connsiteY116" fmla="*/ 64993 h 68865"/>
                <a:gd name="connsiteX117" fmla="*/ 237663 w 283572"/>
                <a:gd name="connsiteY117" fmla="*/ 54275 h 68865"/>
                <a:gd name="connsiteX118" fmla="*/ 241766 w 283572"/>
                <a:gd name="connsiteY118" fmla="*/ 43882 h 68865"/>
                <a:gd name="connsiteX119" fmla="*/ 254283 w 283572"/>
                <a:gd name="connsiteY119" fmla="*/ 39031 h 68865"/>
                <a:gd name="connsiteX120" fmla="*/ 260060 w 283572"/>
                <a:gd name="connsiteY120" fmla="*/ 38396 h 68865"/>
                <a:gd name="connsiteX121" fmla="*/ 267680 w 283572"/>
                <a:gd name="connsiteY121" fmla="*/ 37174 h 68865"/>
                <a:gd name="connsiteX122" fmla="*/ 269541 w 283572"/>
                <a:gd name="connsiteY122" fmla="*/ 35732 h 68865"/>
                <a:gd name="connsiteX123" fmla="*/ 270005 w 283572"/>
                <a:gd name="connsiteY123" fmla="*/ 31892 h 68865"/>
                <a:gd name="connsiteX124" fmla="*/ 267278 w 283572"/>
                <a:gd name="connsiteY124" fmla="*/ 26301 h 68865"/>
                <a:gd name="connsiteX125" fmla="*/ 259055 w 283572"/>
                <a:gd name="connsiteY125" fmla="*/ 24440 h 68865"/>
                <a:gd name="connsiteX126" fmla="*/ 250486 w 283572"/>
                <a:gd name="connsiteY126" fmla="*/ 26719 h 68865"/>
                <a:gd name="connsiteX127" fmla="*/ 247608 w 283572"/>
                <a:gd name="connsiteY127" fmla="*/ 33456 h 68865"/>
                <a:gd name="connsiteX128" fmla="*/ 239892 w 283572"/>
                <a:gd name="connsiteY128" fmla="*/ 33456 h 68865"/>
                <a:gd name="connsiteX129" fmla="*/ 239892 w 283572"/>
                <a:gd name="connsiteY129" fmla="*/ 33084 h 68865"/>
                <a:gd name="connsiteX130" fmla="*/ 245066 w 283572"/>
                <a:gd name="connsiteY130" fmla="*/ 21467 h 68865"/>
                <a:gd name="connsiteX131" fmla="*/ 259315 w 283572"/>
                <a:gd name="connsiteY131" fmla="*/ 17193 h 68865"/>
                <a:gd name="connsiteX132" fmla="*/ 273677 w 283572"/>
                <a:gd name="connsiteY132" fmla="*/ 20848 h 68865"/>
                <a:gd name="connsiteX133" fmla="*/ 278277 w 283572"/>
                <a:gd name="connsiteY133" fmla="*/ 32278 h 68865"/>
                <a:gd name="connsiteX134" fmla="*/ 278277 w 283572"/>
                <a:gd name="connsiteY134" fmla="*/ 56583 h 68865"/>
                <a:gd name="connsiteX135" fmla="*/ 278959 w 283572"/>
                <a:gd name="connsiteY135" fmla="*/ 60607 h 68865"/>
                <a:gd name="connsiteX136" fmla="*/ 281422 w 283572"/>
                <a:gd name="connsiteY136" fmla="*/ 61522 h 68865"/>
                <a:gd name="connsiteX137" fmla="*/ 282318 w 283572"/>
                <a:gd name="connsiteY137" fmla="*/ 61460 h 68865"/>
                <a:gd name="connsiteX138" fmla="*/ 283573 w 283572"/>
                <a:gd name="connsiteY138" fmla="*/ 61242 h 68865"/>
                <a:gd name="connsiteX139" fmla="*/ 283573 w 283572"/>
                <a:gd name="connsiteY139" fmla="*/ 67562 h 68865"/>
                <a:gd name="connsiteX140" fmla="*/ 280958 w 283572"/>
                <a:gd name="connsiteY140" fmla="*/ 68135 h 68865"/>
                <a:gd name="connsiteX141" fmla="*/ 278850 w 283572"/>
                <a:gd name="connsiteY141" fmla="*/ 68306 h 68865"/>
                <a:gd name="connsiteX142" fmla="*/ 272732 w 283572"/>
                <a:gd name="connsiteY142" fmla="*/ 66524 h 68865"/>
                <a:gd name="connsiteX143" fmla="*/ 270687 w 283572"/>
                <a:gd name="connsiteY143" fmla="*/ 61167 h 68865"/>
                <a:gd name="connsiteX144" fmla="*/ 270687 w 283572"/>
                <a:gd name="connsiteY144" fmla="*/ 60887 h 68865"/>
                <a:gd name="connsiteX145" fmla="*/ 269913 w 283572"/>
                <a:gd name="connsiteY145" fmla="*/ 42657 h 68865"/>
                <a:gd name="connsiteX146" fmla="*/ 258696 w 283572"/>
                <a:gd name="connsiteY146" fmla="*/ 45413 h 68865"/>
                <a:gd name="connsiteX147" fmla="*/ 254468 w 283572"/>
                <a:gd name="connsiteY147" fmla="*/ 46003 h 68865"/>
                <a:gd name="connsiteX148" fmla="*/ 248073 w 283572"/>
                <a:gd name="connsiteY148" fmla="*/ 48637 h 68865"/>
                <a:gd name="connsiteX149" fmla="*/ 246120 w 283572"/>
                <a:gd name="connsiteY149" fmla="*/ 54179 h 68865"/>
                <a:gd name="connsiteX150" fmla="*/ 248395 w 283572"/>
                <a:gd name="connsiteY150" fmla="*/ 59757 h 68865"/>
                <a:gd name="connsiteX151" fmla="*/ 254886 w 283572"/>
                <a:gd name="connsiteY151" fmla="*/ 61707 h 68865"/>
                <a:gd name="connsiteX152" fmla="*/ 265684 w 283572"/>
                <a:gd name="connsiteY152" fmla="*/ 58394 h 68865"/>
                <a:gd name="connsiteX153" fmla="*/ 269913 w 283572"/>
                <a:gd name="connsiteY153" fmla="*/ 49905 h 68865"/>
                <a:gd name="connsiteX154" fmla="*/ 269913 w 283572"/>
                <a:gd name="connsiteY154" fmla="*/ 42657 h 6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3572" h="68865">
                  <a:moveTo>
                    <a:pt x="0" y="67377"/>
                  </a:moveTo>
                  <a:lnTo>
                    <a:pt x="0" y="557"/>
                  </a:lnTo>
                  <a:lnTo>
                    <a:pt x="9017" y="557"/>
                  </a:lnTo>
                  <a:lnTo>
                    <a:pt x="9017" y="32804"/>
                  </a:lnTo>
                  <a:lnTo>
                    <a:pt x="41187" y="557"/>
                  </a:lnTo>
                  <a:lnTo>
                    <a:pt x="53253" y="557"/>
                  </a:lnTo>
                  <a:lnTo>
                    <a:pt x="25947" y="27322"/>
                  </a:lnTo>
                  <a:lnTo>
                    <a:pt x="53998" y="67377"/>
                  </a:lnTo>
                  <a:lnTo>
                    <a:pt x="42752" y="67377"/>
                  </a:lnTo>
                  <a:lnTo>
                    <a:pt x="19364" y="33858"/>
                  </a:lnTo>
                  <a:lnTo>
                    <a:pt x="9017" y="43974"/>
                  </a:lnTo>
                  <a:lnTo>
                    <a:pt x="9017" y="67377"/>
                  </a:lnTo>
                  <a:lnTo>
                    <a:pt x="0" y="67377"/>
                  </a:lnTo>
                  <a:close/>
                  <a:moveTo>
                    <a:pt x="88431" y="60887"/>
                  </a:moveTo>
                  <a:cubicBezTo>
                    <a:pt x="85875" y="63551"/>
                    <a:pt x="83178" y="65533"/>
                    <a:pt x="80313" y="66867"/>
                  </a:cubicBezTo>
                  <a:cubicBezTo>
                    <a:pt x="77465" y="68197"/>
                    <a:pt x="74428" y="68866"/>
                    <a:pt x="71208" y="68866"/>
                  </a:cubicBezTo>
                  <a:cubicBezTo>
                    <a:pt x="66248" y="68866"/>
                    <a:pt x="62375" y="67578"/>
                    <a:pt x="59589" y="64993"/>
                  </a:cubicBezTo>
                  <a:cubicBezTo>
                    <a:pt x="56800" y="62405"/>
                    <a:pt x="55407" y="58829"/>
                    <a:pt x="55407" y="54275"/>
                  </a:cubicBezTo>
                  <a:cubicBezTo>
                    <a:pt x="55407" y="49859"/>
                    <a:pt x="56771" y="46391"/>
                    <a:pt x="59510" y="43882"/>
                  </a:cubicBezTo>
                  <a:cubicBezTo>
                    <a:pt x="62254" y="41373"/>
                    <a:pt x="66436" y="39759"/>
                    <a:pt x="72028" y="39031"/>
                  </a:cubicBezTo>
                  <a:cubicBezTo>
                    <a:pt x="73454" y="38877"/>
                    <a:pt x="75373" y="38659"/>
                    <a:pt x="77804" y="38396"/>
                  </a:cubicBezTo>
                  <a:cubicBezTo>
                    <a:pt x="81940" y="37978"/>
                    <a:pt x="84495" y="37560"/>
                    <a:pt x="85424" y="37174"/>
                  </a:cubicBezTo>
                  <a:cubicBezTo>
                    <a:pt x="86369" y="36802"/>
                    <a:pt x="86992" y="36321"/>
                    <a:pt x="87285" y="35732"/>
                  </a:cubicBezTo>
                  <a:cubicBezTo>
                    <a:pt x="87594" y="35146"/>
                    <a:pt x="87749" y="33858"/>
                    <a:pt x="87749" y="31892"/>
                  </a:cubicBezTo>
                  <a:cubicBezTo>
                    <a:pt x="87749" y="29413"/>
                    <a:pt x="86837" y="27555"/>
                    <a:pt x="85022" y="26301"/>
                  </a:cubicBezTo>
                  <a:cubicBezTo>
                    <a:pt x="83211" y="25063"/>
                    <a:pt x="80468" y="24440"/>
                    <a:pt x="76799" y="24440"/>
                  </a:cubicBezTo>
                  <a:cubicBezTo>
                    <a:pt x="73019" y="24440"/>
                    <a:pt x="70154" y="25201"/>
                    <a:pt x="68231" y="26719"/>
                  </a:cubicBezTo>
                  <a:cubicBezTo>
                    <a:pt x="66311" y="28237"/>
                    <a:pt x="65352" y="30483"/>
                    <a:pt x="65352" y="33456"/>
                  </a:cubicBezTo>
                  <a:lnTo>
                    <a:pt x="57637" y="33456"/>
                  </a:lnTo>
                  <a:lnTo>
                    <a:pt x="57637" y="33084"/>
                  </a:lnTo>
                  <a:cubicBezTo>
                    <a:pt x="57637" y="28191"/>
                    <a:pt x="59356" y="24302"/>
                    <a:pt x="62810" y="21467"/>
                  </a:cubicBezTo>
                  <a:cubicBezTo>
                    <a:pt x="66265" y="18618"/>
                    <a:pt x="71003" y="17193"/>
                    <a:pt x="77060" y="17193"/>
                  </a:cubicBezTo>
                  <a:cubicBezTo>
                    <a:pt x="83567" y="17193"/>
                    <a:pt x="88352" y="18418"/>
                    <a:pt x="91421" y="20848"/>
                  </a:cubicBezTo>
                  <a:cubicBezTo>
                    <a:pt x="94487" y="23281"/>
                    <a:pt x="96021" y="27091"/>
                    <a:pt x="96021" y="32278"/>
                  </a:cubicBezTo>
                  <a:lnTo>
                    <a:pt x="96021" y="56583"/>
                  </a:lnTo>
                  <a:cubicBezTo>
                    <a:pt x="96021" y="58658"/>
                    <a:pt x="96252" y="60004"/>
                    <a:pt x="96703" y="60607"/>
                  </a:cubicBezTo>
                  <a:cubicBezTo>
                    <a:pt x="97168" y="61213"/>
                    <a:pt x="97988" y="61522"/>
                    <a:pt x="99166" y="61522"/>
                  </a:cubicBezTo>
                  <a:cubicBezTo>
                    <a:pt x="99413" y="61522"/>
                    <a:pt x="99707" y="61506"/>
                    <a:pt x="100062" y="61460"/>
                  </a:cubicBezTo>
                  <a:cubicBezTo>
                    <a:pt x="100421" y="61414"/>
                    <a:pt x="100839" y="61338"/>
                    <a:pt x="101317" y="61242"/>
                  </a:cubicBezTo>
                  <a:lnTo>
                    <a:pt x="101317" y="67562"/>
                  </a:lnTo>
                  <a:cubicBezTo>
                    <a:pt x="100326" y="67842"/>
                    <a:pt x="99443" y="68029"/>
                    <a:pt x="98702" y="68135"/>
                  </a:cubicBezTo>
                  <a:cubicBezTo>
                    <a:pt x="97971" y="68243"/>
                    <a:pt x="97260" y="68306"/>
                    <a:pt x="96595" y="68306"/>
                  </a:cubicBezTo>
                  <a:cubicBezTo>
                    <a:pt x="93868" y="68306"/>
                    <a:pt x="91823" y="67716"/>
                    <a:pt x="90476" y="66524"/>
                  </a:cubicBezTo>
                  <a:cubicBezTo>
                    <a:pt x="89112" y="65349"/>
                    <a:pt x="88431" y="63551"/>
                    <a:pt x="88431" y="61167"/>
                  </a:cubicBezTo>
                  <a:lnTo>
                    <a:pt x="88431" y="60887"/>
                  </a:lnTo>
                  <a:close/>
                  <a:moveTo>
                    <a:pt x="87657" y="42657"/>
                  </a:moveTo>
                  <a:cubicBezTo>
                    <a:pt x="85474" y="43833"/>
                    <a:pt x="81739" y="44748"/>
                    <a:pt x="76440" y="45413"/>
                  </a:cubicBezTo>
                  <a:cubicBezTo>
                    <a:pt x="74567" y="45660"/>
                    <a:pt x="73157" y="45848"/>
                    <a:pt x="72212" y="46003"/>
                  </a:cubicBezTo>
                  <a:cubicBezTo>
                    <a:pt x="69255" y="46483"/>
                    <a:pt x="67118" y="47366"/>
                    <a:pt x="65817" y="48637"/>
                  </a:cubicBezTo>
                  <a:cubicBezTo>
                    <a:pt x="64516" y="49905"/>
                    <a:pt x="63864" y="51749"/>
                    <a:pt x="63864" y="54179"/>
                  </a:cubicBezTo>
                  <a:cubicBezTo>
                    <a:pt x="63864" y="56596"/>
                    <a:pt x="64621" y="58457"/>
                    <a:pt x="66140" y="59757"/>
                  </a:cubicBezTo>
                  <a:cubicBezTo>
                    <a:pt x="67644" y="61058"/>
                    <a:pt x="69811" y="61707"/>
                    <a:pt x="72630" y="61707"/>
                  </a:cubicBezTo>
                  <a:cubicBezTo>
                    <a:pt x="77013" y="61707"/>
                    <a:pt x="80623" y="60607"/>
                    <a:pt x="83429" y="58394"/>
                  </a:cubicBezTo>
                  <a:cubicBezTo>
                    <a:pt x="86247" y="56178"/>
                    <a:pt x="87657" y="53359"/>
                    <a:pt x="87657" y="49905"/>
                  </a:cubicBezTo>
                  <a:lnTo>
                    <a:pt x="87657" y="42657"/>
                  </a:lnTo>
                  <a:close/>
                  <a:moveTo>
                    <a:pt x="80778" y="9573"/>
                  </a:moveTo>
                  <a:lnTo>
                    <a:pt x="80778" y="0"/>
                  </a:lnTo>
                  <a:lnTo>
                    <a:pt x="89050" y="0"/>
                  </a:lnTo>
                  <a:lnTo>
                    <a:pt x="89050" y="9573"/>
                  </a:lnTo>
                  <a:lnTo>
                    <a:pt x="80778" y="9573"/>
                  </a:lnTo>
                  <a:close/>
                  <a:moveTo>
                    <a:pt x="65817" y="9573"/>
                  </a:moveTo>
                  <a:lnTo>
                    <a:pt x="65817" y="0"/>
                  </a:lnTo>
                  <a:lnTo>
                    <a:pt x="74086" y="0"/>
                  </a:lnTo>
                  <a:lnTo>
                    <a:pt x="74086" y="9573"/>
                  </a:lnTo>
                  <a:lnTo>
                    <a:pt x="65817" y="9573"/>
                  </a:lnTo>
                  <a:close/>
                  <a:moveTo>
                    <a:pt x="108848" y="67377"/>
                  </a:moveTo>
                  <a:lnTo>
                    <a:pt x="108848" y="18773"/>
                  </a:lnTo>
                  <a:lnTo>
                    <a:pt x="116749" y="18773"/>
                  </a:lnTo>
                  <a:lnTo>
                    <a:pt x="116749" y="27476"/>
                  </a:lnTo>
                  <a:cubicBezTo>
                    <a:pt x="118049" y="24226"/>
                    <a:pt x="119814" y="21793"/>
                    <a:pt x="122044" y="20166"/>
                  </a:cubicBezTo>
                  <a:cubicBezTo>
                    <a:pt x="124260" y="18556"/>
                    <a:pt x="126987" y="17749"/>
                    <a:pt x="130224" y="17749"/>
                  </a:cubicBezTo>
                  <a:cubicBezTo>
                    <a:pt x="130827" y="17749"/>
                    <a:pt x="131278" y="17749"/>
                    <a:pt x="131541" y="17766"/>
                  </a:cubicBezTo>
                  <a:cubicBezTo>
                    <a:pt x="131818" y="17782"/>
                    <a:pt x="132081" y="17828"/>
                    <a:pt x="132361" y="17891"/>
                  </a:cubicBezTo>
                  <a:lnTo>
                    <a:pt x="132361" y="26485"/>
                  </a:lnTo>
                  <a:cubicBezTo>
                    <a:pt x="132144" y="26456"/>
                    <a:pt x="131913" y="26426"/>
                    <a:pt x="131634" y="26410"/>
                  </a:cubicBezTo>
                  <a:cubicBezTo>
                    <a:pt x="131370" y="26393"/>
                    <a:pt x="130952" y="26393"/>
                    <a:pt x="130409" y="26393"/>
                  </a:cubicBezTo>
                  <a:cubicBezTo>
                    <a:pt x="126058" y="26393"/>
                    <a:pt x="122742" y="27585"/>
                    <a:pt x="120450" y="29956"/>
                  </a:cubicBezTo>
                  <a:cubicBezTo>
                    <a:pt x="118171" y="32327"/>
                    <a:pt x="117025" y="35794"/>
                    <a:pt x="117025" y="40332"/>
                  </a:cubicBezTo>
                  <a:lnTo>
                    <a:pt x="117025" y="67377"/>
                  </a:lnTo>
                  <a:lnTo>
                    <a:pt x="108848" y="67377"/>
                  </a:lnTo>
                  <a:close/>
                  <a:moveTo>
                    <a:pt x="139705" y="67377"/>
                  </a:moveTo>
                  <a:lnTo>
                    <a:pt x="139705" y="557"/>
                  </a:lnTo>
                  <a:lnTo>
                    <a:pt x="147882" y="557"/>
                  </a:lnTo>
                  <a:lnTo>
                    <a:pt x="147882" y="40596"/>
                  </a:lnTo>
                  <a:lnTo>
                    <a:pt x="169834" y="18773"/>
                  </a:lnTo>
                  <a:lnTo>
                    <a:pt x="180132" y="18773"/>
                  </a:lnTo>
                  <a:lnTo>
                    <a:pt x="161947" y="36522"/>
                  </a:lnTo>
                  <a:lnTo>
                    <a:pt x="179855" y="67377"/>
                  </a:lnTo>
                  <a:lnTo>
                    <a:pt x="170654" y="67377"/>
                  </a:lnTo>
                  <a:lnTo>
                    <a:pt x="156451" y="42193"/>
                  </a:lnTo>
                  <a:lnTo>
                    <a:pt x="147882" y="50448"/>
                  </a:lnTo>
                  <a:lnTo>
                    <a:pt x="147882" y="67377"/>
                  </a:lnTo>
                  <a:lnTo>
                    <a:pt x="139705" y="67377"/>
                  </a:lnTo>
                  <a:close/>
                  <a:moveTo>
                    <a:pt x="220110" y="67377"/>
                  </a:moveTo>
                  <a:lnTo>
                    <a:pt x="220110" y="37467"/>
                  </a:lnTo>
                  <a:cubicBezTo>
                    <a:pt x="220110" y="32696"/>
                    <a:pt x="219383" y="29383"/>
                    <a:pt x="217911" y="27555"/>
                  </a:cubicBezTo>
                  <a:cubicBezTo>
                    <a:pt x="216439" y="25728"/>
                    <a:pt x="213929" y="24812"/>
                    <a:pt x="210369" y="24812"/>
                  </a:cubicBezTo>
                  <a:cubicBezTo>
                    <a:pt x="205798" y="24812"/>
                    <a:pt x="202252" y="26100"/>
                    <a:pt x="199726" y="28685"/>
                  </a:cubicBezTo>
                  <a:cubicBezTo>
                    <a:pt x="197200" y="31273"/>
                    <a:pt x="195945" y="34945"/>
                    <a:pt x="195945" y="39700"/>
                  </a:cubicBezTo>
                  <a:lnTo>
                    <a:pt x="195945" y="67377"/>
                  </a:lnTo>
                  <a:lnTo>
                    <a:pt x="187768" y="67377"/>
                  </a:lnTo>
                  <a:lnTo>
                    <a:pt x="187768" y="18773"/>
                  </a:lnTo>
                  <a:lnTo>
                    <a:pt x="195590" y="18773"/>
                  </a:lnTo>
                  <a:lnTo>
                    <a:pt x="195590" y="25850"/>
                  </a:lnTo>
                  <a:cubicBezTo>
                    <a:pt x="197464" y="23047"/>
                    <a:pt x="199680" y="20956"/>
                    <a:pt x="202252" y="19610"/>
                  </a:cubicBezTo>
                  <a:cubicBezTo>
                    <a:pt x="204824" y="18246"/>
                    <a:pt x="207797" y="17565"/>
                    <a:pt x="211189" y="17565"/>
                  </a:cubicBezTo>
                  <a:cubicBezTo>
                    <a:pt x="214845" y="17565"/>
                    <a:pt x="217927" y="18121"/>
                    <a:pt x="220436" y="19221"/>
                  </a:cubicBezTo>
                  <a:cubicBezTo>
                    <a:pt x="222962" y="20321"/>
                    <a:pt x="224899" y="21981"/>
                    <a:pt x="226246" y="24177"/>
                  </a:cubicBezTo>
                  <a:cubicBezTo>
                    <a:pt x="227003" y="25372"/>
                    <a:pt x="227546" y="26749"/>
                    <a:pt x="227886" y="28329"/>
                  </a:cubicBezTo>
                  <a:cubicBezTo>
                    <a:pt x="228212" y="29926"/>
                    <a:pt x="228383" y="32436"/>
                    <a:pt x="228383" y="35887"/>
                  </a:cubicBezTo>
                  <a:lnTo>
                    <a:pt x="228383" y="38195"/>
                  </a:lnTo>
                  <a:lnTo>
                    <a:pt x="228383" y="67377"/>
                  </a:lnTo>
                  <a:lnTo>
                    <a:pt x="220110" y="67377"/>
                  </a:lnTo>
                  <a:close/>
                  <a:moveTo>
                    <a:pt x="270687" y="60887"/>
                  </a:moveTo>
                  <a:cubicBezTo>
                    <a:pt x="268131" y="63551"/>
                    <a:pt x="265434" y="65533"/>
                    <a:pt x="262569" y="66867"/>
                  </a:cubicBezTo>
                  <a:cubicBezTo>
                    <a:pt x="259720" y="68197"/>
                    <a:pt x="256684" y="68866"/>
                    <a:pt x="253463" y="68866"/>
                  </a:cubicBezTo>
                  <a:cubicBezTo>
                    <a:pt x="248504" y="68866"/>
                    <a:pt x="244631" y="67578"/>
                    <a:pt x="241845" y="64993"/>
                  </a:cubicBezTo>
                  <a:cubicBezTo>
                    <a:pt x="239056" y="62405"/>
                    <a:pt x="237663" y="58829"/>
                    <a:pt x="237663" y="54275"/>
                  </a:cubicBezTo>
                  <a:cubicBezTo>
                    <a:pt x="237663" y="49859"/>
                    <a:pt x="239026" y="46391"/>
                    <a:pt x="241766" y="43882"/>
                  </a:cubicBezTo>
                  <a:cubicBezTo>
                    <a:pt x="244509" y="41373"/>
                    <a:pt x="248692" y="39759"/>
                    <a:pt x="254283" y="39031"/>
                  </a:cubicBezTo>
                  <a:cubicBezTo>
                    <a:pt x="255709" y="38877"/>
                    <a:pt x="257629" y="38659"/>
                    <a:pt x="260060" y="38396"/>
                  </a:cubicBezTo>
                  <a:cubicBezTo>
                    <a:pt x="264196" y="37978"/>
                    <a:pt x="266751" y="37560"/>
                    <a:pt x="267680" y="37174"/>
                  </a:cubicBezTo>
                  <a:cubicBezTo>
                    <a:pt x="268625" y="36802"/>
                    <a:pt x="269247" y="36321"/>
                    <a:pt x="269541" y="35732"/>
                  </a:cubicBezTo>
                  <a:cubicBezTo>
                    <a:pt x="269850" y="35146"/>
                    <a:pt x="270005" y="33858"/>
                    <a:pt x="270005" y="31892"/>
                  </a:cubicBezTo>
                  <a:cubicBezTo>
                    <a:pt x="270005" y="29413"/>
                    <a:pt x="269093" y="27555"/>
                    <a:pt x="267278" y="26301"/>
                  </a:cubicBezTo>
                  <a:cubicBezTo>
                    <a:pt x="265467" y="25063"/>
                    <a:pt x="262724" y="24440"/>
                    <a:pt x="259055" y="24440"/>
                  </a:cubicBezTo>
                  <a:cubicBezTo>
                    <a:pt x="255275" y="24440"/>
                    <a:pt x="252410" y="25201"/>
                    <a:pt x="250486" y="26719"/>
                  </a:cubicBezTo>
                  <a:cubicBezTo>
                    <a:pt x="248567" y="28237"/>
                    <a:pt x="247608" y="30483"/>
                    <a:pt x="247608" y="33456"/>
                  </a:cubicBezTo>
                  <a:lnTo>
                    <a:pt x="239892" y="33456"/>
                  </a:lnTo>
                  <a:lnTo>
                    <a:pt x="239892" y="33084"/>
                  </a:lnTo>
                  <a:cubicBezTo>
                    <a:pt x="239892" y="28191"/>
                    <a:pt x="241611" y="24302"/>
                    <a:pt x="245066" y="21467"/>
                  </a:cubicBezTo>
                  <a:cubicBezTo>
                    <a:pt x="248520" y="18618"/>
                    <a:pt x="253259" y="17193"/>
                    <a:pt x="259315" y="17193"/>
                  </a:cubicBezTo>
                  <a:cubicBezTo>
                    <a:pt x="265823" y="17193"/>
                    <a:pt x="270608" y="18418"/>
                    <a:pt x="273677" y="20848"/>
                  </a:cubicBezTo>
                  <a:cubicBezTo>
                    <a:pt x="276743" y="23281"/>
                    <a:pt x="278277" y="27091"/>
                    <a:pt x="278277" y="32278"/>
                  </a:cubicBezTo>
                  <a:lnTo>
                    <a:pt x="278277" y="56583"/>
                  </a:lnTo>
                  <a:cubicBezTo>
                    <a:pt x="278277" y="58658"/>
                    <a:pt x="278508" y="60004"/>
                    <a:pt x="278959" y="60607"/>
                  </a:cubicBezTo>
                  <a:cubicBezTo>
                    <a:pt x="279423" y="61213"/>
                    <a:pt x="280243" y="61522"/>
                    <a:pt x="281422" y="61522"/>
                  </a:cubicBezTo>
                  <a:cubicBezTo>
                    <a:pt x="281669" y="61522"/>
                    <a:pt x="281962" y="61506"/>
                    <a:pt x="282318" y="61460"/>
                  </a:cubicBezTo>
                  <a:cubicBezTo>
                    <a:pt x="282677" y="61414"/>
                    <a:pt x="283095" y="61338"/>
                    <a:pt x="283573" y="61242"/>
                  </a:cubicBezTo>
                  <a:lnTo>
                    <a:pt x="283573" y="67562"/>
                  </a:lnTo>
                  <a:cubicBezTo>
                    <a:pt x="282581" y="67842"/>
                    <a:pt x="281699" y="68029"/>
                    <a:pt x="280958" y="68135"/>
                  </a:cubicBezTo>
                  <a:cubicBezTo>
                    <a:pt x="280227" y="68243"/>
                    <a:pt x="279516" y="68306"/>
                    <a:pt x="278850" y="68306"/>
                  </a:cubicBezTo>
                  <a:cubicBezTo>
                    <a:pt x="276124" y="68306"/>
                    <a:pt x="274079" y="67716"/>
                    <a:pt x="272732" y="66524"/>
                  </a:cubicBezTo>
                  <a:cubicBezTo>
                    <a:pt x="271368" y="65349"/>
                    <a:pt x="270687" y="63551"/>
                    <a:pt x="270687" y="61167"/>
                  </a:cubicBezTo>
                  <a:lnTo>
                    <a:pt x="270687" y="60887"/>
                  </a:lnTo>
                  <a:close/>
                  <a:moveTo>
                    <a:pt x="269913" y="42657"/>
                  </a:moveTo>
                  <a:cubicBezTo>
                    <a:pt x="267729" y="43833"/>
                    <a:pt x="263995" y="44748"/>
                    <a:pt x="258696" y="45413"/>
                  </a:cubicBezTo>
                  <a:cubicBezTo>
                    <a:pt x="256822" y="45660"/>
                    <a:pt x="255413" y="45848"/>
                    <a:pt x="254468" y="46003"/>
                  </a:cubicBezTo>
                  <a:cubicBezTo>
                    <a:pt x="251511" y="46483"/>
                    <a:pt x="249373" y="47366"/>
                    <a:pt x="248073" y="48637"/>
                  </a:cubicBezTo>
                  <a:cubicBezTo>
                    <a:pt x="246772" y="49905"/>
                    <a:pt x="246120" y="51749"/>
                    <a:pt x="246120" y="54179"/>
                  </a:cubicBezTo>
                  <a:cubicBezTo>
                    <a:pt x="246120" y="56596"/>
                    <a:pt x="246877" y="58457"/>
                    <a:pt x="248395" y="59757"/>
                  </a:cubicBezTo>
                  <a:cubicBezTo>
                    <a:pt x="249900" y="61058"/>
                    <a:pt x="252067" y="61707"/>
                    <a:pt x="254886" y="61707"/>
                  </a:cubicBezTo>
                  <a:cubicBezTo>
                    <a:pt x="259269" y="61707"/>
                    <a:pt x="262879" y="60607"/>
                    <a:pt x="265684" y="58394"/>
                  </a:cubicBezTo>
                  <a:cubicBezTo>
                    <a:pt x="268503" y="56178"/>
                    <a:pt x="269913" y="53359"/>
                    <a:pt x="269913" y="49905"/>
                  </a:cubicBezTo>
                  <a:lnTo>
                    <a:pt x="269913" y="42657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2E7540E6-29E2-4C69-A2F7-85CADEF5AC76}"/>
                </a:ext>
              </a:extLst>
            </p:cNvPr>
            <p:cNvSpPr/>
            <p:nvPr/>
          </p:nvSpPr>
          <p:spPr>
            <a:xfrm>
              <a:off x="9467303" y="4136260"/>
              <a:ext cx="251242" cy="83017"/>
            </a:xfrm>
            <a:custGeom>
              <a:avLst/>
              <a:gdLst>
                <a:gd name="connsiteX0" fmla="*/ 8921 w 261001"/>
                <a:gd name="connsiteY0" fmla="*/ 7808 h 86242"/>
                <a:gd name="connsiteX1" fmla="*/ 8921 w 261001"/>
                <a:gd name="connsiteY1" fmla="*/ 30483 h 86242"/>
                <a:gd name="connsiteX2" fmla="*/ 24429 w 261001"/>
                <a:gd name="connsiteY2" fmla="*/ 30483 h 86242"/>
                <a:gd name="connsiteX3" fmla="*/ 36307 w 261001"/>
                <a:gd name="connsiteY3" fmla="*/ 27756 h 86242"/>
                <a:gd name="connsiteX4" fmla="*/ 39778 w 261001"/>
                <a:gd name="connsiteY4" fmla="*/ 18664 h 86242"/>
                <a:gd name="connsiteX5" fmla="*/ 36511 w 261001"/>
                <a:gd name="connsiteY5" fmla="*/ 10254 h 86242"/>
                <a:gd name="connsiteX6" fmla="*/ 24429 w 261001"/>
                <a:gd name="connsiteY6" fmla="*/ 7808 h 86242"/>
                <a:gd name="connsiteX7" fmla="*/ 8921 w 261001"/>
                <a:gd name="connsiteY7" fmla="*/ 7808 h 86242"/>
                <a:gd name="connsiteX8" fmla="*/ 0 w 261001"/>
                <a:gd name="connsiteY8" fmla="*/ 0 h 86242"/>
                <a:gd name="connsiteX9" fmla="*/ 25930 w 261001"/>
                <a:gd name="connsiteY9" fmla="*/ 0 h 86242"/>
                <a:gd name="connsiteX10" fmla="*/ 35210 w 261001"/>
                <a:gd name="connsiteY10" fmla="*/ 543 h 86242"/>
                <a:gd name="connsiteX11" fmla="*/ 40539 w 261001"/>
                <a:gd name="connsiteY11" fmla="*/ 2354 h 86242"/>
                <a:gd name="connsiteX12" fmla="*/ 46967 w 261001"/>
                <a:gd name="connsiteY12" fmla="*/ 8799 h 86242"/>
                <a:gd name="connsiteX13" fmla="*/ 49167 w 261001"/>
                <a:gd name="connsiteY13" fmla="*/ 18510 h 86242"/>
                <a:gd name="connsiteX14" fmla="*/ 46858 w 261001"/>
                <a:gd name="connsiteY14" fmla="*/ 27743 h 86242"/>
                <a:gd name="connsiteX15" fmla="*/ 39966 w 261001"/>
                <a:gd name="connsiteY15" fmla="*/ 33753 h 86242"/>
                <a:gd name="connsiteX16" fmla="*/ 45524 w 261001"/>
                <a:gd name="connsiteY16" fmla="*/ 37421 h 86242"/>
                <a:gd name="connsiteX17" fmla="*/ 47586 w 261001"/>
                <a:gd name="connsiteY17" fmla="*/ 46174 h 86242"/>
                <a:gd name="connsiteX18" fmla="*/ 48360 w 261001"/>
                <a:gd name="connsiteY18" fmla="*/ 57202 h 86242"/>
                <a:gd name="connsiteX19" fmla="*/ 49288 w 261001"/>
                <a:gd name="connsiteY19" fmla="*/ 62484 h 86242"/>
                <a:gd name="connsiteX20" fmla="*/ 51396 w 261001"/>
                <a:gd name="connsiteY20" fmla="*/ 64964 h 86242"/>
                <a:gd name="connsiteX21" fmla="*/ 51396 w 261001"/>
                <a:gd name="connsiteY21" fmla="*/ 66821 h 86242"/>
                <a:gd name="connsiteX22" fmla="*/ 40907 w 261001"/>
                <a:gd name="connsiteY22" fmla="*/ 66821 h 86242"/>
                <a:gd name="connsiteX23" fmla="*/ 39129 w 261001"/>
                <a:gd name="connsiteY23" fmla="*/ 57884 h 86242"/>
                <a:gd name="connsiteX24" fmla="*/ 39129 w 261001"/>
                <a:gd name="connsiteY24" fmla="*/ 57620 h 86242"/>
                <a:gd name="connsiteX25" fmla="*/ 38569 w 261001"/>
                <a:gd name="connsiteY25" fmla="*/ 48900 h 86242"/>
                <a:gd name="connsiteX26" fmla="*/ 35721 w 261001"/>
                <a:gd name="connsiteY26" fmla="*/ 40194 h 86242"/>
                <a:gd name="connsiteX27" fmla="*/ 23701 w 261001"/>
                <a:gd name="connsiteY27" fmla="*/ 38198 h 86242"/>
                <a:gd name="connsiteX28" fmla="*/ 9017 w 261001"/>
                <a:gd name="connsiteY28" fmla="*/ 38198 h 86242"/>
                <a:gd name="connsiteX29" fmla="*/ 9017 w 261001"/>
                <a:gd name="connsiteY29" fmla="*/ 66821 h 86242"/>
                <a:gd name="connsiteX30" fmla="*/ 0 w 261001"/>
                <a:gd name="connsiteY30" fmla="*/ 66821 h 86242"/>
                <a:gd name="connsiteX31" fmla="*/ 0 w 261001"/>
                <a:gd name="connsiteY31" fmla="*/ 0 h 86242"/>
                <a:gd name="connsiteX32" fmla="*/ 66637 w 261001"/>
                <a:gd name="connsiteY32" fmla="*/ 42440 h 86242"/>
                <a:gd name="connsiteX33" fmla="*/ 70510 w 261001"/>
                <a:gd name="connsiteY33" fmla="*/ 56273 h 86242"/>
                <a:gd name="connsiteX34" fmla="*/ 81601 w 261001"/>
                <a:gd name="connsiteY34" fmla="*/ 61058 h 86242"/>
                <a:gd name="connsiteX35" fmla="*/ 92567 w 261001"/>
                <a:gd name="connsiteY35" fmla="*/ 56273 h 86242"/>
                <a:gd name="connsiteX36" fmla="*/ 96377 w 261001"/>
                <a:gd name="connsiteY36" fmla="*/ 42440 h 86242"/>
                <a:gd name="connsiteX37" fmla="*/ 92567 w 261001"/>
                <a:gd name="connsiteY37" fmla="*/ 28672 h 86242"/>
                <a:gd name="connsiteX38" fmla="*/ 81601 w 261001"/>
                <a:gd name="connsiteY38" fmla="*/ 23884 h 86242"/>
                <a:gd name="connsiteX39" fmla="*/ 70493 w 261001"/>
                <a:gd name="connsiteY39" fmla="*/ 28655 h 86242"/>
                <a:gd name="connsiteX40" fmla="*/ 66637 w 261001"/>
                <a:gd name="connsiteY40" fmla="*/ 42440 h 86242"/>
                <a:gd name="connsiteX41" fmla="*/ 58272 w 261001"/>
                <a:gd name="connsiteY41" fmla="*/ 42440 h 86242"/>
                <a:gd name="connsiteX42" fmla="*/ 64374 w 261001"/>
                <a:gd name="connsiteY42" fmla="*/ 23436 h 86242"/>
                <a:gd name="connsiteX43" fmla="*/ 81505 w 261001"/>
                <a:gd name="connsiteY43" fmla="*/ 16636 h 86242"/>
                <a:gd name="connsiteX44" fmla="*/ 98699 w 261001"/>
                <a:gd name="connsiteY44" fmla="*/ 23420 h 86242"/>
                <a:gd name="connsiteX45" fmla="*/ 104834 w 261001"/>
                <a:gd name="connsiteY45" fmla="*/ 42440 h 86242"/>
                <a:gd name="connsiteX46" fmla="*/ 98732 w 261001"/>
                <a:gd name="connsiteY46" fmla="*/ 61509 h 86242"/>
                <a:gd name="connsiteX47" fmla="*/ 81601 w 261001"/>
                <a:gd name="connsiteY47" fmla="*/ 68309 h 86242"/>
                <a:gd name="connsiteX48" fmla="*/ 64407 w 261001"/>
                <a:gd name="connsiteY48" fmla="*/ 61522 h 86242"/>
                <a:gd name="connsiteX49" fmla="*/ 58272 w 261001"/>
                <a:gd name="connsiteY49" fmla="*/ 42440 h 86242"/>
                <a:gd name="connsiteX50" fmla="*/ 122680 w 261001"/>
                <a:gd name="connsiteY50" fmla="*/ 42858 h 86242"/>
                <a:gd name="connsiteX51" fmla="*/ 126289 w 261001"/>
                <a:gd name="connsiteY51" fmla="*/ 56504 h 86242"/>
                <a:gd name="connsiteX52" fmla="*/ 137117 w 261001"/>
                <a:gd name="connsiteY52" fmla="*/ 61058 h 86242"/>
                <a:gd name="connsiteX53" fmla="*/ 147740 w 261001"/>
                <a:gd name="connsiteY53" fmla="*/ 56040 h 86242"/>
                <a:gd name="connsiteX54" fmla="*/ 151491 w 261001"/>
                <a:gd name="connsiteY54" fmla="*/ 41821 h 86242"/>
                <a:gd name="connsiteX55" fmla="*/ 147618 w 261001"/>
                <a:gd name="connsiteY55" fmla="*/ 28748 h 86242"/>
                <a:gd name="connsiteX56" fmla="*/ 137021 w 261001"/>
                <a:gd name="connsiteY56" fmla="*/ 23979 h 86242"/>
                <a:gd name="connsiteX57" fmla="*/ 126397 w 261001"/>
                <a:gd name="connsiteY57" fmla="*/ 28873 h 86242"/>
                <a:gd name="connsiteX58" fmla="*/ 122680 w 261001"/>
                <a:gd name="connsiteY58" fmla="*/ 42858 h 86242"/>
                <a:gd name="connsiteX59" fmla="*/ 114964 w 261001"/>
                <a:gd name="connsiteY59" fmla="*/ 86243 h 86242"/>
                <a:gd name="connsiteX60" fmla="*/ 114964 w 261001"/>
                <a:gd name="connsiteY60" fmla="*/ 18217 h 86242"/>
                <a:gd name="connsiteX61" fmla="*/ 122956 w 261001"/>
                <a:gd name="connsiteY61" fmla="*/ 18217 h 86242"/>
                <a:gd name="connsiteX62" fmla="*/ 122956 w 261001"/>
                <a:gd name="connsiteY62" fmla="*/ 25063 h 86242"/>
                <a:gd name="connsiteX63" fmla="*/ 129773 w 261001"/>
                <a:gd name="connsiteY63" fmla="*/ 18681 h 86242"/>
                <a:gd name="connsiteX64" fmla="*/ 138773 w 261001"/>
                <a:gd name="connsiteY64" fmla="*/ 16636 h 86242"/>
                <a:gd name="connsiteX65" fmla="*/ 154264 w 261001"/>
                <a:gd name="connsiteY65" fmla="*/ 23620 h 86242"/>
                <a:gd name="connsiteX66" fmla="*/ 160040 w 261001"/>
                <a:gd name="connsiteY66" fmla="*/ 42364 h 86242"/>
                <a:gd name="connsiteX67" fmla="*/ 154185 w 261001"/>
                <a:gd name="connsiteY67" fmla="*/ 61275 h 86242"/>
                <a:gd name="connsiteX68" fmla="*/ 138681 w 261001"/>
                <a:gd name="connsiteY68" fmla="*/ 68309 h 86242"/>
                <a:gd name="connsiteX69" fmla="*/ 129681 w 261001"/>
                <a:gd name="connsiteY69" fmla="*/ 66482 h 86242"/>
                <a:gd name="connsiteX70" fmla="*/ 122956 w 261001"/>
                <a:gd name="connsiteY70" fmla="*/ 60874 h 86242"/>
                <a:gd name="connsiteX71" fmla="*/ 122956 w 261001"/>
                <a:gd name="connsiteY71" fmla="*/ 86243 h 86242"/>
                <a:gd name="connsiteX72" fmla="*/ 114964 w 261001"/>
                <a:gd name="connsiteY72" fmla="*/ 86243 h 86242"/>
                <a:gd name="connsiteX73" fmla="*/ 170002 w 261001"/>
                <a:gd name="connsiteY73" fmla="*/ 66821 h 86242"/>
                <a:gd name="connsiteX74" fmla="*/ 170002 w 261001"/>
                <a:gd name="connsiteY74" fmla="*/ 0 h 86242"/>
                <a:gd name="connsiteX75" fmla="*/ 178179 w 261001"/>
                <a:gd name="connsiteY75" fmla="*/ 0 h 86242"/>
                <a:gd name="connsiteX76" fmla="*/ 178179 w 261001"/>
                <a:gd name="connsiteY76" fmla="*/ 40039 h 86242"/>
                <a:gd name="connsiteX77" fmla="*/ 200131 w 261001"/>
                <a:gd name="connsiteY77" fmla="*/ 18217 h 86242"/>
                <a:gd name="connsiteX78" fmla="*/ 210429 w 261001"/>
                <a:gd name="connsiteY78" fmla="*/ 18217 h 86242"/>
                <a:gd name="connsiteX79" fmla="*/ 192244 w 261001"/>
                <a:gd name="connsiteY79" fmla="*/ 35966 h 86242"/>
                <a:gd name="connsiteX80" fmla="*/ 210152 w 261001"/>
                <a:gd name="connsiteY80" fmla="*/ 66821 h 86242"/>
                <a:gd name="connsiteX81" fmla="*/ 200951 w 261001"/>
                <a:gd name="connsiteY81" fmla="*/ 66821 h 86242"/>
                <a:gd name="connsiteX82" fmla="*/ 186748 w 261001"/>
                <a:gd name="connsiteY82" fmla="*/ 41636 h 86242"/>
                <a:gd name="connsiteX83" fmla="*/ 178179 w 261001"/>
                <a:gd name="connsiteY83" fmla="*/ 49892 h 86242"/>
                <a:gd name="connsiteX84" fmla="*/ 178179 w 261001"/>
                <a:gd name="connsiteY84" fmla="*/ 66821 h 86242"/>
                <a:gd name="connsiteX85" fmla="*/ 170002 w 261001"/>
                <a:gd name="connsiteY85" fmla="*/ 66821 h 86242"/>
                <a:gd name="connsiteX86" fmla="*/ 248115 w 261001"/>
                <a:gd name="connsiteY86" fmla="*/ 60330 h 86242"/>
                <a:gd name="connsiteX87" fmla="*/ 239998 w 261001"/>
                <a:gd name="connsiteY87" fmla="*/ 66310 h 86242"/>
                <a:gd name="connsiteX88" fmla="*/ 230892 w 261001"/>
                <a:gd name="connsiteY88" fmla="*/ 68309 h 86242"/>
                <a:gd name="connsiteX89" fmla="*/ 219274 w 261001"/>
                <a:gd name="connsiteY89" fmla="*/ 64437 h 86242"/>
                <a:gd name="connsiteX90" fmla="*/ 215092 w 261001"/>
                <a:gd name="connsiteY90" fmla="*/ 53718 h 86242"/>
                <a:gd name="connsiteX91" fmla="*/ 219195 w 261001"/>
                <a:gd name="connsiteY91" fmla="*/ 43325 h 86242"/>
                <a:gd name="connsiteX92" fmla="*/ 231712 w 261001"/>
                <a:gd name="connsiteY92" fmla="*/ 38475 h 86242"/>
                <a:gd name="connsiteX93" fmla="*/ 237488 w 261001"/>
                <a:gd name="connsiteY93" fmla="*/ 37839 h 86242"/>
                <a:gd name="connsiteX94" fmla="*/ 245109 w 261001"/>
                <a:gd name="connsiteY94" fmla="*/ 36618 h 86242"/>
                <a:gd name="connsiteX95" fmla="*/ 246969 w 261001"/>
                <a:gd name="connsiteY95" fmla="*/ 35175 h 86242"/>
                <a:gd name="connsiteX96" fmla="*/ 247434 w 261001"/>
                <a:gd name="connsiteY96" fmla="*/ 31336 h 86242"/>
                <a:gd name="connsiteX97" fmla="*/ 244707 w 261001"/>
                <a:gd name="connsiteY97" fmla="*/ 25744 h 86242"/>
                <a:gd name="connsiteX98" fmla="*/ 236484 w 261001"/>
                <a:gd name="connsiteY98" fmla="*/ 23884 h 86242"/>
                <a:gd name="connsiteX99" fmla="*/ 227915 w 261001"/>
                <a:gd name="connsiteY99" fmla="*/ 26163 h 86242"/>
                <a:gd name="connsiteX100" fmla="*/ 225037 w 261001"/>
                <a:gd name="connsiteY100" fmla="*/ 32900 h 86242"/>
                <a:gd name="connsiteX101" fmla="*/ 217321 w 261001"/>
                <a:gd name="connsiteY101" fmla="*/ 32900 h 86242"/>
                <a:gd name="connsiteX102" fmla="*/ 217321 w 261001"/>
                <a:gd name="connsiteY102" fmla="*/ 32528 h 86242"/>
                <a:gd name="connsiteX103" fmla="*/ 222495 w 261001"/>
                <a:gd name="connsiteY103" fmla="*/ 20910 h 86242"/>
                <a:gd name="connsiteX104" fmla="*/ 236744 w 261001"/>
                <a:gd name="connsiteY104" fmla="*/ 16636 h 86242"/>
                <a:gd name="connsiteX105" fmla="*/ 251106 w 261001"/>
                <a:gd name="connsiteY105" fmla="*/ 20291 h 86242"/>
                <a:gd name="connsiteX106" fmla="*/ 255706 w 261001"/>
                <a:gd name="connsiteY106" fmla="*/ 31721 h 86242"/>
                <a:gd name="connsiteX107" fmla="*/ 255706 w 261001"/>
                <a:gd name="connsiteY107" fmla="*/ 56026 h 86242"/>
                <a:gd name="connsiteX108" fmla="*/ 256388 w 261001"/>
                <a:gd name="connsiteY108" fmla="*/ 60050 h 86242"/>
                <a:gd name="connsiteX109" fmla="*/ 258851 w 261001"/>
                <a:gd name="connsiteY109" fmla="*/ 60966 h 86242"/>
                <a:gd name="connsiteX110" fmla="*/ 259747 w 261001"/>
                <a:gd name="connsiteY110" fmla="*/ 60903 h 86242"/>
                <a:gd name="connsiteX111" fmla="*/ 261001 w 261001"/>
                <a:gd name="connsiteY111" fmla="*/ 60686 h 86242"/>
                <a:gd name="connsiteX112" fmla="*/ 261001 w 261001"/>
                <a:gd name="connsiteY112" fmla="*/ 67005 h 86242"/>
                <a:gd name="connsiteX113" fmla="*/ 258387 w 261001"/>
                <a:gd name="connsiteY113" fmla="*/ 67578 h 86242"/>
                <a:gd name="connsiteX114" fmla="*/ 256279 w 261001"/>
                <a:gd name="connsiteY114" fmla="*/ 67749 h 86242"/>
                <a:gd name="connsiteX115" fmla="*/ 250160 w 261001"/>
                <a:gd name="connsiteY115" fmla="*/ 65968 h 86242"/>
                <a:gd name="connsiteX116" fmla="*/ 248115 w 261001"/>
                <a:gd name="connsiteY116" fmla="*/ 60610 h 86242"/>
                <a:gd name="connsiteX117" fmla="*/ 248115 w 261001"/>
                <a:gd name="connsiteY117" fmla="*/ 60330 h 86242"/>
                <a:gd name="connsiteX118" fmla="*/ 247341 w 261001"/>
                <a:gd name="connsiteY118" fmla="*/ 42100 h 86242"/>
                <a:gd name="connsiteX119" fmla="*/ 236125 w 261001"/>
                <a:gd name="connsiteY119" fmla="*/ 44857 h 86242"/>
                <a:gd name="connsiteX120" fmla="*/ 231897 w 261001"/>
                <a:gd name="connsiteY120" fmla="*/ 45446 h 86242"/>
                <a:gd name="connsiteX121" fmla="*/ 225501 w 261001"/>
                <a:gd name="connsiteY121" fmla="*/ 48081 h 86242"/>
                <a:gd name="connsiteX122" fmla="*/ 223549 w 261001"/>
                <a:gd name="connsiteY122" fmla="*/ 53623 h 86242"/>
                <a:gd name="connsiteX123" fmla="*/ 225824 w 261001"/>
                <a:gd name="connsiteY123" fmla="*/ 59201 h 86242"/>
                <a:gd name="connsiteX124" fmla="*/ 232315 w 261001"/>
                <a:gd name="connsiteY124" fmla="*/ 61150 h 86242"/>
                <a:gd name="connsiteX125" fmla="*/ 243113 w 261001"/>
                <a:gd name="connsiteY125" fmla="*/ 57838 h 86242"/>
                <a:gd name="connsiteX126" fmla="*/ 247341 w 261001"/>
                <a:gd name="connsiteY126" fmla="*/ 49348 h 86242"/>
                <a:gd name="connsiteX127" fmla="*/ 247341 w 261001"/>
                <a:gd name="connsiteY127" fmla="*/ 42100 h 8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61001" h="86242">
                  <a:moveTo>
                    <a:pt x="8921" y="7808"/>
                  </a:moveTo>
                  <a:lnTo>
                    <a:pt x="8921" y="30483"/>
                  </a:lnTo>
                  <a:lnTo>
                    <a:pt x="24429" y="30483"/>
                  </a:lnTo>
                  <a:cubicBezTo>
                    <a:pt x="30037" y="30483"/>
                    <a:pt x="33985" y="29571"/>
                    <a:pt x="36307" y="27756"/>
                  </a:cubicBezTo>
                  <a:cubicBezTo>
                    <a:pt x="38615" y="25945"/>
                    <a:pt x="39778" y="22909"/>
                    <a:pt x="39778" y="18664"/>
                  </a:cubicBezTo>
                  <a:cubicBezTo>
                    <a:pt x="39778" y="14700"/>
                    <a:pt x="38694" y="11897"/>
                    <a:pt x="36511" y="10254"/>
                  </a:cubicBezTo>
                  <a:cubicBezTo>
                    <a:pt x="34324" y="8628"/>
                    <a:pt x="30297" y="7808"/>
                    <a:pt x="24429" y="7808"/>
                  </a:cubicBezTo>
                  <a:lnTo>
                    <a:pt x="8921" y="7808"/>
                  </a:lnTo>
                  <a:close/>
                  <a:moveTo>
                    <a:pt x="0" y="0"/>
                  </a:moveTo>
                  <a:lnTo>
                    <a:pt x="25930" y="0"/>
                  </a:lnTo>
                  <a:cubicBezTo>
                    <a:pt x="30129" y="0"/>
                    <a:pt x="33225" y="188"/>
                    <a:pt x="35210" y="543"/>
                  </a:cubicBezTo>
                  <a:cubicBezTo>
                    <a:pt x="37193" y="915"/>
                    <a:pt x="38974" y="1518"/>
                    <a:pt x="40539" y="2354"/>
                  </a:cubicBezTo>
                  <a:cubicBezTo>
                    <a:pt x="43358" y="3905"/>
                    <a:pt x="45495" y="6059"/>
                    <a:pt x="46967" y="8799"/>
                  </a:cubicBezTo>
                  <a:cubicBezTo>
                    <a:pt x="48436" y="11555"/>
                    <a:pt x="49167" y="14792"/>
                    <a:pt x="49167" y="18510"/>
                  </a:cubicBezTo>
                  <a:cubicBezTo>
                    <a:pt x="49167" y="22106"/>
                    <a:pt x="48389" y="25188"/>
                    <a:pt x="46858" y="27743"/>
                  </a:cubicBezTo>
                  <a:cubicBezTo>
                    <a:pt x="45307" y="30299"/>
                    <a:pt x="43015" y="32297"/>
                    <a:pt x="39966" y="33753"/>
                  </a:cubicBezTo>
                  <a:cubicBezTo>
                    <a:pt x="42567" y="34481"/>
                    <a:pt x="44411" y="35702"/>
                    <a:pt x="45524" y="37421"/>
                  </a:cubicBezTo>
                  <a:cubicBezTo>
                    <a:pt x="46624" y="39143"/>
                    <a:pt x="47306" y="42071"/>
                    <a:pt x="47586" y="46174"/>
                  </a:cubicBezTo>
                  <a:lnTo>
                    <a:pt x="48360" y="57202"/>
                  </a:lnTo>
                  <a:cubicBezTo>
                    <a:pt x="48498" y="59556"/>
                    <a:pt x="48808" y="61322"/>
                    <a:pt x="49288" y="62484"/>
                  </a:cubicBezTo>
                  <a:cubicBezTo>
                    <a:pt x="49753" y="63646"/>
                    <a:pt x="50451" y="64483"/>
                    <a:pt x="51396" y="64964"/>
                  </a:cubicBezTo>
                  <a:lnTo>
                    <a:pt x="51396" y="66821"/>
                  </a:lnTo>
                  <a:lnTo>
                    <a:pt x="40907" y="66821"/>
                  </a:lnTo>
                  <a:cubicBezTo>
                    <a:pt x="40058" y="65428"/>
                    <a:pt x="39468" y="62454"/>
                    <a:pt x="39129" y="57884"/>
                  </a:cubicBezTo>
                  <a:lnTo>
                    <a:pt x="39129" y="57620"/>
                  </a:lnTo>
                  <a:lnTo>
                    <a:pt x="38569" y="48900"/>
                  </a:lnTo>
                  <a:cubicBezTo>
                    <a:pt x="38276" y="44422"/>
                    <a:pt x="37315" y="41528"/>
                    <a:pt x="35721" y="40194"/>
                  </a:cubicBezTo>
                  <a:cubicBezTo>
                    <a:pt x="34110" y="38864"/>
                    <a:pt x="30113" y="38198"/>
                    <a:pt x="23701" y="38198"/>
                  </a:cubicBezTo>
                  <a:lnTo>
                    <a:pt x="9017" y="38198"/>
                  </a:lnTo>
                  <a:lnTo>
                    <a:pt x="9017" y="66821"/>
                  </a:lnTo>
                  <a:lnTo>
                    <a:pt x="0" y="66821"/>
                  </a:lnTo>
                  <a:lnTo>
                    <a:pt x="0" y="0"/>
                  </a:lnTo>
                  <a:close/>
                  <a:moveTo>
                    <a:pt x="66637" y="42440"/>
                  </a:moveTo>
                  <a:cubicBezTo>
                    <a:pt x="66637" y="48466"/>
                    <a:pt x="67921" y="53083"/>
                    <a:pt x="70510" y="56273"/>
                  </a:cubicBezTo>
                  <a:cubicBezTo>
                    <a:pt x="73095" y="59464"/>
                    <a:pt x="76796" y="61058"/>
                    <a:pt x="81601" y="61058"/>
                  </a:cubicBezTo>
                  <a:cubicBezTo>
                    <a:pt x="86369" y="61058"/>
                    <a:pt x="90025" y="59464"/>
                    <a:pt x="92567" y="56273"/>
                  </a:cubicBezTo>
                  <a:cubicBezTo>
                    <a:pt x="95106" y="53083"/>
                    <a:pt x="96377" y="48466"/>
                    <a:pt x="96377" y="42440"/>
                  </a:cubicBezTo>
                  <a:cubicBezTo>
                    <a:pt x="96377" y="36463"/>
                    <a:pt x="95106" y="31863"/>
                    <a:pt x="92567" y="28672"/>
                  </a:cubicBezTo>
                  <a:cubicBezTo>
                    <a:pt x="90025" y="25481"/>
                    <a:pt x="86369" y="23884"/>
                    <a:pt x="81601" y="23884"/>
                  </a:cubicBezTo>
                  <a:cubicBezTo>
                    <a:pt x="76766" y="23884"/>
                    <a:pt x="73065" y="25481"/>
                    <a:pt x="70493" y="28655"/>
                  </a:cubicBezTo>
                  <a:cubicBezTo>
                    <a:pt x="67921" y="31830"/>
                    <a:pt x="66637" y="36430"/>
                    <a:pt x="66637" y="42440"/>
                  </a:cubicBezTo>
                  <a:close/>
                  <a:moveTo>
                    <a:pt x="58272" y="42440"/>
                  </a:moveTo>
                  <a:cubicBezTo>
                    <a:pt x="58272" y="34309"/>
                    <a:pt x="60301" y="27974"/>
                    <a:pt x="64374" y="23436"/>
                  </a:cubicBezTo>
                  <a:cubicBezTo>
                    <a:pt x="68448" y="18898"/>
                    <a:pt x="74148" y="16636"/>
                    <a:pt x="81505" y="16636"/>
                  </a:cubicBezTo>
                  <a:cubicBezTo>
                    <a:pt x="88895" y="16636"/>
                    <a:pt x="94625" y="18898"/>
                    <a:pt x="98699" y="23420"/>
                  </a:cubicBezTo>
                  <a:cubicBezTo>
                    <a:pt x="102789" y="27944"/>
                    <a:pt x="104834" y="34280"/>
                    <a:pt x="104834" y="42440"/>
                  </a:cubicBezTo>
                  <a:cubicBezTo>
                    <a:pt x="104834" y="50619"/>
                    <a:pt x="102805" y="56968"/>
                    <a:pt x="98732" y="61509"/>
                  </a:cubicBezTo>
                  <a:cubicBezTo>
                    <a:pt x="94658" y="66047"/>
                    <a:pt x="88958" y="68309"/>
                    <a:pt x="81601" y="68309"/>
                  </a:cubicBezTo>
                  <a:cubicBezTo>
                    <a:pt x="74211" y="68309"/>
                    <a:pt x="68481" y="66047"/>
                    <a:pt x="64407" y="61522"/>
                  </a:cubicBezTo>
                  <a:cubicBezTo>
                    <a:pt x="60317" y="57001"/>
                    <a:pt x="58272" y="50649"/>
                    <a:pt x="58272" y="42440"/>
                  </a:cubicBezTo>
                  <a:close/>
                  <a:moveTo>
                    <a:pt x="122680" y="42858"/>
                  </a:moveTo>
                  <a:cubicBezTo>
                    <a:pt x="122680" y="48917"/>
                    <a:pt x="123888" y="53455"/>
                    <a:pt x="126289" y="56504"/>
                  </a:cubicBezTo>
                  <a:cubicBezTo>
                    <a:pt x="128689" y="59540"/>
                    <a:pt x="132299" y="61058"/>
                    <a:pt x="137117" y="61058"/>
                  </a:cubicBezTo>
                  <a:cubicBezTo>
                    <a:pt x="141701" y="61058"/>
                    <a:pt x="145247" y="59385"/>
                    <a:pt x="147740" y="56040"/>
                  </a:cubicBezTo>
                  <a:cubicBezTo>
                    <a:pt x="150237" y="52694"/>
                    <a:pt x="151491" y="47955"/>
                    <a:pt x="151491" y="41821"/>
                  </a:cubicBezTo>
                  <a:cubicBezTo>
                    <a:pt x="151491" y="36275"/>
                    <a:pt x="150204" y="31925"/>
                    <a:pt x="147618" y="28748"/>
                  </a:cubicBezTo>
                  <a:cubicBezTo>
                    <a:pt x="145030" y="25573"/>
                    <a:pt x="141500" y="23979"/>
                    <a:pt x="137021" y="23979"/>
                  </a:cubicBezTo>
                  <a:cubicBezTo>
                    <a:pt x="132421" y="23979"/>
                    <a:pt x="128874" y="25606"/>
                    <a:pt x="126397" y="28873"/>
                  </a:cubicBezTo>
                  <a:cubicBezTo>
                    <a:pt x="123918" y="32139"/>
                    <a:pt x="122680" y="36802"/>
                    <a:pt x="122680" y="42858"/>
                  </a:cubicBezTo>
                  <a:close/>
                  <a:moveTo>
                    <a:pt x="114964" y="86243"/>
                  </a:moveTo>
                  <a:lnTo>
                    <a:pt x="114964" y="18217"/>
                  </a:lnTo>
                  <a:lnTo>
                    <a:pt x="122956" y="18217"/>
                  </a:lnTo>
                  <a:lnTo>
                    <a:pt x="122956" y="25063"/>
                  </a:lnTo>
                  <a:cubicBezTo>
                    <a:pt x="124972" y="22165"/>
                    <a:pt x="127247" y="20028"/>
                    <a:pt x="129773" y="18681"/>
                  </a:cubicBezTo>
                  <a:cubicBezTo>
                    <a:pt x="132299" y="17318"/>
                    <a:pt x="135302" y="16636"/>
                    <a:pt x="138773" y="16636"/>
                  </a:cubicBezTo>
                  <a:cubicBezTo>
                    <a:pt x="145247" y="16636"/>
                    <a:pt x="150404" y="18961"/>
                    <a:pt x="154264" y="23620"/>
                  </a:cubicBezTo>
                  <a:cubicBezTo>
                    <a:pt x="158120" y="28283"/>
                    <a:pt x="160040" y="34527"/>
                    <a:pt x="160040" y="42364"/>
                  </a:cubicBezTo>
                  <a:cubicBezTo>
                    <a:pt x="160040" y="50277"/>
                    <a:pt x="158087" y="56583"/>
                    <a:pt x="154185" y="61275"/>
                  </a:cubicBezTo>
                  <a:cubicBezTo>
                    <a:pt x="150296" y="65968"/>
                    <a:pt x="145122" y="68309"/>
                    <a:pt x="138681" y="68309"/>
                  </a:cubicBezTo>
                  <a:cubicBezTo>
                    <a:pt x="135272" y="68309"/>
                    <a:pt x="132266" y="67703"/>
                    <a:pt x="129681" y="66482"/>
                  </a:cubicBezTo>
                  <a:cubicBezTo>
                    <a:pt x="127092" y="65257"/>
                    <a:pt x="124846" y="63383"/>
                    <a:pt x="122956" y="60874"/>
                  </a:cubicBezTo>
                  <a:lnTo>
                    <a:pt x="122956" y="86243"/>
                  </a:lnTo>
                  <a:lnTo>
                    <a:pt x="114964" y="86243"/>
                  </a:lnTo>
                  <a:close/>
                  <a:moveTo>
                    <a:pt x="170002" y="66821"/>
                  </a:moveTo>
                  <a:lnTo>
                    <a:pt x="170002" y="0"/>
                  </a:lnTo>
                  <a:lnTo>
                    <a:pt x="178179" y="0"/>
                  </a:lnTo>
                  <a:lnTo>
                    <a:pt x="178179" y="40039"/>
                  </a:lnTo>
                  <a:lnTo>
                    <a:pt x="200131" y="18217"/>
                  </a:lnTo>
                  <a:lnTo>
                    <a:pt x="210429" y="18217"/>
                  </a:lnTo>
                  <a:lnTo>
                    <a:pt x="192244" y="35966"/>
                  </a:lnTo>
                  <a:lnTo>
                    <a:pt x="210152" y="66821"/>
                  </a:lnTo>
                  <a:lnTo>
                    <a:pt x="200951" y="66821"/>
                  </a:lnTo>
                  <a:lnTo>
                    <a:pt x="186748" y="41636"/>
                  </a:lnTo>
                  <a:lnTo>
                    <a:pt x="178179" y="49892"/>
                  </a:lnTo>
                  <a:lnTo>
                    <a:pt x="178179" y="66821"/>
                  </a:lnTo>
                  <a:lnTo>
                    <a:pt x="170002" y="66821"/>
                  </a:lnTo>
                  <a:close/>
                  <a:moveTo>
                    <a:pt x="248115" y="60330"/>
                  </a:moveTo>
                  <a:cubicBezTo>
                    <a:pt x="245560" y="62994"/>
                    <a:pt x="242863" y="64977"/>
                    <a:pt x="239998" y="66310"/>
                  </a:cubicBezTo>
                  <a:cubicBezTo>
                    <a:pt x="237149" y="67641"/>
                    <a:pt x="234113" y="68309"/>
                    <a:pt x="230892" y="68309"/>
                  </a:cubicBezTo>
                  <a:cubicBezTo>
                    <a:pt x="225933" y="68309"/>
                    <a:pt x="222060" y="67022"/>
                    <a:pt x="219274" y="64437"/>
                  </a:cubicBezTo>
                  <a:cubicBezTo>
                    <a:pt x="216485" y="61848"/>
                    <a:pt x="215092" y="58272"/>
                    <a:pt x="215092" y="53718"/>
                  </a:cubicBezTo>
                  <a:cubicBezTo>
                    <a:pt x="215092" y="49302"/>
                    <a:pt x="216455" y="45835"/>
                    <a:pt x="219195" y="43325"/>
                  </a:cubicBezTo>
                  <a:cubicBezTo>
                    <a:pt x="221938" y="40816"/>
                    <a:pt x="226120" y="39203"/>
                    <a:pt x="231712" y="38475"/>
                  </a:cubicBezTo>
                  <a:cubicBezTo>
                    <a:pt x="233138" y="38320"/>
                    <a:pt x="235058" y="38103"/>
                    <a:pt x="237488" y="37839"/>
                  </a:cubicBezTo>
                  <a:cubicBezTo>
                    <a:pt x="241625" y="37421"/>
                    <a:pt x="244180" y="37003"/>
                    <a:pt x="245109" y="36618"/>
                  </a:cubicBezTo>
                  <a:cubicBezTo>
                    <a:pt x="246054" y="36246"/>
                    <a:pt x="246676" y="35765"/>
                    <a:pt x="246969" y="35175"/>
                  </a:cubicBezTo>
                  <a:cubicBezTo>
                    <a:pt x="247279" y="34589"/>
                    <a:pt x="247434" y="33302"/>
                    <a:pt x="247434" y="31336"/>
                  </a:cubicBezTo>
                  <a:cubicBezTo>
                    <a:pt x="247434" y="28856"/>
                    <a:pt x="246521" y="26999"/>
                    <a:pt x="244707" y="25744"/>
                  </a:cubicBezTo>
                  <a:cubicBezTo>
                    <a:pt x="242896" y="24506"/>
                    <a:pt x="240153" y="23884"/>
                    <a:pt x="236484" y="23884"/>
                  </a:cubicBezTo>
                  <a:cubicBezTo>
                    <a:pt x="232703" y="23884"/>
                    <a:pt x="229838" y="24645"/>
                    <a:pt x="227915" y="26163"/>
                  </a:cubicBezTo>
                  <a:cubicBezTo>
                    <a:pt x="225995" y="27681"/>
                    <a:pt x="225037" y="29926"/>
                    <a:pt x="225037" y="32900"/>
                  </a:cubicBezTo>
                  <a:lnTo>
                    <a:pt x="217321" y="32900"/>
                  </a:lnTo>
                  <a:lnTo>
                    <a:pt x="217321" y="32528"/>
                  </a:lnTo>
                  <a:cubicBezTo>
                    <a:pt x="217321" y="27635"/>
                    <a:pt x="219040" y="23746"/>
                    <a:pt x="222495" y="20910"/>
                  </a:cubicBezTo>
                  <a:cubicBezTo>
                    <a:pt x="225949" y="18062"/>
                    <a:pt x="230688" y="16636"/>
                    <a:pt x="236744" y="16636"/>
                  </a:cubicBezTo>
                  <a:cubicBezTo>
                    <a:pt x="243251" y="16636"/>
                    <a:pt x="248036" y="17861"/>
                    <a:pt x="251106" y="20291"/>
                  </a:cubicBezTo>
                  <a:cubicBezTo>
                    <a:pt x="254171" y="22725"/>
                    <a:pt x="255706" y="26535"/>
                    <a:pt x="255706" y="31721"/>
                  </a:cubicBezTo>
                  <a:lnTo>
                    <a:pt x="255706" y="56026"/>
                  </a:lnTo>
                  <a:cubicBezTo>
                    <a:pt x="255706" y="58101"/>
                    <a:pt x="255937" y="59448"/>
                    <a:pt x="256388" y="60050"/>
                  </a:cubicBezTo>
                  <a:cubicBezTo>
                    <a:pt x="256852" y="60656"/>
                    <a:pt x="257672" y="60966"/>
                    <a:pt x="258851" y="60966"/>
                  </a:cubicBezTo>
                  <a:cubicBezTo>
                    <a:pt x="259098" y="60966"/>
                    <a:pt x="259391" y="60949"/>
                    <a:pt x="259747" y="60903"/>
                  </a:cubicBezTo>
                  <a:cubicBezTo>
                    <a:pt x="260106" y="60857"/>
                    <a:pt x="260524" y="60781"/>
                    <a:pt x="261001" y="60686"/>
                  </a:cubicBezTo>
                  <a:lnTo>
                    <a:pt x="261001" y="67005"/>
                  </a:lnTo>
                  <a:cubicBezTo>
                    <a:pt x="260010" y="67285"/>
                    <a:pt x="259128" y="67473"/>
                    <a:pt x="258387" y="67578"/>
                  </a:cubicBezTo>
                  <a:cubicBezTo>
                    <a:pt x="257656" y="67687"/>
                    <a:pt x="256944" y="67749"/>
                    <a:pt x="256279" y="67749"/>
                  </a:cubicBezTo>
                  <a:cubicBezTo>
                    <a:pt x="253552" y="67749"/>
                    <a:pt x="251507" y="67160"/>
                    <a:pt x="250160" y="65968"/>
                  </a:cubicBezTo>
                  <a:cubicBezTo>
                    <a:pt x="248797" y="64792"/>
                    <a:pt x="248115" y="62994"/>
                    <a:pt x="248115" y="60610"/>
                  </a:cubicBezTo>
                  <a:lnTo>
                    <a:pt x="248115" y="60330"/>
                  </a:lnTo>
                  <a:close/>
                  <a:moveTo>
                    <a:pt x="247341" y="42100"/>
                  </a:moveTo>
                  <a:cubicBezTo>
                    <a:pt x="245158" y="43276"/>
                    <a:pt x="241424" y="44192"/>
                    <a:pt x="236125" y="44857"/>
                  </a:cubicBezTo>
                  <a:cubicBezTo>
                    <a:pt x="234251" y="45104"/>
                    <a:pt x="232842" y="45291"/>
                    <a:pt x="231897" y="45446"/>
                  </a:cubicBezTo>
                  <a:cubicBezTo>
                    <a:pt x="228939" y="45927"/>
                    <a:pt x="226802" y="46809"/>
                    <a:pt x="225501" y="48081"/>
                  </a:cubicBezTo>
                  <a:cubicBezTo>
                    <a:pt x="224201" y="49348"/>
                    <a:pt x="223549" y="51192"/>
                    <a:pt x="223549" y="53623"/>
                  </a:cubicBezTo>
                  <a:cubicBezTo>
                    <a:pt x="223549" y="56040"/>
                    <a:pt x="224306" y="57900"/>
                    <a:pt x="225824" y="59201"/>
                  </a:cubicBezTo>
                  <a:cubicBezTo>
                    <a:pt x="227329" y="60502"/>
                    <a:pt x="229496" y="61150"/>
                    <a:pt x="232315" y="61150"/>
                  </a:cubicBezTo>
                  <a:cubicBezTo>
                    <a:pt x="236698" y="61150"/>
                    <a:pt x="240307" y="60050"/>
                    <a:pt x="243113" y="57838"/>
                  </a:cubicBezTo>
                  <a:cubicBezTo>
                    <a:pt x="245932" y="55621"/>
                    <a:pt x="247341" y="52803"/>
                    <a:pt x="247341" y="49348"/>
                  </a:cubicBezTo>
                  <a:lnTo>
                    <a:pt x="247341" y="42100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4E8086BB-5918-4C87-8E8F-D57FE96EC306}"/>
                </a:ext>
              </a:extLst>
            </p:cNvPr>
            <p:cNvSpPr/>
            <p:nvPr/>
          </p:nvSpPr>
          <p:spPr>
            <a:xfrm>
              <a:off x="9444409" y="4297484"/>
              <a:ext cx="158097" cy="66649"/>
            </a:xfrm>
            <a:custGeom>
              <a:avLst/>
              <a:gdLst>
                <a:gd name="connsiteX0" fmla="*/ 0 w 164238"/>
                <a:gd name="connsiteY0" fmla="*/ 67749 h 69237"/>
                <a:gd name="connsiteX1" fmla="*/ 0 w 164238"/>
                <a:gd name="connsiteY1" fmla="*/ 929 h 69237"/>
                <a:gd name="connsiteX2" fmla="*/ 9945 w 164238"/>
                <a:gd name="connsiteY2" fmla="*/ 929 h 69237"/>
                <a:gd name="connsiteX3" fmla="*/ 41204 w 164238"/>
                <a:gd name="connsiteY3" fmla="*/ 49473 h 69237"/>
                <a:gd name="connsiteX4" fmla="*/ 43015 w 164238"/>
                <a:gd name="connsiteY4" fmla="*/ 52460 h 69237"/>
                <a:gd name="connsiteX5" fmla="*/ 44240 w 164238"/>
                <a:gd name="connsiteY5" fmla="*/ 55095 h 69237"/>
                <a:gd name="connsiteX6" fmla="*/ 44240 w 164238"/>
                <a:gd name="connsiteY6" fmla="*/ 929 h 69237"/>
                <a:gd name="connsiteX7" fmla="*/ 52881 w 164238"/>
                <a:gd name="connsiteY7" fmla="*/ 929 h 69237"/>
                <a:gd name="connsiteX8" fmla="*/ 52881 w 164238"/>
                <a:gd name="connsiteY8" fmla="*/ 67749 h 69237"/>
                <a:gd name="connsiteX9" fmla="*/ 43032 w 164238"/>
                <a:gd name="connsiteY9" fmla="*/ 67749 h 69237"/>
                <a:gd name="connsiteX10" fmla="*/ 11137 w 164238"/>
                <a:gd name="connsiteY10" fmla="*/ 18526 h 69237"/>
                <a:gd name="connsiteX11" fmla="*/ 9804 w 164238"/>
                <a:gd name="connsiteY11" fmla="*/ 16172 h 69237"/>
                <a:gd name="connsiteX12" fmla="*/ 8645 w 164238"/>
                <a:gd name="connsiteY12" fmla="*/ 13583 h 69237"/>
                <a:gd name="connsiteX13" fmla="*/ 8645 w 164238"/>
                <a:gd name="connsiteY13" fmla="*/ 67749 h 69237"/>
                <a:gd name="connsiteX14" fmla="*/ 0 w 164238"/>
                <a:gd name="connsiteY14" fmla="*/ 67749 h 69237"/>
                <a:gd name="connsiteX15" fmla="*/ 72044 w 164238"/>
                <a:gd name="connsiteY15" fmla="*/ 43368 h 69237"/>
                <a:gd name="connsiteX16" fmla="*/ 75917 w 164238"/>
                <a:gd name="connsiteY16" fmla="*/ 57202 h 69237"/>
                <a:gd name="connsiteX17" fmla="*/ 87008 w 164238"/>
                <a:gd name="connsiteY17" fmla="*/ 61987 h 69237"/>
                <a:gd name="connsiteX18" fmla="*/ 97974 w 164238"/>
                <a:gd name="connsiteY18" fmla="*/ 57202 h 69237"/>
                <a:gd name="connsiteX19" fmla="*/ 101785 w 164238"/>
                <a:gd name="connsiteY19" fmla="*/ 43368 h 69237"/>
                <a:gd name="connsiteX20" fmla="*/ 97974 w 164238"/>
                <a:gd name="connsiteY20" fmla="*/ 29600 h 69237"/>
                <a:gd name="connsiteX21" fmla="*/ 87008 w 164238"/>
                <a:gd name="connsiteY21" fmla="*/ 24812 h 69237"/>
                <a:gd name="connsiteX22" fmla="*/ 75900 w 164238"/>
                <a:gd name="connsiteY22" fmla="*/ 29584 h 69237"/>
                <a:gd name="connsiteX23" fmla="*/ 72044 w 164238"/>
                <a:gd name="connsiteY23" fmla="*/ 43368 h 69237"/>
                <a:gd name="connsiteX24" fmla="*/ 63680 w 164238"/>
                <a:gd name="connsiteY24" fmla="*/ 43368 h 69237"/>
                <a:gd name="connsiteX25" fmla="*/ 69782 w 164238"/>
                <a:gd name="connsiteY25" fmla="*/ 24365 h 69237"/>
                <a:gd name="connsiteX26" fmla="*/ 86913 w 164238"/>
                <a:gd name="connsiteY26" fmla="*/ 17565 h 69237"/>
                <a:gd name="connsiteX27" fmla="*/ 104106 w 164238"/>
                <a:gd name="connsiteY27" fmla="*/ 24348 h 69237"/>
                <a:gd name="connsiteX28" fmla="*/ 110241 w 164238"/>
                <a:gd name="connsiteY28" fmla="*/ 43368 h 69237"/>
                <a:gd name="connsiteX29" fmla="*/ 104139 w 164238"/>
                <a:gd name="connsiteY29" fmla="*/ 62438 h 69237"/>
                <a:gd name="connsiteX30" fmla="*/ 87008 w 164238"/>
                <a:gd name="connsiteY30" fmla="*/ 69238 h 69237"/>
                <a:gd name="connsiteX31" fmla="*/ 69815 w 164238"/>
                <a:gd name="connsiteY31" fmla="*/ 62451 h 69237"/>
                <a:gd name="connsiteX32" fmla="*/ 63680 w 164238"/>
                <a:gd name="connsiteY32" fmla="*/ 43368 h 69237"/>
                <a:gd name="connsiteX33" fmla="*/ 100296 w 164238"/>
                <a:gd name="connsiteY33" fmla="*/ 0 h 69237"/>
                <a:gd name="connsiteX34" fmla="*/ 97121 w 164238"/>
                <a:gd name="connsiteY34" fmla="*/ 6988 h 69237"/>
                <a:gd name="connsiteX35" fmla="*/ 91358 w 164238"/>
                <a:gd name="connsiteY35" fmla="*/ 9388 h 69237"/>
                <a:gd name="connsiteX36" fmla="*/ 90028 w 164238"/>
                <a:gd name="connsiteY36" fmla="*/ 9280 h 69237"/>
                <a:gd name="connsiteX37" fmla="*/ 88418 w 164238"/>
                <a:gd name="connsiteY37" fmla="*/ 8937 h 69237"/>
                <a:gd name="connsiteX38" fmla="*/ 84018 w 164238"/>
                <a:gd name="connsiteY38" fmla="*/ 7699 h 69237"/>
                <a:gd name="connsiteX39" fmla="*/ 82856 w 164238"/>
                <a:gd name="connsiteY39" fmla="*/ 7436 h 69237"/>
                <a:gd name="connsiteX40" fmla="*/ 81785 w 164238"/>
                <a:gd name="connsiteY40" fmla="*/ 7343 h 69237"/>
                <a:gd name="connsiteX41" fmla="*/ 79385 w 164238"/>
                <a:gd name="connsiteY41" fmla="*/ 8147 h 69237"/>
                <a:gd name="connsiteX42" fmla="*/ 77712 w 164238"/>
                <a:gd name="connsiteY42" fmla="*/ 10501 h 69237"/>
                <a:gd name="connsiteX43" fmla="*/ 73717 w 164238"/>
                <a:gd name="connsiteY43" fmla="*/ 10501 h 69237"/>
                <a:gd name="connsiteX44" fmla="*/ 76799 w 164238"/>
                <a:gd name="connsiteY44" fmla="*/ 3626 h 69237"/>
                <a:gd name="connsiteX45" fmla="*/ 82467 w 164238"/>
                <a:gd name="connsiteY45" fmla="*/ 1209 h 69237"/>
                <a:gd name="connsiteX46" fmla="*/ 83926 w 164238"/>
                <a:gd name="connsiteY46" fmla="*/ 1301 h 69237"/>
                <a:gd name="connsiteX47" fmla="*/ 85148 w 164238"/>
                <a:gd name="connsiteY47" fmla="*/ 1564 h 69237"/>
                <a:gd name="connsiteX48" fmla="*/ 89639 w 164238"/>
                <a:gd name="connsiteY48" fmla="*/ 2898 h 69237"/>
                <a:gd name="connsiteX49" fmla="*/ 90911 w 164238"/>
                <a:gd name="connsiteY49" fmla="*/ 3161 h 69237"/>
                <a:gd name="connsiteX50" fmla="*/ 92040 w 164238"/>
                <a:gd name="connsiteY50" fmla="*/ 3253 h 69237"/>
                <a:gd name="connsiteX51" fmla="*/ 94628 w 164238"/>
                <a:gd name="connsiteY51" fmla="*/ 2433 h 69237"/>
                <a:gd name="connsiteX52" fmla="*/ 96301 w 164238"/>
                <a:gd name="connsiteY52" fmla="*/ 0 h 69237"/>
                <a:gd name="connsiteX53" fmla="*/ 100296 w 164238"/>
                <a:gd name="connsiteY53" fmla="*/ 0 h 69237"/>
                <a:gd name="connsiteX54" fmla="*/ 126042 w 164238"/>
                <a:gd name="connsiteY54" fmla="*/ 43368 h 69237"/>
                <a:gd name="connsiteX55" fmla="*/ 129915 w 164238"/>
                <a:gd name="connsiteY55" fmla="*/ 57202 h 69237"/>
                <a:gd name="connsiteX56" fmla="*/ 141006 w 164238"/>
                <a:gd name="connsiteY56" fmla="*/ 61987 h 69237"/>
                <a:gd name="connsiteX57" fmla="*/ 151972 w 164238"/>
                <a:gd name="connsiteY57" fmla="*/ 57202 h 69237"/>
                <a:gd name="connsiteX58" fmla="*/ 155782 w 164238"/>
                <a:gd name="connsiteY58" fmla="*/ 43368 h 69237"/>
                <a:gd name="connsiteX59" fmla="*/ 151972 w 164238"/>
                <a:gd name="connsiteY59" fmla="*/ 29600 h 69237"/>
                <a:gd name="connsiteX60" fmla="*/ 141006 w 164238"/>
                <a:gd name="connsiteY60" fmla="*/ 24812 h 69237"/>
                <a:gd name="connsiteX61" fmla="*/ 129898 w 164238"/>
                <a:gd name="connsiteY61" fmla="*/ 29584 h 69237"/>
                <a:gd name="connsiteX62" fmla="*/ 126042 w 164238"/>
                <a:gd name="connsiteY62" fmla="*/ 43368 h 69237"/>
                <a:gd name="connsiteX63" fmla="*/ 117677 w 164238"/>
                <a:gd name="connsiteY63" fmla="*/ 43368 h 69237"/>
                <a:gd name="connsiteX64" fmla="*/ 123779 w 164238"/>
                <a:gd name="connsiteY64" fmla="*/ 24365 h 69237"/>
                <a:gd name="connsiteX65" fmla="*/ 140910 w 164238"/>
                <a:gd name="connsiteY65" fmla="*/ 17565 h 69237"/>
                <a:gd name="connsiteX66" fmla="*/ 158104 w 164238"/>
                <a:gd name="connsiteY66" fmla="*/ 24348 h 69237"/>
                <a:gd name="connsiteX67" fmla="*/ 164239 w 164238"/>
                <a:gd name="connsiteY67" fmla="*/ 43368 h 69237"/>
                <a:gd name="connsiteX68" fmla="*/ 158137 w 164238"/>
                <a:gd name="connsiteY68" fmla="*/ 62438 h 69237"/>
                <a:gd name="connsiteX69" fmla="*/ 141006 w 164238"/>
                <a:gd name="connsiteY69" fmla="*/ 69238 h 69237"/>
                <a:gd name="connsiteX70" fmla="*/ 123812 w 164238"/>
                <a:gd name="connsiteY70" fmla="*/ 62451 h 69237"/>
                <a:gd name="connsiteX71" fmla="*/ 117677 w 164238"/>
                <a:gd name="connsiteY71" fmla="*/ 43368 h 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64238" h="69237">
                  <a:moveTo>
                    <a:pt x="0" y="67749"/>
                  </a:moveTo>
                  <a:lnTo>
                    <a:pt x="0" y="929"/>
                  </a:lnTo>
                  <a:lnTo>
                    <a:pt x="9945" y="929"/>
                  </a:lnTo>
                  <a:lnTo>
                    <a:pt x="41204" y="49473"/>
                  </a:lnTo>
                  <a:cubicBezTo>
                    <a:pt x="41899" y="50527"/>
                    <a:pt x="42505" y="51518"/>
                    <a:pt x="43015" y="52460"/>
                  </a:cubicBezTo>
                  <a:cubicBezTo>
                    <a:pt x="43525" y="53392"/>
                    <a:pt x="43927" y="54275"/>
                    <a:pt x="44240" y="55095"/>
                  </a:cubicBezTo>
                  <a:lnTo>
                    <a:pt x="44240" y="929"/>
                  </a:lnTo>
                  <a:lnTo>
                    <a:pt x="52881" y="929"/>
                  </a:lnTo>
                  <a:lnTo>
                    <a:pt x="52881" y="67749"/>
                  </a:lnTo>
                  <a:lnTo>
                    <a:pt x="43032" y="67749"/>
                  </a:lnTo>
                  <a:lnTo>
                    <a:pt x="11137" y="18526"/>
                  </a:lnTo>
                  <a:cubicBezTo>
                    <a:pt x="10657" y="17782"/>
                    <a:pt x="10209" y="16992"/>
                    <a:pt x="9804" y="16172"/>
                  </a:cubicBezTo>
                  <a:cubicBezTo>
                    <a:pt x="9385" y="15348"/>
                    <a:pt x="9000" y="14499"/>
                    <a:pt x="8645" y="13583"/>
                  </a:cubicBezTo>
                  <a:lnTo>
                    <a:pt x="8645" y="67749"/>
                  </a:lnTo>
                  <a:lnTo>
                    <a:pt x="0" y="67749"/>
                  </a:lnTo>
                  <a:close/>
                  <a:moveTo>
                    <a:pt x="72044" y="43368"/>
                  </a:moveTo>
                  <a:cubicBezTo>
                    <a:pt x="72044" y="49394"/>
                    <a:pt x="73328" y="54011"/>
                    <a:pt x="75917" y="57202"/>
                  </a:cubicBezTo>
                  <a:cubicBezTo>
                    <a:pt x="78502" y="60393"/>
                    <a:pt x="82203" y="61987"/>
                    <a:pt x="87008" y="61987"/>
                  </a:cubicBezTo>
                  <a:cubicBezTo>
                    <a:pt x="91777" y="61987"/>
                    <a:pt x="95432" y="60393"/>
                    <a:pt x="97974" y="57202"/>
                  </a:cubicBezTo>
                  <a:cubicBezTo>
                    <a:pt x="100513" y="54011"/>
                    <a:pt x="101785" y="49394"/>
                    <a:pt x="101785" y="43368"/>
                  </a:cubicBezTo>
                  <a:cubicBezTo>
                    <a:pt x="101785" y="37392"/>
                    <a:pt x="100513" y="32791"/>
                    <a:pt x="97974" y="29600"/>
                  </a:cubicBezTo>
                  <a:cubicBezTo>
                    <a:pt x="95432" y="26410"/>
                    <a:pt x="91777" y="24812"/>
                    <a:pt x="87008" y="24812"/>
                  </a:cubicBezTo>
                  <a:cubicBezTo>
                    <a:pt x="82174" y="24812"/>
                    <a:pt x="78472" y="26410"/>
                    <a:pt x="75900" y="29584"/>
                  </a:cubicBezTo>
                  <a:cubicBezTo>
                    <a:pt x="73328" y="32758"/>
                    <a:pt x="72044" y="37359"/>
                    <a:pt x="72044" y="43368"/>
                  </a:cubicBezTo>
                  <a:close/>
                  <a:moveTo>
                    <a:pt x="63680" y="43368"/>
                  </a:moveTo>
                  <a:cubicBezTo>
                    <a:pt x="63680" y="35238"/>
                    <a:pt x="65708" y="28902"/>
                    <a:pt x="69782" y="24365"/>
                  </a:cubicBezTo>
                  <a:cubicBezTo>
                    <a:pt x="73855" y="19827"/>
                    <a:pt x="79556" y="17565"/>
                    <a:pt x="86913" y="17565"/>
                  </a:cubicBezTo>
                  <a:cubicBezTo>
                    <a:pt x="94302" y="17565"/>
                    <a:pt x="100033" y="19827"/>
                    <a:pt x="104106" y="24348"/>
                  </a:cubicBezTo>
                  <a:cubicBezTo>
                    <a:pt x="108196" y="28873"/>
                    <a:pt x="110241" y="35208"/>
                    <a:pt x="110241" y="43368"/>
                  </a:cubicBezTo>
                  <a:cubicBezTo>
                    <a:pt x="110241" y="51548"/>
                    <a:pt x="108213" y="57897"/>
                    <a:pt x="104139" y="62438"/>
                  </a:cubicBezTo>
                  <a:cubicBezTo>
                    <a:pt x="100065" y="66976"/>
                    <a:pt x="94365" y="69238"/>
                    <a:pt x="87008" y="69238"/>
                  </a:cubicBezTo>
                  <a:cubicBezTo>
                    <a:pt x="79618" y="69238"/>
                    <a:pt x="73888" y="66976"/>
                    <a:pt x="69815" y="62451"/>
                  </a:cubicBezTo>
                  <a:cubicBezTo>
                    <a:pt x="65725" y="57930"/>
                    <a:pt x="63680" y="51578"/>
                    <a:pt x="63680" y="43368"/>
                  </a:cubicBezTo>
                  <a:close/>
                  <a:moveTo>
                    <a:pt x="100296" y="0"/>
                  </a:moveTo>
                  <a:cubicBezTo>
                    <a:pt x="99693" y="3053"/>
                    <a:pt x="98640" y="5374"/>
                    <a:pt x="97121" y="6988"/>
                  </a:cubicBezTo>
                  <a:cubicBezTo>
                    <a:pt x="95603" y="8581"/>
                    <a:pt x="93683" y="9388"/>
                    <a:pt x="91358" y="9388"/>
                  </a:cubicBezTo>
                  <a:cubicBezTo>
                    <a:pt x="90973" y="9388"/>
                    <a:pt x="90522" y="9355"/>
                    <a:pt x="90028" y="9280"/>
                  </a:cubicBezTo>
                  <a:cubicBezTo>
                    <a:pt x="89518" y="9201"/>
                    <a:pt x="88991" y="9079"/>
                    <a:pt x="88418" y="8937"/>
                  </a:cubicBezTo>
                  <a:lnTo>
                    <a:pt x="84018" y="7699"/>
                  </a:lnTo>
                  <a:cubicBezTo>
                    <a:pt x="83629" y="7590"/>
                    <a:pt x="83244" y="7498"/>
                    <a:pt x="82856" y="7436"/>
                  </a:cubicBezTo>
                  <a:cubicBezTo>
                    <a:pt x="82483" y="7373"/>
                    <a:pt x="82128" y="7343"/>
                    <a:pt x="81785" y="7343"/>
                  </a:cubicBezTo>
                  <a:cubicBezTo>
                    <a:pt x="80890" y="7343"/>
                    <a:pt x="80083" y="7607"/>
                    <a:pt x="79385" y="8147"/>
                  </a:cubicBezTo>
                  <a:cubicBezTo>
                    <a:pt x="78690" y="8674"/>
                    <a:pt x="78130" y="9464"/>
                    <a:pt x="77712" y="10501"/>
                  </a:cubicBezTo>
                  <a:lnTo>
                    <a:pt x="73717" y="10501"/>
                  </a:lnTo>
                  <a:cubicBezTo>
                    <a:pt x="74257" y="7528"/>
                    <a:pt x="75298" y="5236"/>
                    <a:pt x="76799" y="3626"/>
                  </a:cubicBezTo>
                  <a:cubicBezTo>
                    <a:pt x="78318" y="2015"/>
                    <a:pt x="80208" y="1209"/>
                    <a:pt x="82467" y="1209"/>
                  </a:cubicBezTo>
                  <a:cubicBezTo>
                    <a:pt x="82981" y="1209"/>
                    <a:pt x="83475" y="1238"/>
                    <a:pt x="83926" y="1301"/>
                  </a:cubicBezTo>
                  <a:cubicBezTo>
                    <a:pt x="84374" y="1363"/>
                    <a:pt x="84792" y="1455"/>
                    <a:pt x="85148" y="1564"/>
                  </a:cubicBezTo>
                  <a:lnTo>
                    <a:pt x="89639" y="2898"/>
                  </a:lnTo>
                  <a:cubicBezTo>
                    <a:pt x="90091" y="3006"/>
                    <a:pt x="90509" y="3099"/>
                    <a:pt x="90911" y="3161"/>
                  </a:cubicBezTo>
                  <a:cubicBezTo>
                    <a:pt x="91299" y="3224"/>
                    <a:pt x="91684" y="3253"/>
                    <a:pt x="92040" y="3253"/>
                  </a:cubicBezTo>
                  <a:cubicBezTo>
                    <a:pt x="93064" y="3253"/>
                    <a:pt x="93930" y="2974"/>
                    <a:pt x="94628" y="2433"/>
                  </a:cubicBezTo>
                  <a:cubicBezTo>
                    <a:pt x="95323" y="1890"/>
                    <a:pt x="95883" y="1083"/>
                    <a:pt x="96301" y="0"/>
                  </a:cubicBezTo>
                  <a:lnTo>
                    <a:pt x="100296" y="0"/>
                  </a:lnTo>
                  <a:close/>
                  <a:moveTo>
                    <a:pt x="126042" y="43368"/>
                  </a:moveTo>
                  <a:cubicBezTo>
                    <a:pt x="126042" y="49394"/>
                    <a:pt x="127326" y="54011"/>
                    <a:pt x="129915" y="57202"/>
                  </a:cubicBezTo>
                  <a:cubicBezTo>
                    <a:pt x="132500" y="60393"/>
                    <a:pt x="136201" y="61987"/>
                    <a:pt x="141006" y="61987"/>
                  </a:cubicBezTo>
                  <a:cubicBezTo>
                    <a:pt x="145774" y="61987"/>
                    <a:pt x="149430" y="60393"/>
                    <a:pt x="151972" y="57202"/>
                  </a:cubicBezTo>
                  <a:cubicBezTo>
                    <a:pt x="154511" y="54011"/>
                    <a:pt x="155782" y="49394"/>
                    <a:pt x="155782" y="43368"/>
                  </a:cubicBezTo>
                  <a:cubicBezTo>
                    <a:pt x="155782" y="37392"/>
                    <a:pt x="154511" y="32791"/>
                    <a:pt x="151972" y="29600"/>
                  </a:cubicBezTo>
                  <a:cubicBezTo>
                    <a:pt x="149430" y="26410"/>
                    <a:pt x="145774" y="24812"/>
                    <a:pt x="141006" y="24812"/>
                  </a:cubicBezTo>
                  <a:cubicBezTo>
                    <a:pt x="136172" y="24812"/>
                    <a:pt x="132470" y="26410"/>
                    <a:pt x="129898" y="29584"/>
                  </a:cubicBezTo>
                  <a:cubicBezTo>
                    <a:pt x="127326" y="32758"/>
                    <a:pt x="126042" y="37359"/>
                    <a:pt x="126042" y="43368"/>
                  </a:cubicBezTo>
                  <a:close/>
                  <a:moveTo>
                    <a:pt x="117677" y="43368"/>
                  </a:moveTo>
                  <a:cubicBezTo>
                    <a:pt x="117677" y="35238"/>
                    <a:pt x="119706" y="28902"/>
                    <a:pt x="123779" y="24365"/>
                  </a:cubicBezTo>
                  <a:cubicBezTo>
                    <a:pt x="127853" y="19827"/>
                    <a:pt x="133553" y="17565"/>
                    <a:pt x="140910" y="17565"/>
                  </a:cubicBezTo>
                  <a:cubicBezTo>
                    <a:pt x="148300" y="17565"/>
                    <a:pt x="154030" y="19827"/>
                    <a:pt x="158104" y="24348"/>
                  </a:cubicBezTo>
                  <a:cubicBezTo>
                    <a:pt x="162194" y="28873"/>
                    <a:pt x="164239" y="35208"/>
                    <a:pt x="164239" y="43368"/>
                  </a:cubicBezTo>
                  <a:cubicBezTo>
                    <a:pt x="164239" y="51548"/>
                    <a:pt x="162210" y="57897"/>
                    <a:pt x="158137" y="62438"/>
                  </a:cubicBezTo>
                  <a:cubicBezTo>
                    <a:pt x="154063" y="66976"/>
                    <a:pt x="148363" y="69238"/>
                    <a:pt x="141006" y="69238"/>
                  </a:cubicBezTo>
                  <a:cubicBezTo>
                    <a:pt x="133616" y="69238"/>
                    <a:pt x="127886" y="66976"/>
                    <a:pt x="123812" y="62451"/>
                  </a:cubicBezTo>
                  <a:cubicBezTo>
                    <a:pt x="119722" y="57930"/>
                    <a:pt x="117677" y="51578"/>
                    <a:pt x="117677" y="43368"/>
                  </a:cubicBez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58FA92FF-0C2E-4625-8F3A-7E5DA8EC04AC}"/>
                </a:ext>
              </a:extLst>
            </p:cNvPr>
            <p:cNvSpPr/>
            <p:nvPr/>
          </p:nvSpPr>
          <p:spPr>
            <a:xfrm>
              <a:off x="9298992" y="4476403"/>
              <a:ext cx="160871" cy="65754"/>
            </a:xfrm>
            <a:custGeom>
              <a:avLst/>
              <a:gdLst>
                <a:gd name="connsiteX0" fmla="*/ 0 w 167120"/>
                <a:gd name="connsiteY0" fmla="*/ 66821 h 68309"/>
                <a:gd name="connsiteX1" fmla="*/ 0 w 167120"/>
                <a:gd name="connsiteY1" fmla="*/ 0 h 68309"/>
                <a:gd name="connsiteX2" fmla="*/ 47649 w 167120"/>
                <a:gd name="connsiteY2" fmla="*/ 0 h 68309"/>
                <a:gd name="connsiteX3" fmla="*/ 47649 w 167120"/>
                <a:gd name="connsiteY3" fmla="*/ 8272 h 68309"/>
                <a:gd name="connsiteX4" fmla="*/ 9017 w 167120"/>
                <a:gd name="connsiteY4" fmla="*/ 8272 h 68309"/>
                <a:gd name="connsiteX5" fmla="*/ 9017 w 167120"/>
                <a:gd name="connsiteY5" fmla="*/ 28254 h 68309"/>
                <a:gd name="connsiteX6" fmla="*/ 44704 w 167120"/>
                <a:gd name="connsiteY6" fmla="*/ 28254 h 68309"/>
                <a:gd name="connsiteX7" fmla="*/ 44704 w 167120"/>
                <a:gd name="connsiteY7" fmla="*/ 36061 h 68309"/>
                <a:gd name="connsiteX8" fmla="*/ 9017 w 167120"/>
                <a:gd name="connsiteY8" fmla="*/ 36061 h 68309"/>
                <a:gd name="connsiteX9" fmla="*/ 9017 w 167120"/>
                <a:gd name="connsiteY9" fmla="*/ 58457 h 68309"/>
                <a:gd name="connsiteX10" fmla="*/ 48422 w 167120"/>
                <a:gd name="connsiteY10" fmla="*/ 58457 h 68309"/>
                <a:gd name="connsiteX11" fmla="*/ 48422 w 167120"/>
                <a:gd name="connsiteY11" fmla="*/ 66821 h 68309"/>
                <a:gd name="connsiteX12" fmla="*/ 0 w 167120"/>
                <a:gd name="connsiteY12" fmla="*/ 66821 h 68309"/>
                <a:gd name="connsiteX13" fmla="*/ 58569 w 167120"/>
                <a:gd name="connsiteY13" fmla="*/ 66821 h 68309"/>
                <a:gd name="connsiteX14" fmla="*/ 58569 w 167120"/>
                <a:gd name="connsiteY14" fmla="*/ 0 h 68309"/>
                <a:gd name="connsiteX15" fmla="*/ 66841 w 167120"/>
                <a:gd name="connsiteY15" fmla="*/ 0 h 68309"/>
                <a:gd name="connsiteX16" fmla="*/ 66841 w 167120"/>
                <a:gd name="connsiteY16" fmla="*/ 66821 h 68309"/>
                <a:gd name="connsiteX17" fmla="*/ 58569 w 167120"/>
                <a:gd name="connsiteY17" fmla="*/ 66821 h 68309"/>
                <a:gd name="connsiteX18" fmla="*/ 91283 w 167120"/>
                <a:gd name="connsiteY18" fmla="*/ 66821 h 68309"/>
                <a:gd name="connsiteX19" fmla="*/ 73345 w 167120"/>
                <a:gd name="connsiteY19" fmla="*/ 18217 h 68309"/>
                <a:gd name="connsiteX20" fmla="*/ 82111 w 167120"/>
                <a:gd name="connsiteY20" fmla="*/ 18217 h 68309"/>
                <a:gd name="connsiteX21" fmla="*/ 95666 w 167120"/>
                <a:gd name="connsiteY21" fmla="*/ 57156 h 68309"/>
                <a:gd name="connsiteX22" fmla="*/ 108911 w 167120"/>
                <a:gd name="connsiteY22" fmla="*/ 18217 h 68309"/>
                <a:gd name="connsiteX23" fmla="*/ 117677 w 167120"/>
                <a:gd name="connsiteY23" fmla="*/ 18217 h 68309"/>
                <a:gd name="connsiteX24" fmla="*/ 99927 w 167120"/>
                <a:gd name="connsiteY24" fmla="*/ 66821 h 68309"/>
                <a:gd name="connsiteX25" fmla="*/ 91283 w 167120"/>
                <a:gd name="connsiteY25" fmla="*/ 66821 h 68309"/>
                <a:gd name="connsiteX26" fmla="*/ 154234 w 167120"/>
                <a:gd name="connsiteY26" fmla="*/ 60330 h 68309"/>
                <a:gd name="connsiteX27" fmla="*/ 146117 w 167120"/>
                <a:gd name="connsiteY27" fmla="*/ 66310 h 68309"/>
                <a:gd name="connsiteX28" fmla="*/ 137011 w 167120"/>
                <a:gd name="connsiteY28" fmla="*/ 68309 h 68309"/>
                <a:gd name="connsiteX29" fmla="*/ 125393 w 167120"/>
                <a:gd name="connsiteY29" fmla="*/ 64437 h 68309"/>
                <a:gd name="connsiteX30" fmla="*/ 121211 w 167120"/>
                <a:gd name="connsiteY30" fmla="*/ 53718 h 68309"/>
                <a:gd name="connsiteX31" fmla="*/ 125314 w 167120"/>
                <a:gd name="connsiteY31" fmla="*/ 43325 h 68309"/>
                <a:gd name="connsiteX32" fmla="*/ 137831 w 167120"/>
                <a:gd name="connsiteY32" fmla="*/ 38475 h 68309"/>
                <a:gd name="connsiteX33" fmla="*/ 143607 w 167120"/>
                <a:gd name="connsiteY33" fmla="*/ 37839 h 68309"/>
                <a:gd name="connsiteX34" fmla="*/ 151228 w 167120"/>
                <a:gd name="connsiteY34" fmla="*/ 36618 h 68309"/>
                <a:gd name="connsiteX35" fmla="*/ 153088 w 167120"/>
                <a:gd name="connsiteY35" fmla="*/ 35175 h 68309"/>
                <a:gd name="connsiteX36" fmla="*/ 153553 w 167120"/>
                <a:gd name="connsiteY36" fmla="*/ 31336 h 68309"/>
                <a:gd name="connsiteX37" fmla="*/ 150826 w 167120"/>
                <a:gd name="connsiteY37" fmla="*/ 25744 h 68309"/>
                <a:gd name="connsiteX38" fmla="*/ 142603 w 167120"/>
                <a:gd name="connsiteY38" fmla="*/ 23884 h 68309"/>
                <a:gd name="connsiteX39" fmla="*/ 134034 w 167120"/>
                <a:gd name="connsiteY39" fmla="*/ 26163 h 68309"/>
                <a:gd name="connsiteX40" fmla="*/ 131156 w 167120"/>
                <a:gd name="connsiteY40" fmla="*/ 32900 h 68309"/>
                <a:gd name="connsiteX41" fmla="*/ 123440 w 167120"/>
                <a:gd name="connsiteY41" fmla="*/ 32900 h 68309"/>
                <a:gd name="connsiteX42" fmla="*/ 123440 w 167120"/>
                <a:gd name="connsiteY42" fmla="*/ 32528 h 68309"/>
                <a:gd name="connsiteX43" fmla="*/ 128614 w 167120"/>
                <a:gd name="connsiteY43" fmla="*/ 20910 h 68309"/>
                <a:gd name="connsiteX44" fmla="*/ 142863 w 167120"/>
                <a:gd name="connsiteY44" fmla="*/ 16636 h 68309"/>
                <a:gd name="connsiteX45" fmla="*/ 157225 w 167120"/>
                <a:gd name="connsiteY45" fmla="*/ 20291 h 68309"/>
                <a:gd name="connsiteX46" fmla="*/ 161825 w 167120"/>
                <a:gd name="connsiteY46" fmla="*/ 31721 h 68309"/>
                <a:gd name="connsiteX47" fmla="*/ 161825 w 167120"/>
                <a:gd name="connsiteY47" fmla="*/ 56026 h 68309"/>
                <a:gd name="connsiteX48" fmla="*/ 162507 w 167120"/>
                <a:gd name="connsiteY48" fmla="*/ 60050 h 68309"/>
                <a:gd name="connsiteX49" fmla="*/ 164970 w 167120"/>
                <a:gd name="connsiteY49" fmla="*/ 60966 h 68309"/>
                <a:gd name="connsiteX50" fmla="*/ 165866 w 167120"/>
                <a:gd name="connsiteY50" fmla="*/ 60903 h 68309"/>
                <a:gd name="connsiteX51" fmla="*/ 167120 w 167120"/>
                <a:gd name="connsiteY51" fmla="*/ 60686 h 68309"/>
                <a:gd name="connsiteX52" fmla="*/ 167120 w 167120"/>
                <a:gd name="connsiteY52" fmla="*/ 67005 h 68309"/>
                <a:gd name="connsiteX53" fmla="*/ 164506 w 167120"/>
                <a:gd name="connsiteY53" fmla="*/ 67578 h 68309"/>
                <a:gd name="connsiteX54" fmla="*/ 162398 w 167120"/>
                <a:gd name="connsiteY54" fmla="*/ 67749 h 68309"/>
                <a:gd name="connsiteX55" fmla="*/ 156279 w 167120"/>
                <a:gd name="connsiteY55" fmla="*/ 65968 h 68309"/>
                <a:gd name="connsiteX56" fmla="*/ 154234 w 167120"/>
                <a:gd name="connsiteY56" fmla="*/ 60610 h 68309"/>
                <a:gd name="connsiteX57" fmla="*/ 154234 w 167120"/>
                <a:gd name="connsiteY57" fmla="*/ 60330 h 68309"/>
                <a:gd name="connsiteX58" fmla="*/ 153461 w 167120"/>
                <a:gd name="connsiteY58" fmla="*/ 42100 h 68309"/>
                <a:gd name="connsiteX59" fmla="*/ 142244 w 167120"/>
                <a:gd name="connsiteY59" fmla="*/ 44857 h 68309"/>
                <a:gd name="connsiteX60" fmla="*/ 138016 w 167120"/>
                <a:gd name="connsiteY60" fmla="*/ 45446 h 68309"/>
                <a:gd name="connsiteX61" fmla="*/ 131620 w 167120"/>
                <a:gd name="connsiteY61" fmla="*/ 48081 h 68309"/>
                <a:gd name="connsiteX62" fmla="*/ 129668 w 167120"/>
                <a:gd name="connsiteY62" fmla="*/ 53623 h 68309"/>
                <a:gd name="connsiteX63" fmla="*/ 131943 w 167120"/>
                <a:gd name="connsiteY63" fmla="*/ 59201 h 68309"/>
                <a:gd name="connsiteX64" fmla="*/ 138434 w 167120"/>
                <a:gd name="connsiteY64" fmla="*/ 61150 h 68309"/>
                <a:gd name="connsiteX65" fmla="*/ 149232 w 167120"/>
                <a:gd name="connsiteY65" fmla="*/ 57838 h 68309"/>
                <a:gd name="connsiteX66" fmla="*/ 153461 w 167120"/>
                <a:gd name="connsiteY66" fmla="*/ 49348 h 68309"/>
                <a:gd name="connsiteX67" fmla="*/ 153461 w 167120"/>
                <a:gd name="connsiteY67" fmla="*/ 42100 h 6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67120" h="68309">
                  <a:moveTo>
                    <a:pt x="0" y="66821"/>
                  </a:moveTo>
                  <a:lnTo>
                    <a:pt x="0" y="0"/>
                  </a:lnTo>
                  <a:lnTo>
                    <a:pt x="47649" y="0"/>
                  </a:lnTo>
                  <a:lnTo>
                    <a:pt x="47649" y="8272"/>
                  </a:lnTo>
                  <a:lnTo>
                    <a:pt x="9017" y="8272"/>
                  </a:lnTo>
                  <a:lnTo>
                    <a:pt x="9017" y="28254"/>
                  </a:lnTo>
                  <a:lnTo>
                    <a:pt x="44704" y="28254"/>
                  </a:lnTo>
                  <a:lnTo>
                    <a:pt x="44704" y="36061"/>
                  </a:lnTo>
                  <a:lnTo>
                    <a:pt x="9017" y="36061"/>
                  </a:lnTo>
                  <a:lnTo>
                    <a:pt x="9017" y="58457"/>
                  </a:lnTo>
                  <a:lnTo>
                    <a:pt x="48422" y="58457"/>
                  </a:lnTo>
                  <a:lnTo>
                    <a:pt x="48422" y="66821"/>
                  </a:lnTo>
                  <a:lnTo>
                    <a:pt x="0" y="66821"/>
                  </a:lnTo>
                  <a:close/>
                  <a:moveTo>
                    <a:pt x="58569" y="66821"/>
                  </a:moveTo>
                  <a:lnTo>
                    <a:pt x="58569" y="0"/>
                  </a:lnTo>
                  <a:lnTo>
                    <a:pt x="66841" y="0"/>
                  </a:lnTo>
                  <a:lnTo>
                    <a:pt x="66841" y="66821"/>
                  </a:lnTo>
                  <a:lnTo>
                    <a:pt x="58569" y="66821"/>
                  </a:lnTo>
                  <a:close/>
                  <a:moveTo>
                    <a:pt x="91283" y="66821"/>
                  </a:moveTo>
                  <a:lnTo>
                    <a:pt x="73345" y="18217"/>
                  </a:lnTo>
                  <a:lnTo>
                    <a:pt x="82111" y="18217"/>
                  </a:lnTo>
                  <a:lnTo>
                    <a:pt x="95666" y="57156"/>
                  </a:lnTo>
                  <a:lnTo>
                    <a:pt x="108911" y="18217"/>
                  </a:lnTo>
                  <a:lnTo>
                    <a:pt x="117677" y="18217"/>
                  </a:lnTo>
                  <a:lnTo>
                    <a:pt x="99927" y="66821"/>
                  </a:lnTo>
                  <a:lnTo>
                    <a:pt x="91283" y="66821"/>
                  </a:lnTo>
                  <a:close/>
                  <a:moveTo>
                    <a:pt x="154234" y="60330"/>
                  </a:moveTo>
                  <a:cubicBezTo>
                    <a:pt x="151679" y="62994"/>
                    <a:pt x="148982" y="64977"/>
                    <a:pt x="146117" y="66310"/>
                  </a:cubicBezTo>
                  <a:cubicBezTo>
                    <a:pt x="143268" y="67641"/>
                    <a:pt x="140232" y="68309"/>
                    <a:pt x="137011" y="68309"/>
                  </a:cubicBezTo>
                  <a:cubicBezTo>
                    <a:pt x="132052" y="68309"/>
                    <a:pt x="128179" y="67022"/>
                    <a:pt x="125393" y="64437"/>
                  </a:cubicBezTo>
                  <a:cubicBezTo>
                    <a:pt x="122604" y="61848"/>
                    <a:pt x="121211" y="58272"/>
                    <a:pt x="121211" y="53718"/>
                  </a:cubicBezTo>
                  <a:cubicBezTo>
                    <a:pt x="121211" y="49302"/>
                    <a:pt x="122574" y="45835"/>
                    <a:pt x="125314" y="43325"/>
                  </a:cubicBezTo>
                  <a:cubicBezTo>
                    <a:pt x="128057" y="40816"/>
                    <a:pt x="132240" y="39203"/>
                    <a:pt x="137831" y="38475"/>
                  </a:cubicBezTo>
                  <a:cubicBezTo>
                    <a:pt x="139257" y="38320"/>
                    <a:pt x="141177" y="38103"/>
                    <a:pt x="143607" y="37839"/>
                  </a:cubicBezTo>
                  <a:cubicBezTo>
                    <a:pt x="147744" y="37421"/>
                    <a:pt x="150299" y="37003"/>
                    <a:pt x="151228" y="36618"/>
                  </a:cubicBezTo>
                  <a:cubicBezTo>
                    <a:pt x="152173" y="36246"/>
                    <a:pt x="152795" y="35765"/>
                    <a:pt x="153088" y="35175"/>
                  </a:cubicBezTo>
                  <a:cubicBezTo>
                    <a:pt x="153398" y="34589"/>
                    <a:pt x="153553" y="33302"/>
                    <a:pt x="153553" y="31336"/>
                  </a:cubicBezTo>
                  <a:cubicBezTo>
                    <a:pt x="153553" y="28856"/>
                    <a:pt x="152641" y="26999"/>
                    <a:pt x="150826" y="25744"/>
                  </a:cubicBezTo>
                  <a:cubicBezTo>
                    <a:pt x="149015" y="24506"/>
                    <a:pt x="146272" y="23884"/>
                    <a:pt x="142603" y="23884"/>
                  </a:cubicBezTo>
                  <a:cubicBezTo>
                    <a:pt x="138822" y="23884"/>
                    <a:pt x="135957" y="24645"/>
                    <a:pt x="134034" y="26163"/>
                  </a:cubicBezTo>
                  <a:cubicBezTo>
                    <a:pt x="132114" y="27681"/>
                    <a:pt x="131156" y="29926"/>
                    <a:pt x="131156" y="32900"/>
                  </a:cubicBezTo>
                  <a:lnTo>
                    <a:pt x="123440" y="32900"/>
                  </a:lnTo>
                  <a:lnTo>
                    <a:pt x="123440" y="32528"/>
                  </a:lnTo>
                  <a:cubicBezTo>
                    <a:pt x="123440" y="27635"/>
                    <a:pt x="125159" y="23746"/>
                    <a:pt x="128614" y="20910"/>
                  </a:cubicBezTo>
                  <a:cubicBezTo>
                    <a:pt x="132068" y="18062"/>
                    <a:pt x="136807" y="16636"/>
                    <a:pt x="142863" y="16636"/>
                  </a:cubicBezTo>
                  <a:cubicBezTo>
                    <a:pt x="149370" y="16636"/>
                    <a:pt x="154155" y="17861"/>
                    <a:pt x="157225" y="20291"/>
                  </a:cubicBezTo>
                  <a:cubicBezTo>
                    <a:pt x="160291" y="22725"/>
                    <a:pt x="161825" y="26535"/>
                    <a:pt x="161825" y="31721"/>
                  </a:cubicBezTo>
                  <a:lnTo>
                    <a:pt x="161825" y="56026"/>
                  </a:lnTo>
                  <a:cubicBezTo>
                    <a:pt x="161825" y="58101"/>
                    <a:pt x="162056" y="59448"/>
                    <a:pt x="162507" y="60050"/>
                  </a:cubicBezTo>
                  <a:cubicBezTo>
                    <a:pt x="162971" y="60656"/>
                    <a:pt x="163791" y="60966"/>
                    <a:pt x="164970" y="60966"/>
                  </a:cubicBezTo>
                  <a:cubicBezTo>
                    <a:pt x="165217" y="60966"/>
                    <a:pt x="165510" y="60949"/>
                    <a:pt x="165866" y="60903"/>
                  </a:cubicBezTo>
                  <a:cubicBezTo>
                    <a:pt x="166225" y="60857"/>
                    <a:pt x="166643" y="60781"/>
                    <a:pt x="167120" y="60686"/>
                  </a:cubicBezTo>
                  <a:lnTo>
                    <a:pt x="167120" y="67005"/>
                  </a:lnTo>
                  <a:cubicBezTo>
                    <a:pt x="166129" y="67285"/>
                    <a:pt x="165247" y="67473"/>
                    <a:pt x="164506" y="67578"/>
                  </a:cubicBezTo>
                  <a:cubicBezTo>
                    <a:pt x="163775" y="67687"/>
                    <a:pt x="163063" y="67749"/>
                    <a:pt x="162398" y="67749"/>
                  </a:cubicBezTo>
                  <a:cubicBezTo>
                    <a:pt x="159671" y="67749"/>
                    <a:pt x="157626" y="67160"/>
                    <a:pt x="156279" y="65968"/>
                  </a:cubicBezTo>
                  <a:cubicBezTo>
                    <a:pt x="154916" y="64792"/>
                    <a:pt x="154234" y="62994"/>
                    <a:pt x="154234" y="60610"/>
                  </a:cubicBezTo>
                  <a:lnTo>
                    <a:pt x="154234" y="60330"/>
                  </a:lnTo>
                  <a:close/>
                  <a:moveTo>
                    <a:pt x="153461" y="42100"/>
                  </a:moveTo>
                  <a:cubicBezTo>
                    <a:pt x="151277" y="43276"/>
                    <a:pt x="147543" y="44192"/>
                    <a:pt x="142244" y="44857"/>
                  </a:cubicBezTo>
                  <a:cubicBezTo>
                    <a:pt x="140370" y="45104"/>
                    <a:pt x="138961" y="45291"/>
                    <a:pt x="138016" y="45446"/>
                  </a:cubicBezTo>
                  <a:cubicBezTo>
                    <a:pt x="135058" y="45927"/>
                    <a:pt x="132921" y="46809"/>
                    <a:pt x="131620" y="48081"/>
                  </a:cubicBezTo>
                  <a:cubicBezTo>
                    <a:pt x="130320" y="49348"/>
                    <a:pt x="129668" y="51192"/>
                    <a:pt x="129668" y="53623"/>
                  </a:cubicBezTo>
                  <a:cubicBezTo>
                    <a:pt x="129668" y="56040"/>
                    <a:pt x="130425" y="57900"/>
                    <a:pt x="131943" y="59201"/>
                  </a:cubicBezTo>
                  <a:cubicBezTo>
                    <a:pt x="133448" y="60502"/>
                    <a:pt x="135615" y="61150"/>
                    <a:pt x="138434" y="61150"/>
                  </a:cubicBezTo>
                  <a:cubicBezTo>
                    <a:pt x="142817" y="61150"/>
                    <a:pt x="146426" y="60050"/>
                    <a:pt x="149232" y="57838"/>
                  </a:cubicBezTo>
                  <a:cubicBezTo>
                    <a:pt x="152051" y="55621"/>
                    <a:pt x="153461" y="52803"/>
                    <a:pt x="153461" y="49348"/>
                  </a:cubicBezTo>
                  <a:lnTo>
                    <a:pt x="153461" y="42100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628C2C3D-1CB2-4BD3-BA98-E40001805538}"/>
                </a:ext>
              </a:extLst>
            </p:cNvPr>
            <p:cNvSpPr/>
            <p:nvPr/>
          </p:nvSpPr>
          <p:spPr>
            <a:xfrm>
              <a:off x="11079303" y="5099704"/>
              <a:ext cx="233683" cy="67810"/>
            </a:xfrm>
            <a:custGeom>
              <a:avLst/>
              <a:gdLst>
                <a:gd name="connsiteX0" fmla="*/ 9389 w 242760"/>
                <a:gd name="connsiteY0" fmla="*/ 35222 h 70443"/>
                <a:gd name="connsiteX1" fmla="*/ 15303 w 242760"/>
                <a:gd name="connsiteY1" fmla="*/ 55312 h 70443"/>
                <a:gd name="connsiteX2" fmla="*/ 31710 w 242760"/>
                <a:gd name="connsiteY2" fmla="*/ 62546 h 70443"/>
                <a:gd name="connsiteX3" fmla="*/ 48034 w 242760"/>
                <a:gd name="connsiteY3" fmla="*/ 55312 h 70443"/>
                <a:gd name="connsiteX4" fmla="*/ 53905 w 242760"/>
                <a:gd name="connsiteY4" fmla="*/ 35222 h 70443"/>
                <a:gd name="connsiteX5" fmla="*/ 48034 w 242760"/>
                <a:gd name="connsiteY5" fmla="*/ 15118 h 70443"/>
                <a:gd name="connsiteX6" fmla="*/ 31710 w 242760"/>
                <a:gd name="connsiteY6" fmla="*/ 7900 h 70443"/>
                <a:gd name="connsiteX7" fmla="*/ 15303 w 242760"/>
                <a:gd name="connsiteY7" fmla="*/ 15118 h 70443"/>
                <a:gd name="connsiteX8" fmla="*/ 9389 w 242760"/>
                <a:gd name="connsiteY8" fmla="*/ 35222 h 70443"/>
                <a:gd name="connsiteX9" fmla="*/ 0 w 242760"/>
                <a:gd name="connsiteY9" fmla="*/ 35222 h 70443"/>
                <a:gd name="connsiteX10" fmla="*/ 8411 w 242760"/>
                <a:gd name="connsiteY10" fmla="*/ 9326 h 70443"/>
                <a:gd name="connsiteX11" fmla="*/ 31710 w 242760"/>
                <a:gd name="connsiteY11" fmla="*/ 0 h 70443"/>
                <a:gd name="connsiteX12" fmla="*/ 54926 w 242760"/>
                <a:gd name="connsiteY12" fmla="*/ 9309 h 70443"/>
                <a:gd name="connsiteX13" fmla="*/ 63291 w 242760"/>
                <a:gd name="connsiteY13" fmla="*/ 35222 h 70443"/>
                <a:gd name="connsiteX14" fmla="*/ 54926 w 242760"/>
                <a:gd name="connsiteY14" fmla="*/ 61121 h 70443"/>
                <a:gd name="connsiteX15" fmla="*/ 31710 w 242760"/>
                <a:gd name="connsiteY15" fmla="*/ 70443 h 70443"/>
                <a:gd name="connsiteX16" fmla="*/ 8411 w 242760"/>
                <a:gd name="connsiteY16" fmla="*/ 61121 h 70443"/>
                <a:gd name="connsiteX17" fmla="*/ 0 w 242760"/>
                <a:gd name="connsiteY17" fmla="*/ 35222 h 70443"/>
                <a:gd name="connsiteX18" fmla="*/ 73796 w 242760"/>
                <a:gd name="connsiteY18" fmla="*/ 68586 h 70443"/>
                <a:gd name="connsiteX19" fmla="*/ 73796 w 242760"/>
                <a:gd name="connsiteY19" fmla="*/ 19982 h 70443"/>
                <a:gd name="connsiteX20" fmla="*/ 81696 w 242760"/>
                <a:gd name="connsiteY20" fmla="*/ 19982 h 70443"/>
                <a:gd name="connsiteX21" fmla="*/ 81696 w 242760"/>
                <a:gd name="connsiteY21" fmla="*/ 28685 h 70443"/>
                <a:gd name="connsiteX22" fmla="*/ 86992 w 242760"/>
                <a:gd name="connsiteY22" fmla="*/ 21375 h 70443"/>
                <a:gd name="connsiteX23" fmla="*/ 95172 w 242760"/>
                <a:gd name="connsiteY23" fmla="*/ 18958 h 70443"/>
                <a:gd name="connsiteX24" fmla="*/ 96489 w 242760"/>
                <a:gd name="connsiteY24" fmla="*/ 18974 h 70443"/>
                <a:gd name="connsiteX25" fmla="*/ 97309 w 242760"/>
                <a:gd name="connsiteY25" fmla="*/ 19099 h 70443"/>
                <a:gd name="connsiteX26" fmla="*/ 97309 w 242760"/>
                <a:gd name="connsiteY26" fmla="*/ 27694 h 70443"/>
                <a:gd name="connsiteX27" fmla="*/ 96581 w 242760"/>
                <a:gd name="connsiteY27" fmla="*/ 27618 h 70443"/>
                <a:gd name="connsiteX28" fmla="*/ 95356 w 242760"/>
                <a:gd name="connsiteY28" fmla="*/ 27602 h 70443"/>
                <a:gd name="connsiteX29" fmla="*/ 85398 w 242760"/>
                <a:gd name="connsiteY29" fmla="*/ 31165 h 70443"/>
                <a:gd name="connsiteX30" fmla="*/ 81973 w 242760"/>
                <a:gd name="connsiteY30" fmla="*/ 41541 h 70443"/>
                <a:gd name="connsiteX31" fmla="*/ 81973 w 242760"/>
                <a:gd name="connsiteY31" fmla="*/ 68586 h 70443"/>
                <a:gd name="connsiteX32" fmla="*/ 73796 w 242760"/>
                <a:gd name="connsiteY32" fmla="*/ 68586 h 70443"/>
                <a:gd name="connsiteX33" fmla="*/ 134703 w 242760"/>
                <a:gd name="connsiteY33" fmla="*/ 62095 h 70443"/>
                <a:gd name="connsiteX34" fmla="*/ 126585 w 242760"/>
                <a:gd name="connsiteY34" fmla="*/ 68075 h 70443"/>
                <a:gd name="connsiteX35" fmla="*/ 117480 w 242760"/>
                <a:gd name="connsiteY35" fmla="*/ 70074 h 70443"/>
                <a:gd name="connsiteX36" fmla="*/ 105861 w 242760"/>
                <a:gd name="connsiteY36" fmla="*/ 66202 h 70443"/>
                <a:gd name="connsiteX37" fmla="*/ 101679 w 242760"/>
                <a:gd name="connsiteY37" fmla="*/ 55483 h 70443"/>
                <a:gd name="connsiteX38" fmla="*/ 105782 w 242760"/>
                <a:gd name="connsiteY38" fmla="*/ 45091 h 70443"/>
                <a:gd name="connsiteX39" fmla="*/ 118300 w 242760"/>
                <a:gd name="connsiteY39" fmla="*/ 40240 h 70443"/>
                <a:gd name="connsiteX40" fmla="*/ 124076 w 242760"/>
                <a:gd name="connsiteY40" fmla="*/ 39604 h 70443"/>
                <a:gd name="connsiteX41" fmla="*/ 131696 w 242760"/>
                <a:gd name="connsiteY41" fmla="*/ 38383 h 70443"/>
                <a:gd name="connsiteX42" fmla="*/ 133557 w 242760"/>
                <a:gd name="connsiteY42" fmla="*/ 36940 h 70443"/>
                <a:gd name="connsiteX43" fmla="*/ 134021 w 242760"/>
                <a:gd name="connsiteY43" fmla="*/ 33101 h 70443"/>
                <a:gd name="connsiteX44" fmla="*/ 131294 w 242760"/>
                <a:gd name="connsiteY44" fmla="*/ 27509 h 70443"/>
                <a:gd name="connsiteX45" fmla="*/ 123071 w 242760"/>
                <a:gd name="connsiteY45" fmla="*/ 25649 h 70443"/>
                <a:gd name="connsiteX46" fmla="*/ 114503 w 242760"/>
                <a:gd name="connsiteY46" fmla="*/ 27928 h 70443"/>
                <a:gd name="connsiteX47" fmla="*/ 111624 w 242760"/>
                <a:gd name="connsiteY47" fmla="*/ 34665 h 70443"/>
                <a:gd name="connsiteX48" fmla="*/ 103909 w 242760"/>
                <a:gd name="connsiteY48" fmla="*/ 34665 h 70443"/>
                <a:gd name="connsiteX49" fmla="*/ 103909 w 242760"/>
                <a:gd name="connsiteY49" fmla="*/ 34293 h 70443"/>
                <a:gd name="connsiteX50" fmla="*/ 109082 w 242760"/>
                <a:gd name="connsiteY50" fmla="*/ 22675 h 70443"/>
                <a:gd name="connsiteX51" fmla="*/ 123332 w 242760"/>
                <a:gd name="connsiteY51" fmla="*/ 18401 h 70443"/>
                <a:gd name="connsiteX52" fmla="*/ 137693 w 242760"/>
                <a:gd name="connsiteY52" fmla="*/ 22056 h 70443"/>
                <a:gd name="connsiteX53" fmla="*/ 142293 w 242760"/>
                <a:gd name="connsiteY53" fmla="*/ 33486 h 70443"/>
                <a:gd name="connsiteX54" fmla="*/ 142293 w 242760"/>
                <a:gd name="connsiteY54" fmla="*/ 57791 h 70443"/>
                <a:gd name="connsiteX55" fmla="*/ 142975 w 242760"/>
                <a:gd name="connsiteY55" fmla="*/ 61815 h 70443"/>
                <a:gd name="connsiteX56" fmla="*/ 145438 w 242760"/>
                <a:gd name="connsiteY56" fmla="*/ 62731 h 70443"/>
                <a:gd name="connsiteX57" fmla="*/ 146334 w 242760"/>
                <a:gd name="connsiteY57" fmla="*/ 62668 h 70443"/>
                <a:gd name="connsiteX58" fmla="*/ 147589 w 242760"/>
                <a:gd name="connsiteY58" fmla="*/ 62451 h 70443"/>
                <a:gd name="connsiteX59" fmla="*/ 147589 w 242760"/>
                <a:gd name="connsiteY59" fmla="*/ 68770 h 70443"/>
                <a:gd name="connsiteX60" fmla="*/ 144974 w 242760"/>
                <a:gd name="connsiteY60" fmla="*/ 69343 h 70443"/>
                <a:gd name="connsiteX61" fmla="*/ 142866 w 242760"/>
                <a:gd name="connsiteY61" fmla="*/ 69514 h 70443"/>
                <a:gd name="connsiteX62" fmla="*/ 136748 w 242760"/>
                <a:gd name="connsiteY62" fmla="*/ 67733 h 70443"/>
                <a:gd name="connsiteX63" fmla="*/ 134703 w 242760"/>
                <a:gd name="connsiteY63" fmla="*/ 62375 h 70443"/>
                <a:gd name="connsiteX64" fmla="*/ 134703 w 242760"/>
                <a:gd name="connsiteY64" fmla="*/ 62095 h 70443"/>
                <a:gd name="connsiteX65" fmla="*/ 133929 w 242760"/>
                <a:gd name="connsiteY65" fmla="*/ 43866 h 70443"/>
                <a:gd name="connsiteX66" fmla="*/ 122712 w 242760"/>
                <a:gd name="connsiteY66" fmla="*/ 46622 h 70443"/>
                <a:gd name="connsiteX67" fmla="*/ 118484 w 242760"/>
                <a:gd name="connsiteY67" fmla="*/ 47211 h 70443"/>
                <a:gd name="connsiteX68" fmla="*/ 112089 w 242760"/>
                <a:gd name="connsiteY68" fmla="*/ 49846 h 70443"/>
                <a:gd name="connsiteX69" fmla="*/ 110136 w 242760"/>
                <a:gd name="connsiteY69" fmla="*/ 55388 h 70443"/>
                <a:gd name="connsiteX70" fmla="*/ 112411 w 242760"/>
                <a:gd name="connsiteY70" fmla="*/ 60966 h 70443"/>
                <a:gd name="connsiteX71" fmla="*/ 118902 w 242760"/>
                <a:gd name="connsiteY71" fmla="*/ 62915 h 70443"/>
                <a:gd name="connsiteX72" fmla="*/ 129700 w 242760"/>
                <a:gd name="connsiteY72" fmla="*/ 59603 h 70443"/>
                <a:gd name="connsiteX73" fmla="*/ 133929 w 242760"/>
                <a:gd name="connsiteY73" fmla="*/ 51113 h 70443"/>
                <a:gd name="connsiteX74" fmla="*/ 133929 w 242760"/>
                <a:gd name="connsiteY74" fmla="*/ 43866 h 70443"/>
                <a:gd name="connsiteX75" fmla="*/ 166923 w 242760"/>
                <a:gd name="connsiteY75" fmla="*/ 68586 h 70443"/>
                <a:gd name="connsiteX76" fmla="*/ 148985 w 242760"/>
                <a:gd name="connsiteY76" fmla="*/ 19982 h 70443"/>
                <a:gd name="connsiteX77" fmla="*/ 157751 w 242760"/>
                <a:gd name="connsiteY77" fmla="*/ 19982 h 70443"/>
                <a:gd name="connsiteX78" fmla="*/ 171306 w 242760"/>
                <a:gd name="connsiteY78" fmla="*/ 58921 h 70443"/>
                <a:gd name="connsiteX79" fmla="*/ 184551 w 242760"/>
                <a:gd name="connsiteY79" fmla="*/ 19982 h 70443"/>
                <a:gd name="connsiteX80" fmla="*/ 193317 w 242760"/>
                <a:gd name="connsiteY80" fmla="*/ 19982 h 70443"/>
                <a:gd name="connsiteX81" fmla="*/ 175567 w 242760"/>
                <a:gd name="connsiteY81" fmla="*/ 68586 h 70443"/>
                <a:gd name="connsiteX82" fmla="*/ 166923 w 242760"/>
                <a:gd name="connsiteY82" fmla="*/ 68586 h 70443"/>
                <a:gd name="connsiteX83" fmla="*/ 229875 w 242760"/>
                <a:gd name="connsiteY83" fmla="*/ 62095 h 70443"/>
                <a:gd name="connsiteX84" fmla="*/ 221757 w 242760"/>
                <a:gd name="connsiteY84" fmla="*/ 68075 h 70443"/>
                <a:gd name="connsiteX85" fmla="*/ 212651 w 242760"/>
                <a:gd name="connsiteY85" fmla="*/ 70074 h 70443"/>
                <a:gd name="connsiteX86" fmla="*/ 201033 w 242760"/>
                <a:gd name="connsiteY86" fmla="*/ 66202 h 70443"/>
                <a:gd name="connsiteX87" fmla="*/ 196851 w 242760"/>
                <a:gd name="connsiteY87" fmla="*/ 55483 h 70443"/>
                <a:gd name="connsiteX88" fmla="*/ 200954 w 242760"/>
                <a:gd name="connsiteY88" fmla="*/ 45091 h 70443"/>
                <a:gd name="connsiteX89" fmla="*/ 213471 w 242760"/>
                <a:gd name="connsiteY89" fmla="*/ 40240 h 70443"/>
                <a:gd name="connsiteX90" fmla="*/ 219248 w 242760"/>
                <a:gd name="connsiteY90" fmla="*/ 39604 h 70443"/>
                <a:gd name="connsiteX91" fmla="*/ 226868 w 242760"/>
                <a:gd name="connsiteY91" fmla="*/ 38383 h 70443"/>
                <a:gd name="connsiteX92" fmla="*/ 228729 w 242760"/>
                <a:gd name="connsiteY92" fmla="*/ 36940 h 70443"/>
                <a:gd name="connsiteX93" fmla="*/ 229193 w 242760"/>
                <a:gd name="connsiteY93" fmla="*/ 33101 h 70443"/>
                <a:gd name="connsiteX94" fmla="*/ 226466 w 242760"/>
                <a:gd name="connsiteY94" fmla="*/ 27509 h 70443"/>
                <a:gd name="connsiteX95" fmla="*/ 218243 w 242760"/>
                <a:gd name="connsiteY95" fmla="*/ 25649 h 70443"/>
                <a:gd name="connsiteX96" fmla="*/ 209674 w 242760"/>
                <a:gd name="connsiteY96" fmla="*/ 27928 h 70443"/>
                <a:gd name="connsiteX97" fmla="*/ 206796 w 242760"/>
                <a:gd name="connsiteY97" fmla="*/ 34665 h 70443"/>
                <a:gd name="connsiteX98" fmla="*/ 199080 w 242760"/>
                <a:gd name="connsiteY98" fmla="*/ 34665 h 70443"/>
                <a:gd name="connsiteX99" fmla="*/ 199080 w 242760"/>
                <a:gd name="connsiteY99" fmla="*/ 34293 h 70443"/>
                <a:gd name="connsiteX100" fmla="*/ 204254 w 242760"/>
                <a:gd name="connsiteY100" fmla="*/ 22675 h 70443"/>
                <a:gd name="connsiteX101" fmla="*/ 218503 w 242760"/>
                <a:gd name="connsiteY101" fmla="*/ 18401 h 70443"/>
                <a:gd name="connsiteX102" fmla="*/ 232865 w 242760"/>
                <a:gd name="connsiteY102" fmla="*/ 22056 h 70443"/>
                <a:gd name="connsiteX103" fmla="*/ 237465 w 242760"/>
                <a:gd name="connsiteY103" fmla="*/ 33486 h 70443"/>
                <a:gd name="connsiteX104" fmla="*/ 237465 w 242760"/>
                <a:gd name="connsiteY104" fmla="*/ 57791 h 70443"/>
                <a:gd name="connsiteX105" fmla="*/ 238147 w 242760"/>
                <a:gd name="connsiteY105" fmla="*/ 61815 h 70443"/>
                <a:gd name="connsiteX106" fmla="*/ 240610 w 242760"/>
                <a:gd name="connsiteY106" fmla="*/ 62731 h 70443"/>
                <a:gd name="connsiteX107" fmla="*/ 241506 w 242760"/>
                <a:gd name="connsiteY107" fmla="*/ 62668 h 70443"/>
                <a:gd name="connsiteX108" fmla="*/ 242761 w 242760"/>
                <a:gd name="connsiteY108" fmla="*/ 62451 h 70443"/>
                <a:gd name="connsiteX109" fmla="*/ 242761 w 242760"/>
                <a:gd name="connsiteY109" fmla="*/ 68770 h 70443"/>
                <a:gd name="connsiteX110" fmla="*/ 240146 w 242760"/>
                <a:gd name="connsiteY110" fmla="*/ 69343 h 70443"/>
                <a:gd name="connsiteX111" fmla="*/ 238038 w 242760"/>
                <a:gd name="connsiteY111" fmla="*/ 69514 h 70443"/>
                <a:gd name="connsiteX112" fmla="*/ 231920 w 242760"/>
                <a:gd name="connsiteY112" fmla="*/ 67733 h 70443"/>
                <a:gd name="connsiteX113" fmla="*/ 229875 w 242760"/>
                <a:gd name="connsiteY113" fmla="*/ 62375 h 70443"/>
                <a:gd name="connsiteX114" fmla="*/ 229875 w 242760"/>
                <a:gd name="connsiteY114" fmla="*/ 62095 h 70443"/>
                <a:gd name="connsiteX115" fmla="*/ 229101 w 242760"/>
                <a:gd name="connsiteY115" fmla="*/ 43866 h 70443"/>
                <a:gd name="connsiteX116" fmla="*/ 217884 w 242760"/>
                <a:gd name="connsiteY116" fmla="*/ 46622 h 70443"/>
                <a:gd name="connsiteX117" fmla="*/ 213656 w 242760"/>
                <a:gd name="connsiteY117" fmla="*/ 47211 h 70443"/>
                <a:gd name="connsiteX118" fmla="*/ 207261 w 242760"/>
                <a:gd name="connsiteY118" fmla="*/ 49846 h 70443"/>
                <a:gd name="connsiteX119" fmla="*/ 205308 w 242760"/>
                <a:gd name="connsiteY119" fmla="*/ 55388 h 70443"/>
                <a:gd name="connsiteX120" fmla="*/ 207583 w 242760"/>
                <a:gd name="connsiteY120" fmla="*/ 60966 h 70443"/>
                <a:gd name="connsiteX121" fmla="*/ 214074 w 242760"/>
                <a:gd name="connsiteY121" fmla="*/ 62915 h 70443"/>
                <a:gd name="connsiteX122" fmla="*/ 224872 w 242760"/>
                <a:gd name="connsiteY122" fmla="*/ 59603 h 70443"/>
                <a:gd name="connsiteX123" fmla="*/ 229101 w 242760"/>
                <a:gd name="connsiteY123" fmla="*/ 51113 h 70443"/>
                <a:gd name="connsiteX124" fmla="*/ 229101 w 242760"/>
                <a:gd name="connsiteY124" fmla="*/ 43866 h 7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42760" h="70443">
                  <a:moveTo>
                    <a:pt x="9389" y="35222"/>
                  </a:moveTo>
                  <a:cubicBezTo>
                    <a:pt x="9389" y="43786"/>
                    <a:pt x="11355" y="50478"/>
                    <a:pt x="15303" y="55312"/>
                  </a:cubicBezTo>
                  <a:cubicBezTo>
                    <a:pt x="19255" y="60129"/>
                    <a:pt x="24722" y="62546"/>
                    <a:pt x="31710" y="62546"/>
                  </a:cubicBezTo>
                  <a:cubicBezTo>
                    <a:pt x="38678" y="62546"/>
                    <a:pt x="44115" y="60129"/>
                    <a:pt x="48034" y="55312"/>
                  </a:cubicBezTo>
                  <a:cubicBezTo>
                    <a:pt x="51953" y="50478"/>
                    <a:pt x="53905" y="43786"/>
                    <a:pt x="53905" y="35222"/>
                  </a:cubicBezTo>
                  <a:cubicBezTo>
                    <a:pt x="53905" y="26627"/>
                    <a:pt x="51953" y="19919"/>
                    <a:pt x="48034" y="15118"/>
                  </a:cubicBezTo>
                  <a:cubicBezTo>
                    <a:pt x="44115" y="10300"/>
                    <a:pt x="38678" y="7900"/>
                    <a:pt x="31710" y="7900"/>
                  </a:cubicBezTo>
                  <a:cubicBezTo>
                    <a:pt x="24722" y="7900"/>
                    <a:pt x="19255" y="10300"/>
                    <a:pt x="15303" y="15118"/>
                  </a:cubicBezTo>
                  <a:cubicBezTo>
                    <a:pt x="11355" y="19919"/>
                    <a:pt x="9389" y="26627"/>
                    <a:pt x="9389" y="35222"/>
                  </a:cubicBezTo>
                  <a:close/>
                  <a:moveTo>
                    <a:pt x="0" y="35222"/>
                  </a:moveTo>
                  <a:cubicBezTo>
                    <a:pt x="0" y="24180"/>
                    <a:pt x="2806" y="15553"/>
                    <a:pt x="8411" y="9326"/>
                  </a:cubicBezTo>
                  <a:cubicBezTo>
                    <a:pt x="14035" y="3115"/>
                    <a:pt x="21794" y="0"/>
                    <a:pt x="31710" y="0"/>
                  </a:cubicBezTo>
                  <a:cubicBezTo>
                    <a:pt x="41606" y="0"/>
                    <a:pt x="49335" y="3099"/>
                    <a:pt x="54926" y="9309"/>
                  </a:cubicBezTo>
                  <a:cubicBezTo>
                    <a:pt x="60505" y="15507"/>
                    <a:pt x="63291" y="24147"/>
                    <a:pt x="63291" y="35222"/>
                  </a:cubicBezTo>
                  <a:cubicBezTo>
                    <a:pt x="63291" y="46266"/>
                    <a:pt x="60505" y="54894"/>
                    <a:pt x="54926" y="61121"/>
                  </a:cubicBezTo>
                  <a:cubicBezTo>
                    <a:pt x="49335" y="67331"/>
                    <a:pt x="41606" y="70443"/>
                    <a:pt x="31710" y="70443"/>
                  </a:cubicBezTo>
                  <a:cubicBezTo>
                    <a:pt x="21794" y="70443"/>
                    <a:pt x="14035" y="67331"/>
                    <a:pt x="8411" y="61121"/>
                  </a:cubicBezTo>
                  <a:cubicBezTo>
                    <a:pt x="2806" y="54894"/>
                    <a:pt x="0" y="46266"/>
                    <a:pt x="0" y="35222"/>
                  </a:cubicBezTo>
                  <a:close/>
                  <a:moveTo>
                    <a:pt x="73796" y="68586"/>
                  </a:moveTo>
                  <a:lnTo>
                    <a:pt x="73796" y="19982"/>
                  </a:lnTo>
                  <a:lnTo>
                    <a:pt x="81696" y="19982"/>
                  </a:lnTo>
                  <a:lnTo>
                    <a:pt x="81696" y="28685"/>
                  </a:lnTo>
                  <a:cubicBezTo>
                    <a:pt x="82997" y="25435"/>
                    <a:pt x="84762" y="23001"/>
                    <a:pt x="86992" y="21375"/>
                  </a:cubicBezTo>
                  <a:cubicBezTo>
                    <a:pt x="89208" y="19764"/>
                    <a:pt x="91935" y="18958"/>
                    <a:pt x="95172" y="18958"/>
                  </a:cubicBezTo>
                  <a:cubicBezTo>
                    <a:pt x="95775" y="18958"/>
                    <a:pt x="96226" y="18958"/>
                    <a:pt x="96489" y="18974"/>
                  </a:cubicBezTo>
                  <a:cubicBezTo>
                    <a:pt x="96766" y="18991"/>
                    <a:pt x="97029" y="19037"/>
                    <a:pt x="97309" y="19099"/>
                  </a:cubicBezTo>
                  <a:lnTo>
                    <a:pt x="97309" y="27694"/>
                  </a:lnTo>
                  <a:cubicBezTo>
                    <a:pt x="97092" y="27664"/>
                    <a:pt x="96861" y="27635"/>
                    <a:pt x="96581" y="27618"/>
                  </a:cubicBezTo>
                  <a:cubicBezTo>
                    <a:pt x="96318" y="27602"/>
                    <a:pt x="95900" y="27602"/>
                    <a:pt x="95356" y="27602"/>
                  </a:cubicBezTo>
                  <a:cubicBezTo>
                    <a:pt x="91006" y="27602"/>
                    <a:pt x="87690" y="28794"/>
                    <a:pt x="85398" y="31165"/>
                  </a:cubicBezTo>
                  <a:cubicBezTo>
                    <a:pt x="83119" y="33536"/>
                    <a:pt x="81973" y="37003"/>
                    <a:pt x="81973" y="41541"/>
                  </a:cubicBezTo>
                  <a:lnTo>
                    <a:pt x="81973" y="68586"/>
                  </a:lnTo>
                  <a:lnTo>
                    <a:pt x="73796" y="68586"/>
                  </a:lnTo>
                  <a:close/>
                  <a:moveTo>
                    <a:pt x="134703" y="62095"/>
                  </a:moveTo>
                  <a:cubicBezTo>
                    <a:pt x="132147" y="64759"/>
                    <a:pt x="129450" y="66742"/>
                    <a:pt x="126585" y="68075"/>
                  </a:cubicBezTo>
                  <a:cubicBezTo>
                    <a:pt x="123737" y="69406"/>
                    <a:pt x="120700" y="70074"/>
                    <a:pt x="117480" y="70074"/>
                  </a:cubicBezTo>
                  <a:cubicBezTo>
                    <a:pt x="112520" y="70074"/>
                    <a:pt x="108647" y="68787"/>
                    <a:pt x="105861" y="66202"/>
                  </a:cubicBezTo>
                  <a:cubicBezTo>
                    <a:pt x="103072" y="63613"/>
                    <a:pt x="101679" y="60037"/>
                    <a:pt x="101679" y="55483"/>
                  </a:cubicBezTo>
                  <a:cubicBezTo>
                    <a:pt x="101679" y="51067"/>
                    <a:pt x="103042" y="47600"/>
                    <a:pt x="105782" y="45091"/>
                  </a:cubicBezTo>
                  <a:cubicBezTo>
                    <a:pt x="108526" y="42581"/>
                    <a:pt x="112708" y="40968"/>
                    <a:pt x="118300" y="40240"/>
                  </a:cubicBezTo>
                  <a:cubicBezTo>
                    <a:pt x="119726" y="40085"/>
                    <a:pt x="121645" y="39868"/>
                    <a:pt x="124076" y="39604"/>
                  </a:cubicBezTo>
                  <a:cubicBezTo>
                    <a:pt x="128212" y="39186"/>
                    <a:pt x="130767" y="38768"/>
                    <a:pt x="131696" y="38383"/>
                  </a:cubicBezTo>
                  <a:cubicBezTo>
                    <a:pt x="132641" y="38011"/>
                    <a:pt x="133264" y="37530"/>
                    <a:pt x="133557" y="36940"/>
                  </a:cubicBezTo>
                  <a:cubicBezTo>
                    <a:pt x="133866" y="36354"/>
                    <a:pt x="134021" y="35067"/>
                    <a:pt x="134021" y="33101"/>
                  </a:cubicBezTo>
                  <a:cubicBezTo>
                    <a:pt x="134021" y="30621"/>
                    <a:pt x="133109" y="28764"/>
                    <a:pt x="131294" y="27509"/>
                  </a:cubicBezTo>
                  <a:cubicBezTo>
                    <a:pt x="129483" y="26271"/>
                    <a:pt x="126740" y="25649"/>
                    <a:pt x="123071" y="25649"/>
                  </a:cubicBezTo>
                  <a:cubicBezTo>
                    <a:pt x="119291" y="25649"/>
                    <a:pt x="116426" y="26410"/>
                    <a:pt x="114503" y="27928"/>
                  </a:cubicBezTo>
                  <a:cubicBezTo>
                    <a:pt x="112583" y="29446"/>
                    <a:pt x="111624" y="31691"/>
                    <a:pt x="111624" y="34665"/>
                  </a:cubicBezTo>
                  <a:lnTo>
                    <a:pt x="103909" y="34665"/>
                  </a:lnTo>
                  <a:lnTo>
                    <a:pt x="103909" y="34293"/>
                  </a:lnTo>
                  <a:cubicBezTo>
                    <a:pt x="103909" y="29400"/>
                    <a:pt x="105628" y="25511"/>
                    <a:pt x="109082" y="22675"/>
                  </a:cubicBezTo>
                  <a:cubicBezTo>
                    <a:pt x="112537" y="19827"/>
                    <a:pt x="117275" y="18401"/>
                    <a:pt x="123332" y="18401"/>
                  </a:cubicBezTo>
                  <a:cubicBezTo>
                    <a:pt x="129839" y="18401"/>
                    <a:pt x="134624" y="19626"/>
                    <a:pt x="137693" y="22056"/>
                  </a:cubicBezTo>
                  <a:cubicBezTo>
                    <a:pt x="140759" y="24490"/>
                    <a:pt x="142293" y="28300"/>
                    <a:pt x="142293" y="33486"/>
                  </a:cubicBezTo>
                  <a:lnTo>
                    <a:pt x="142293" y="57791"/>
                  </a:lnTo>
                  <a:cubicBezTo>
                    <a:pt x="142293" y="59866"/>
                    <a:pt x="142524" y="61213"/>
                    <a:pt x="142975" y="61815"/>
                  </a:cubicBezTo>
                  <a:cubicBezTo>
                    <a:pt x="143439" y="62421"/>
                    <a:pt x="144259" y="62731"/>
                    <a:pt x="145438" y="62731"/>
                  </a:cubicBezTo>
                  <a:cubicBezTo>
                    <a:pt x="145685" y="62731"/>
                    <a:pt x="145978" y="62714"/>
                    <a:pt x="146334" y="62668"/>
                  </a:cubicBezTo>
                  <a:cubicBezTo>
                    <a:pt x="146693" y="62622"/>
                    <a:pt x="147111" y="62546"/>
                    <a:pt x="147589" y="62451"/>
                  </a:cubicBezTo>
                  <a:lnTo>
                    <a:pt x="147589" y="68770"/>
                  </a:lnTo>
                  <a:cubicBezTo>
                    <a:pt x="146598" y="69050"/>
                    <a:pt x="145715" y="69238"/>
                    <a:pt x="144974" y="69343"/>
                  </a:cubicBezTo>
                  <a:cubicBezTo>
                    <a:pt x="144243" y="69452"/>
                    <a:pt x="143532" y="69514"/>
                    <a:pt x="142866" y="69514"/>
                  </a:cubicBezTo>
                  <a:cubicBezTo>
                    <a:pt x="140140" y="69514"/>
                    <a:pt x="138095" y="68925"/>
                    <a:pt x="136748" y="67733"/>
                  </a:cubicBezTo>
                  <a:cubicBezTo>
                    <a:pt x="135384" y="66557"/>
                    <a:pt x="134703" y="64759"/>
                    <a:pt x="134703" y="62375"/>
                  </a:cubicBezTo>
                  <a:lnTo>
                    <a:pt x="134703" y="62095"/>
                  </a:lnTo>
                  <a:close/>
                  <a:moveTo>
                    <a:pt x="133929" y="43866"/>
                  </a:moveTo>
                  <a:cubicBezTo>
                    <a:pt x="131746" y="45041"/>
                    <a:pt x="128011" y="45957"/>
                    <a:pt x="122712" y="46622"/>
                  </a:cubicBezTo>
                  <a:cubicBezTo>
                    <a:pt x="120839" y="46869"/>
                    <a:pt x="119429" y="47056"/>
                    <a:pt x="118484" y="47211"/>
                  </a:cubicBezTo>
                  <a:cubicBezTo>
                    <a:pt x="115527" y="47692"/>
                    <a:pt x="113390" y="48574"/>
                    <a:pt x="112089" y="49846"/>
                  </a:cubicBezTo>
                  <a:cubicBezTo>
                    <a:pt x="110788" y="51113"/>
                    <a:pt x="110136" y="52957"/>
                    <a:pt x="110136" y="55388"/>
                  </a:cubicBezTo>
                  <a:cubicBezTo>
                    <a:pt x="110136" y="57805"/>
                    <a:pt x="110893" y="59665"/>
                    <a:pt x="112411" y="60966"/>
                  </a:cubicBezTo>
                  <a:cubicBezTo>
                    <a:pt x="113916" y="62267"/>
                    <a:pt x="116083" y="62915"/>
                    <a:pt x="118902" y="62915"/>
                  </a:cubicBezTo>
                  <a:cubicBezTo>
                    <a:pt x="123285" y="62915"/>
                    <a:pt x="126895" y="61815"/>
                    <a:pt x="129700" y="59603"/>
                  </a:cubicBezTo>
                  <a:cubicBezTo>
                    <a:pt x="132519" y="57386"/>
                    <a:pt x="133929" y="54568"/>
                    <a:pt x="133929" y="51113"/>
                  </a:cubicBezTo>
                  <a:lnTo>
                    <a:pt x="133929" y="43866"/>
                  </a:lnTo>
                  <a:close/>
                  <a:moveTo>
                    <a:pt x="166923" y="68586"/>
                  </a:moveTo>
                  <a:lnTo>
                    <a:pt x="148985" y="19982"/>
                  </a:lnTo>
                  <a:lnTo>
                    <a:pt x="157751" y="19982"/>
                  </a:lnTo>
                  <a:lnTo>
                    <a:pt x="171306" y="58921"/>
                  </a:lnTo>
                  <a:lnTo>
                    <a:pt x="184551" y="19982"/>
                  </a:lnTo>
                  <a:lnTo>
                    <a:pt x="193317" y="19982"/>
                  </a:lnTo>
                  <a:lnTo>
                    <a:pt x="175567" y="68586"/>
                  </a:lnTo>
                  <a:lnTo>
                    <a:pt x="166923" y="68586"/>
                  </a:lnTo>
                  <a:close/>
                  <a:moveTo>
                    <a:pt x="229875" y="62095"/>
                  </a:moveTo>
                  <a:cubicBezTo>
                    <a:pt x="227319" y="64759"/>
                    <a:pt x="224622" y="66742"/>
                    <a:pt x="221757" y="68075"/>
                  </a:cubicBezTo>
                  <a:cubicBezTo>
                    <a:pt x="218908" y="69406"/>
                    <a:pt x="215872" y="70074"/>
                    <a:pt x="212651" y="70074"/>
                  </a:cubicBezTo>
                  <a:cubicBezTo>
                    <a:pt x="207692" y="70074"/>
                    <a:pt x="203819" y="68787"/>
                    <a:pt x="201033" y="66202"/>
                  </a:cubicBezTo>
                  <a:cubicBezTo>
                    <a:pt x="198244" y="63613"/>
                    <a:pt x="196851" y="60037"/>
                    <a:pt x="196851" y="55483"/>
                  </a:cubicBezTo>
                  <a:cubicBezTo>
                    <a:pt x="196851" y="51067"/>
                    <a:pt x="198214" y="47600"/>
                    <a:pt x="200954" y="45091"/>
                  </a:cubicBezTo>
                  <a:cubicBezTo>
                    <a:pt x="203697" y="42581"/>
                    <a:pt x="207880" y="40968"/>
                    <a:pt x="213471" y="40240"/>
                  </a:cubicBezTo>
                  <a:cubicBezTo>
                    <a:pt x="214897" y="40085"/>
                    <a:pt x="216817" y="39868"/>
                    <a:pt x="219248" y="39604"/>
                  </a:cubicBezTo>
                  <a:cubicBezTo>
                    <a:pt x="223384" y="39186"/>
                    <a:pt x="225939" y="38768"/>
                    <a:pt x="226868" y="38383"/>
                  </a:cubicBezTo>
                  <a:cubicBezTo>
                    <a:pt x="227813" y="38011"/>
                    <a:pt x="228436" y="37530"/>
                    <a:pt x="228729" y="36940"/>
                  </a:cubicBezTo>
                  <a:cubicBezTo>
                    <a:pt x="229038" y="36354"/>
                    <a:pt x="229193" y="35067"/>
                    <a:pt x="229193" y="33101"/>
                  </a:cubicBezTo>
                  <a:cubicBezTo>
                    <a:pt x="229193" y="30621"/>
                    <a:pt x="228281" y="28764"/>
                    <a:pt x="226466" y="27509"/>
                  </a:cubicBezTo>
                  <a:cubicBezTo>
                    <a:pt x="224655" y="26271"/>
                    <a:pt x="221912" y="25649"/>
                    <a:pt x="218243" y="25649"/>
                  </a:cubicBezTo>
                  <a:cubicBezTo>
                    <a:pt x="214463" y="25649"/>
                    <a:pt x="211598" y="26410"/>
                    <a:pt x="209674" y="27928"/>
                  </a:cubicBezTo>
                  <a:cubicBezTo>
                    <a:pt x="207755" y="29446"/>
                    <a:pt x="206796" y="31691"/>
                    <a:pt x="206796" y="34665"/>
                  </a:cubicBezTo>
                  <a:lnTo>
                    <a:pt x="199080" y="34665"/>
                  </a:lnTo>
                  <a:lnTo>
                    <a:pt x="199080" y="34293"/>
                  </a:lnTo>
                  <a:cubicBezTo>
                    <a:pt x="199080" y="29400"/>
                    <a:pt x="200799" y="25511"/>
                    <a:pt x="204254" y="22675"/>
                  </a:cubicBezTo>
                  <a:cubicBezTo>
                    <a:pt x="207708" y="19827"/>
                    <a:pt x="212447" y="18401"/>
                    <a:pt x="218503" y="18401"/>
                  </a:cubicBezTo>
                  <a:cubicBezTo>
                    <a:pt x="225011" y="18401"/>
                    <a:pt x="229796" y="19626"/>
                    <a:pt x="232865" y="22056"/>
                  </a:cubicBezTo>
                  <a:cubicBezTo>
                    <a:pt x="235931" y="24490"/>
                    <a:pt x="237465" y="28300"/>
                    <a:pt x="237465" y="33486"/>
                  </a:cubicBezTo>
                  <a:lnTo>
                    <a:pt x="237465" y="57791"/>
                  </a:lnTo>
                  <a:cubicBezTo>
                    <a:pt x="237465" y="59866"/>
                    <a:pt x="237696" y="61213"/>
                    <a:pt x="238147" y="61815"/>
                  </a:cubicBezTo>
                  <a:cubicBezTo>
                    <a:pt x="238611" y="62421"/>
                    <a:pt x="239431" y="62731"/>
                    <a:pt x="240610" y="62731"/>
                  </a:cubicBezTo>
                  <a:cubicBezTo>
                    <a:pt x="240857" y="62731"/>
                    <a:pt x="241150" y="62714"/>
                    <a:pt x="241506" y="62668"/>
                  </a:cubicBezTo>
                  <a:cubicBezTo>
                    <a:pt x="241865" y="62622"/>
                    <a:pt x="242283" y="62546"/>
                    <a:pt x="242761" y="62451"/>
                  </a:cubicBezTo>
                  <a:lnTo>
                    <a:pt x="242761" y="68770"/>
                  </a:lnTo>
                  <a:cubicBezTo>
                    <a:pt x="241769" y="69050"/>
                    <a:pt x="240887" y="69238"/>
                    <a:pt x="240146" y="69343"/>
                  </a:cubicBezTo>
                  <a:cubicBezTo>
                    <a:pt x="239415" y="69452"/>
                    <a:pt x="238704" y="69514"/>
                    <a:pt x="238038" y="69514"/>
                  </a:cubicBezTo>
                  <a:cubicBezTo>
                    <a:pt x="235312" y="69514"/>
                    <a:pt x="233267" y="68925"/>
                    <a:pt x="231920" y="67733"/>
                  </a:cubicBezTo>
                  <a:cubicBezTo>
                    <a:pt x="230556" y="66557"/>
                    <a:pt x="229875" y="64759"/>
                    <a:pt x="229875" y="62375"/>
                  </a:cubicBezTo>
                  <a:lnTo>
                    <a:pt x="229875" y="62095"/>
                  </a:lnTo>
                  <a:close/>
                  <a:moveTo>
                    <a:pt x="229101" y="43866"/>
                  </a:moveTo>
                  <a:cubicBezTo>
                    <a:pt x="226917" y="45041"/>
                    <a:pt x="223183" y="45957"/>
                    <a:pt x="217884" y="46622"/>
                  </a:cubicBezTo>
                  <a:cubicBezTo>
                    <a:pt x="216011" y="46869"/>
                    <a:pt x="214601" y="47056"/>
                    <a:pt x="213656" y="47211"/>
                  </a:cubicBezTo>
                  <a:cubicBezTo>
                    <a:pt x="210699" y="47692"/>
                    <a:pt x="208561" y="48574"/>
                    <a:pt x="207261" y="49846"/>
                  </a:cubicBezTo>
                  <a:cubicBezTo>
                    <a:pt x="205960" y="51113"/>
                    <a:pt x="205308" y="52957"/>
                    <a:pt x="205308" y="55388"/>
                  </a:cubicBezTo>
                  <a:cubicBezTo>
                    <a:pt x="205308" y="57805"/>
                    <a:pt x="206065" y="59665"/>
                    <a:pt x="207583" y="60966"/>
                  </a:cubicBezTo>
                  <a:cubicBezTo>
                    <a:pt x="209088" y="62267"/>
                    <a:pt x="211255" y="62915"/>
                    <a:pt x="214074" y="62915"/>
                  </a:cubicBezTo>
                  <a:cubicBezTo>
                    <a:pt x="218457" y="62915"/>
                    <a:pt x="222067" y="61815"/>
                    <a:pt x="224872" y="59603"/>
                  </a:cubicBezTo>
                  <a:cubicBezTo>
                    <a:pt x="227691" y="57386"/>
                    <a:pt x="229101" y="54568"/>
                    <a:pt x="229101" y="51113"/>
                  </a:cubicBezTo>
                  <a:lnTo>
                    <a:pt x="229101" y="43866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F60EE294-6C1D-40A7-991C-B568BFD1B30D}"/>
                </a:ext>
              </a:extLst>
            </p:cNvPr>
            <p:cNvSpPr/>
            <p:nvPr/>
          </p:nvSpPr>
          <p:spPr>
            <a:xfrm>
              <a:off x="10863907" y="5145901"/>
              <a:ext cx="65758" cy="211928"/>
            </a:xfrm>
            <a:custGeom>
              <a:avLst/>
              <a:gdLst>
                <a:gd name="connsiteX0" fmla="*/ 30577 w 68312"/>
                <a:gd name="connsiteY0" fmla="*/ 211052 h 220160"/>
                <a:gd name="connsiteX1" fmla="*/ 30577 w 68312"/>
                <a:gd name="connsiteY1" fmla="*/ 195826 h 220160"/>
                <a:gd name="connsiteX2" fmla="*/ 28038 w 68312"/>
                <a:gd name="connsiteY2" fmla="*/ 184738 h 220160"/>
                <a:gd name="connsiteX3" fmla="*/ 19318 w 68312"/>
                <a:gd name="connsiteY3" fmla="*/ 181594 h 220160"/>
                <a:gd name="connsiteX4" fmla="*/ 10765 w 68312"/>
                <a:gd name="connsiteY4" fmla="*/ 184722 h 220160"/>
                <a:gd name="connsiteX5" fmla="*/ 8180 w 68312"/>
                <a:gd name="connsiteY5" fmla="*/ 195144 h 220160"/>
                <a:gd name="connsiteX6" fmla="*/ 8180 w 68312"/>
                <a:gd name="connsiteY6" fmla="*/ 211052 h 220160"/>
                <a:gd name="connsiteX7" fmla="*/ 30577 w 68312"/>
                <a:gd name="connsiteY7" fmla="*/ 211052 h 220160"/>
                <a:gd name="connsiteX8" fmla="*/ 66824 w 68312"/>
                <a:gd name="connsiteY8" fmla="*/ 220161 h 220160"/>
                <a:gd name="connsiteX9" fmla="*/ 0 w 68312"/>
                <a:gd name="connsiteY9" fmla="*/ 220161 h 220160"/>
                <a:gd name="connsiteX10" fmla="*/ 0 w 68312"/>
                <a:gd name="connsiteY10" fmla="*/ 195549 h 220160"/>
                <a:gd name="connsiteX11" fmla="*/ 589 w 68312"/>
                <a:gd name="connsiteY11" fmla="*/ 186424 h 220160"/>
                <a:gd name="connsiteX12" fmla="*/ 2542 w 68312"/>
                <a:gd name="connsiteY12" fmla="*/ 180833 h 220160"/>
                <a:gd name="connsiteX13" fmla="*/ 9125 w 68312"/>
                <a:gd name="connsiteY13" fmla="*/ 174576 h 220160"/>
                <a:gd name="connsiteX14" fmla="*/ 19334 w 68312"/>
                <a:gd name="connsiteY14" fmla="*/ 172393 h 220160"/>
                <a:gd name="connsiteX15" fmla="*/ 29184 w 68312"/>
                <a:gd name="connsiteY15" fmla="*/ 174576 h 220160"/>
                <a:gd name="connsiteX16" fmla="*/ 35984 w 68312"/>
                <a:gd name="connsiteY16" fmla="*/ 180928 h 220160"/>
                <a:gd name="connsiteX17" fmla="*/ 38046 w 68312"/>
                <a:gd name="connsiteY17" fmla="*/ 186579 h 220160"/>
                <a:gd name="connsiteX18" fmla="*/ 38665 w 68312"/>
                <a:gd name="connsiteY18" fmla="*/ 197268 h 220160"/>
                <a:gd name="connsiteX19" fmla="*/ 38665 w 68312"/>
                <a:gd name="connsiteY19" fmla="*/ 211052 h 220160"/>
                <a:gd name="connsiteX20" fmla="*/ 66824 w 68312"/>
                <a:gd name="connsiteY20" fmla="*/ 211052 h 220160"/>
                <a:gd name="connsiteX21" fmla="*/ 66824 w 68312"/>
                <a:gd name="connsiteY21" fmla="*/ 220161 h 220160"/>
                <a:gd name="connsiteX22" fmla="*/ 9297 w 68312"/>
                <a:gd name="connsiteY22" fmla="*/ 162557 h 220160"/>
                <a:gd name="connsiteX23" fmla="*/ 0 w 68312"/>
                <a:gd name="connsiteY23" fmla="*/ 162557 h 220160"/>
                <a:gd name="connsiteX24" fmla="*/ 0 w 68312"/>
                <a:gd name="connsiteY24" fmla="*/ 154381 h 220160"/>
                <a:gd name="connsiteX25" fmla="*/ 9297 w 68312"/>
                <a:gd name="connsiteY25" fmla="*/ 154381 h 220160"/>
                <a:gd name="connsiteX26" fmla="*/ 9297 w 68312"/>
                <a:gd name="connsiteY26" fmla="*/ 162557 h 220160"/>
                <a:gd name="connsiteX27" fmla="*/ 66824 w 68312"/>
                <a:gd name="connsiteY27" fmla="*/ 162557 h 220160"/>
                <a:gd name="connsiteX28" fmla="*/ 18218 w 68312"/>
                <a:gd name="connsiteY28" fmla="*/ 162557 h 220160"/>
                <a:gd name="connsiteX29" fmla="*/ 18218 w 68312"/>
                <a:gd name="connsiteY29" fmla="*/ 154381 h 220160"/>
                <a:gd name="connsiteX30" fmla="*/ 66824 w 68312"/>
                <a:gd name="connsiteY30" fmla="*/ 154381 h 220160"/>
                <a:gd name="connsiteX31" fmla="*/ 66824 w 68312"/>
                <a:gd name="connsiteY31" fmla="*/ 162557 h 220160"/>
                <a:gd name="connsiteX32" fmla="*/ 18218 w 68312"/>
                <a:gd name="connsiteY32" fmla="*/ 133826 h 220160"/>
                <a:gd name="connsiteX33" fmla="*/ 48034 w 68312"/>
                <a:gd name="connsiteY33" fmla="*/ 133826 h 220160"/>
                <a:gd name="connsiteX34" fmla="*/ 57996 w 68312"/>
                <a:gd name="connsiteY34" fmla="*/ 131580 h 220160"/>
                <a:gd name="connsiteX35" fmla="*/ 60785 w 68312"/>
                <a:gd name="connsiteY35" fmla="*/ 123990 h 220160"/>
                <a:gd name="connsiteX36" fmla="*/ 56632 w 68312"/>
                <a:gd name="connsiteY36" fmla="*/ 113288 h 220160"/>
                <a:gd name="connsiteX37" fmla="*/ 44395 w 68312"/>
                <a:gd name="connsiteY37" fmla="*/ 109662 h 220160"/>
                <a:gd name="connsiteX38" fmla="*/ 18218 w 68312"/>
                <a:gd name="connsiteY38" fmla="*/ 109662 h 220160"/>
                <a:gd name="connsiteX39" fmla="*/ 18218 w 68312"/>
                <a:gd name="connsiteY39" fmla="*/ 101486 h 220160"/>
                <a:gd name="connsiteX40" fmla="*/ 66824 w 68312"/>
                <a:gd name="connsiteY40" fmla="*/ 101486 h 220160"/>
                <a:gd name="connsiteX41" fmla="*/ 66824 w 68312"/>
                <a:gd name="connsiteY41" fmla="*/ 109307 h 220160"/>
                <a:gd name="connsiteX42" fmla="*/ 59560 w 68312"/>
                <a:gd name="connsiteY42" fmla="*/ 109307 h 220160"/>
                <a:gd name="connsiteX43" fmla="*/ 65896 w 68312"/>
                <a:gd name="connsiteY43" fmla="*/ 115873 h 220160"/>
                <a:gd name="connsiteX44" fmla="*/ 68033 w 68312"/>
                <a:gd name="connsiteY44" fmla="*/ 125353 h 220160"/>
                <a:gd name="connsiteX45" fmla="*/ 66314 w 68312"/>
                <a:gd name="connsiteY45" fmla="*/ 134198 h 220160"/>
                <a:gd name="connsiteX46" fmla="*/ 61404 w 68312"/>
                <a:gd name="connsiteY46" fmla="*/ 139957 h 220160"/>
                <a:gd name="connsiteX47" fmla="*/ 57268 w 68312"/>
                <a:gd name="connsiteY47" fmla="*/ 141601 h 220160"/>
                <a:gd name="connsiteX48" fmla="*/ 49707 w 68312"/>
                <a:gd name="connsiteY48" fmla="*/ 142098 h 220160"/>
                <a:gd name="connsiteX49" fmla="*/ 47402 w 68312"/>
                <a:gd name="connsiteY49" fmla="*/ 142098 h 220160"/>
                <a:gd name="connsiteX50" fmla="*/ 18218 w 68312"/>
                <a:gd name="connsiteY50" fmla="*/ 142098 h 220160"/>
                <a:gd name="connsiteX51" fmla="*/ 18218 w 68312"/>
                <a:gd name="connsiteY51" fmla="*/ 133826 h 220160"/>
                <a:gd name="connsiteX52" fmla="*/ 51024 w 68312"/>
                <a:gd name="connsiteY52" fmla="*/ 92483 h 220160"/>
                <a:gd name="connsiteX53" fmla="*/ 51024 w 68312"/>
                <a:gd name="connsiteY53" fmla="*/ 84678 h 220160"/>
                <a:gd name="connsiteX54" fmla="*/ 58522 w 68312"/>
                <a:gd name="connsiteY54" fmla="*/ 81099 h 220160"/>
                <a:gd name="connsiteX55" fmla="*/ 61061 w 68312"/>
                <a:gd name="connsiteY55" fmla="*/ 72254 h 220160"/>
                <a:gd name="connsiteX56" fmla="*/ 59003 w 68312"/>
                <a:gd name="connsiteY56" fmla="*/ 63936 h 220160"/>
                <a:gd name="connsiteX57" fmla="*/ 53349 w 68312"/>
                <a:gd name="connsiteY57" fmla="*/ 60887 h 220160"/>
                <a:gd name="connsiteX58" fmla="*/ 49229 w 68312"/>
                <a:gd name="connsiteY58" fmla="*/ 62388 h 220160"/>
                <a:gd name="connsiteX59" fmla="*/ 46766 w 68312"/>
                <a:gd name="connsiteY59" fmla="*/ 68276 h 220160"/>
                <a:gd name="connsiteX60" fmla="*/ 44395 w 68312"/>
                <a:gd name="connsiteY60" fmla="*/ 77414 h 220160"/>
                <a:gd name="connsiteX61" fmla="*/ 39485 w 68312"/>
                <a:gd name="connsiteY61" fmla="*/ 88162 h 220160"/>
                <a:gd name="connsiteX62" fmla="*/ 30748 w 68312"/>
                <a:gd name="connsiteY62" fmla="*/ 91182 h 220160"/>
                <a:gd name="connsiteX63" fmla="*/ 20510 w 68312"/>
                <a:gd name="connsiteY63" fmla="*/ 86305 h 220160"/>
                <a:gd name="connsiteX64" fmla="*/ 16729 w 68312"/>
                <a:gd name="connsiteY64" fmla="*/ 72936 h 220160"/>
                <a:gd name="connsiteX65" fmla="*/ 20773 w 68312"/>
                <a:gd name="connsiteY65" fmla="*/ 59135 h 220160"/>
                <a:gd name="connsiteX66" fmla="*/ 31601 w 68312"/>
                <a:gd name="connsiteY66" fmla="*/ 54008 h 220160"/>
                <a:gd name="connsiteX67" fmla="*/ 31785 w 68312"/>
                <a:gd name="connsiteY67" fmla="*/ 54008 h 220160"/>
                <a:gd name="connsiteX68" fmla="*/ 31785 w 68312"/>
                <a:gd name="connsiteY68" fmla="*/ 61908 h 220160"/>
                <a:gd name="connsiteX69" fmla="*/ 25808 w 68312"/>
                <a:gd name="connsiteY69" fmla="*/ 65069 h 220160"/>
                <a:gd name="connsiteX70" fmla="*/ 23701 w 68312"/>
                <a:gd name="connsiteY70" fmla="*/ 72906 h 220160"/>
                <a:gd name="connsiteX71" fmla="*/ 25420 w 68312"/>
                <a:gd name="connsiteY71" fmla="*/ 80434 h 220160"/>
                <a:gd name="connsiteX72" fmla="*/ 30468 w 68312"/>
                <a:gd name="connsiteY72" fmla="*/ 83006 h 220160"/>
                <a:gd name="connsiteX73" fmla="*/ 34173 w 68312"/>
                <a:gd name="connsiteY73" fmla="*/ 81395 h 220160"/>
                <a:gd name="connsiteX74" fmla="*/ 36511 w 68312"/>
                <a:gd name="connsiteY74" fmla="*/ 75369 h 220160"/>
                <a:gd name="connsiteX75" fmla="*/ 38368 w 68312"/>
                <a:gd name="connsiteY75" fmla="*/ 67453 h 220160"/>
                <a:gd name="connsiteX76" fmla="*/ 43466 w 68312"/>
                <a:gd name="connsiteY76" fmla="*/ 55868 h 220160"/>
                <a:gd name="connsiteX77" fmla="*/ 52341 w 68312"/>
                <a:gd name="connsiteY77" fmla="*/ 52707 h 220160"/>
                <a:gd name="connsiteX78" fmla="*/ 64114 w 68312"/>
                <a:gd name="connsiteY78" fmla="*/ 58035 h 220160"/>
                <a:gd name="connsiteX79" fmla="*/ 68313 w 68312"/>
                <a:gd name="connsiteY79" fmla="*/ 72952 h 220160"/>
                <a:gd name="connsiteX80" fmla="*/ 63867 w 68312"/>
                <a:gd name="connsiteY80" fmla="*/ 87326 h 220160"/>
                <a:gd name="connsiteX81" fmla="*/ 51024 w 68312"/>
                <a:gd name="connsiteY81" fmla="*/ 92483 h 220160"/>
                <a:gd name="connsiteX82" fmla="*/ 60334 w 68312"/>
                <a:gd name="connsiteY82" fmla="*/ 12885 h 220160"/>
                <a:gd name="connsiteX83" fmla="*/ 66314 w 68312"/>
                <a:gd name="connsiteY83" fmla="*/ 21003 h 220160"/>
                <a:gd name="connsiteX84" fmla="*/ 68313 w 68312"/>
                <a:gd name="connsiteY84" fmla="*/ 30108 h 220160"/>
                <a:gd name="connsiteX85" fmla="*/ 64440 w 68312"/>
                <a:gd name="connsiteY85" fmla="*/ 41725 h 220160"/>
                <a:gd name="connsiteX86" fmla="*/ 53721 w 68312"/>
                <a:gd name="connsiteY86" fmla="*/ 45907 h 220160"/>
                <a:gd name="connsiteX87" fmla="*/ 43328 w 68312"/>
                <a:gd name="connsiteY87" fmla="*/ 41804 h 220160"/>
                <a:gd name="connsiteX88" fmla="*/ 38477 w 68312"/>
                <a:gd name="connsiteY88" fmla="*/ 29288 h 220160"/>
                <a:gd name="connsiteX89" fmla="*/ 37842 w 68312"/>
                <a:gd name="connsiteY89" fmla="*/ 23512 h 220160"/>
                <a:gd name="connsiteX90" fmla="*/ 36620 w 68312"/>
                <a:gd name="connsiteY90" fmla="*/ 15892 h 220160"/>
                <a:gd name="connsiteX91" fmla="*/ 35177 w 68312"/>
                <a:gd name="connsiteY91" fmla="*/ 14031 h 220160"/>
                <a:gd name="connsiteX92" fmla="*/ 31338 w 68312"/>
                <a:gd name="connsiteY92" fmla="*/ 13567 h 220160"/>
                <a:gd name="connsiteX93" fmla="*/ 25746 w 68312"/>
                <a:gd name="connsiteY93" fmla="*/ 16294 h 220160"/>
                <a:gd name="connsiteX94" fmla="*/ 23885 w 68312"/>
                <a:gd name="connsiteY94" fmla="*/ 24516 h 220160"/>
                <a:gd name="connsiteX95" fmla="*/ 26164 w 68312"/>
                <a:gd name="connsiteY95" fmla="*/ 33084 h 220160"/>
                <a:gd name="connsiteX96" fmla="*/ 32902 w 68312"/>
                <a:gd name="connsiteY96" fmla="*/ 35962 h 220160"/>
                <a:gd name="connsiteX97" fmla="*/ 32902 w 68312"/>
                <a:gd name="connsiteY97" fmla="*/ 43678 h 220160"/>
                <a:gd name="connsiteX98" fmla="*/ 32530 w 68312"/>
                <a:gd name="connsiteY98" fmla="*/ 43678 h 220160"/>
                <a:gd name="connsiteX99" fmla="*/ 20911 w 68312"/>
                <a:gd name="connsiteY99" fmla="*/ 38505 h 220160"/>
                <a:gd name="connsiteX100" fmla="*/ 16637 w 68312"/>
                <a:gd name="connsiteY100" fmla="*/ 24256 h 220160"/>
                <a:gd name="connsiteX101" fmla="*/ 20292 w 68312"/>
                <a:gd name="connsiteY101" fmla="*/ 9895 h 220160"/>
                <a:gd name="connsiteX102" fmla="*/ 31723 w 68312"/>
                <a:gd name="connsiteY102" fmla="*/ 5295 h 220160"/>
                <a:gd name="connsiteX103" fmla="*/ 56030 w 68312"/>
                <a:gd name="connsiteY103" fmla="*/ 5295 h 220160"/>
                <a:gd name="connsiteX104" fmla="*/ 60054 w 68312"/>
                <a:gd name="connsiteY104" fmla="*/ 4613 h 220160"/>
                <a:gd name="connsiteX105" fmla="*/ 60969 w 68312"/>
                <a:gd name="connsiteY105" fmla="*/ 2150 h 220160"/>
                <a:gd name="connsiteX106" fmla="*/ 60907 w 68312"/>
                <a:gd name="connsiteY106" fmla="*/ 1255 h 220160"/>
                <a:gd name="connsiteX107" fmla="*/ 60689 w 68312"/>
                <a:gd name="connsiteY107" fmla="*/ 0 h 220160"/>
                <a:gd name="connsiteX108" fmla="*/ 67009 w 68312"/>
                <a:gd name="connsiteY108" fmla="*/ 0 h 220160"/>
                <a:gd name="connsiteX109" fmla="*/ 67582 w 68312"/>
                <a:gd name="connsiteY109" fmla="*/ 2615 h 220160"/>
                <a:gd name="connsiteX110" fmla="*/ 67753 w 68312"/>
                <a:gd name="connsiteY110" fmla="*/ 4722 h 220160"/>
                <a:gd name="connsiteX111" fmla="*/ 65972 w 68312"/>
                <a:gd name="connsiteY111" fmla="*/ 10840 h 220160"/>
                <a:gd name="connsiteX112" fmla="*/ 60614 w 68312"/>
                <a:gd name="connsiteY112" fmla="*/ 12885 h 220160"/>
                <a:gd name="connsiteX113" fmla="*/ 60334 w 68312"/>
                <a:gd name="connsiteY113" fmla="*/ 12885 h 220160"/>
                <a:gd name="connsiteX114" fmla="*/ 42103 w 68312"/>
                <a:gd name="connsiteY114" fmla="*/ 13659 h 220160"/>
                <a:gd name="connsiteX115" fmla="*/ 44859 w 68312"/>
                <a:gd name="connsiteY115" fmla="*/ 24875 h 220160"/>
                <a:gd name="connsiteX116" fmla="*/ 45449 w 68312"/>
                <a:gd name="connsiteY116" fmla="*/ 29103 h 220160"/>
                <a:gd name="connsiteX117" fmla="*/ 48083 w 68312"/>
                <a:gd name="connsiteY117" fmla="*/ 35498 h 220160"/>
                <a:gd name="connsiteX118" fmla="*/ 53626 w 68312"/>
                <a:gd name="connsiteY118" fmla="*/ 37451 h 220160"/>
                <a:gd name="connsiteX119" fmla="*/ 59204 w 68312"/>
                <a:gd name="connsiteY119" fmla="*/ 35175 h 220160"/>
                <a:gd name="connsiteX120" fmla="*/ 61154 w 68312"/>
                <a:gd name="connsiteY120" fmla="*/ 28685 h 220160"/>
                <a:gd name="connsiteX121" fmla="*/ 57841 w 68312"/>
                <a:gd name="connsiteY121" fmla="*/ 17887 h 220160"/>
                <a:gd name="connsiteX122" fmla="*/ 49351 w 68312"/>
                <a:gd name="connsiteY122" fmla="*/ 13659 h 220160"/>
                <a:gd name="connsiteX123" fmla="*/ 42103 w 68312"/>
                <a:gd name="connsiteY123" fmla="*/ 13659 h 22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68312" h="220160">
                  <a:moveTo>
                    <a:pt x="30577" y="211052"/>
                  </a:moveTo>
                  <a:lnTo>
                    <a:pt x="30577" y="195826"/>
                  </a:lnTo>
                  <a:cubicBezTo>
                    <a:pt x="30577" y="190531"/>
                    <a:pt x="29727" y="186843"/>
                    <a:pt x="28038" y="184738"/>
                  </a:cubicBezTo>
                  <a:cubicBezTo>
                    <a:pt x="26335" y="182647"/>
                    <a:pt x="23437" y="181594"/>
                    <a:pt x="19318" y="181594"/>
                  </a:cubicBezTo>
                  <a:cubicBezTo>
                    <a:pt x="15336" y="181594"/>
                    <a:pt x="12501" y="182631"/>
                    <a:pt x="10765" y="184722"/>
                  </a:cubicBezTo>
                  <a:cubicBezTo>
                    <a:pt x="9046" y="186796"/>
                    <a:pt x="8180" y="190284"/>
                    <a:pt x="8180" y="195144"/>
                  </a:cubicBezTo>
                  <a:lnTo>
                    <a:pt x="8180" y="211052"/>
                  </a:lnTo>
                  <a:lnTo>
                    <a:pt x="30577" y="211052"/>
                  </a:lnTo>
                  <a:close/>
                  <a:moveTo>
                    <a:pt x="66824" y="220161"/>
                  </a:moveTo>
                  <a:lnTo>
                    <a:pt x="0" y="220161"/>
                  </a:lnTo>
                  <a:lnTo>
                    <a:pt x="0" y="195549"/>
                  </a:lnTo>
                  <a:cubicBezTo>
                    <a:pt x="0" y="191552"/>
                    <a:pt x="204" y="188515"/>
                    <a:pt x="589" y="186424"/>
                  </a:cubicBezTo>
                  <a:cubicBezTo>
                    <a:pt x="978" y="184333"/>
                    <a:pt x="1627" y="182476"/>
                    <a:pt x="2542" y="180833"/>
                  </a:cubicBezTo>
                  <a:cubicBezTo>
                    <a:pt x="4028" y="178106"/>
                    <a:pt x="6214" y="176032"/>
                    <a:pt x="9125" y="174576"/>
                  </a:cubicBezTo>
                  <a:cubicBezTo>
                    <a:pt x="12020" y="173121"/>
                    <a:pt x="15428" y="172393"/>
                    <a:pt x="19334" y="172393"/>
                  </a:cubicBezTo>
                  <a:cubicBezTo>
                    <a:pt x="23049" y="172393"/>
                    <a:pt x="26335" y="173121"/>
                    <a:pt x="29184" y="174576"/>
                  </a:cubicBezTo>
                  <a:cubicBezTo>
                    <a:pt x="32019" y="176032"/>
                    <a:pt x="34295" y="178139"/>
                    <a:pt x="35984" y="180928"/>
                  </a:cubicBezTo>
                  <a:cubicBezTo>
                    <a:pt x="36959" y="182539"/>
                    <a:pt x="37641" y="184412"/>
                    <a:pt x="38046" y="186579"/>
                  </a:cubicBezTo>
                  <a:cubicBezTo>
                    <a:pt x="38464" y="188749"/>
                    <a:pt x="38665" y="192312"/>
                    <a:pt x="38665" y="197268"/>
                  </a:cubicBezTo>
                  <a:lnTo>
                    <a:pt x="38665" y="211052"/>
                  </a:lnTo>
                  <a:lnTo>
                    <a:pt x="66824" y="211052"/>
                  </a:lnTo>
                  <a:lnTo>
                    <a:pt x="66824" y="220161"/>
                  </a:lnTo>
                  <a:close/>
                  <a:moveTo>
                    <a:pt x="9297" y="162557"/>
                  </a:moveTo>
                  <a:lnTo>
                    <a:pt x="0" y="162557"/>
                  </a:lnTo>
                  <a:lnTo>
                    <a:pt x="0" y="154381"/>
                  </a:lnTo>
                  <a:lnTo>
                    <a:pt x="9297" y="154381"/>
                  </a:lnTo>
                  <a:lnTo>
                    <a:pt x="9297" y="162557"/>
                  </a:lnTo>
                  <a:close/>
                  <a:moveTo>
                    <a:pt x="66824" y="162557"/>
                  </a:moveTo>
                  <a:lnTo>
                    <a:pt x="18218" y="162557"/>
                  </a:lnTo>
                  <a:lnTo>
                    <a:pt x="18218" y="154381"/>
                  </a:lnTo>
                  <a:lnTo>
                    <a:pt x="66824" y="154381"/>
                  </a:lnTo>
                  <a:lnTo>
                    <a:pt x="66824" y="162557"/>
                  </a:lnTo>
                  <a:close/>
                  <a:moveTo>
                    <a:pt x="18218" y="133826"/>
                  </a:moveTo>
                  <a:lnTo>
                    <a:pt x="48034" y="133826"/>
                  </a:lnTo>
                  <a:cubicBezTo>
                    <a:pt x="52806" y="133826"/>
                    <a:pt x="56135" y="133082"/>
                    <a:pt x="57996" y="131580"/>
                  </a:cubicBezTo>
                  <a:cubicBezTo>
                    <a:pt x="59853" y="130092"/>
                    <a:pt x="60785" y="127553"/>
                    <a:pt x="60785" y="123990"/>
                  </a:cubicBezTo>
                  <a:cubicBezTo>
                    <a:pt x="60785" y="119264"/>
                    <a:pt x="59405" y="115705"/>
                    <a:pt x="56632" y="113288"/>
                  </a:cubicBezTo>
                  <a:cubicBezTo>
                    <a:pt x="53859" y="110871"/>
                    <a:pt x="49786" y="109662"/>
                    <a:pt x="44395" y="109662"/>
                  </a:cubicBezTo>
                  <a:lnTo>
                    <a:pt x="18218" y="109662"/>
                  </a:lnTo>
                  <a:lnTo>
                    <a:pt x="18218" y="101486"/>
                  </a:lnTo>
                  <a:lnTo>
                    <a:pt x="66824" y="101486"/>
                  </a:lnTo>
                  <a:lnTo>
                    <a:pt x="66824" y="109307"/>
                  </a:lnTo>
                  <a:lnTo>
                    <a:pt x="59560" y="109307"/>
                  </a:lnTo>
                  <a:cubicBezTo>
                    <a:pt x="62362" y="110996"/>
                    <a:pt x="64486" y="113179"/>
                    <a:pt x="65896" y="115873"/>
                  </a:cubicBezTo>
                  <a:cubicBezTo>
                    <a:pt x="67322" y="118570"/>
                    <a:pt x="68033" y="121728"/>
                    <a:pt x="68033" y="125353"/>
                  </a:cubicBezTo>
                  <a:cubicBezTo>
                    <a:pt x="68033" y="128745"/>
                    <a:pt x="67460" y="131689"/>
                    <a:pt x="66314" y="134198"/>
                  </a:cubicBezTo>
                  <a:cubicBezTo>
                    <a:pt x="65168" y="136707"/>
                    <a:pt x="63525" y="138627"/>
                    <a:pt x="61404" y="139957"/>
                  </a:cubicBezTo>
                  <a:cubicBezTo>
                    <a:pt x="60225" y="140718"/>
                    <a:pt x="58848" y="141261"/>
                    <a:pt x="57268" y="141601"/>
                  </a:cubicBezTo>
                  <a:cubicBezTo>
                    <a:pt x="55671" y="141927"/>
                    <a:pt x="53161" y="142098"/>
                    <a:pt x="49707" y="142098"/>
                  </a:cubicBezTo>
                  <a:lnTo>
                    <a:pt x="47402" y="142098"/>
                  </a:lnTo>
                  <a:lnTo>
                    <a:pt x="18218" y="142098"/>
                  </a:lnTo>
                  <a:lnTo>
                    <a:pt x="18218" y="133826"/>
                  </a:lnTo>
                  <a:close/>
                  <a:moveTo>
                    <a:pt x="51024" y="92483"/>
                  </a:moveTo>
                  <a:lnTo>
                    <a:pt x="51024" y="84678"/>
                  </a:lnTo>
                  <a:cubicBezTo>
                    <a:pt x="54324" y="84369"/>
                    <a:pt x="56817" y="83190"/>
                    <a:pt x="58522" y="81099"/>
                  </a:cubicBezTo>
                  <a:cubicBezTo>
                    <a:pt x="60212" y="79024"/>
                    <a:pt x="61061" y="76081"/>
                    <a:pt x="61061" y="72254"/>
                  </a:cubicBezTo>
                  <a:cubicBezTo>
                    <a:pt x="61061" y="68741"/>
                    <a:pt x="60380" y="65968"/>
                    <a:pt x="59003" y="63936"/>
                  </a:cubicBezTo>
                  <a:cubicBezTo>
                    <a:pt x="57623" y="61908"/>
                    <a:pt x="55733" y="60887"/>
                    <a:pt x="53349" y="60887"/>
                  </a:cubicBezTo>
                  <a:cubicBezTo>
                    <a:pt x="51551" y="60887"/>
                    <a:pt x="50188" y="61381"/>
                    <a:pt x="49229" y="62388"/>
                  </a:cubicBezTo>
                  <a:cubicBezTo>
                    <a:pt x="48284" y="63396"/>
                    <a:pt x="47461" y="65362"/>
                    <a:pt x="46766" y="68276"/>
                  </a:cubicBezTo>
                  <a:lnTo>
                    <a:pt x="44395" y="77414"/>
                  </a:lnTo>
                  <a:cubicBezTo>
                    <a:pt x="43157" y="82555"/>
                    <a:pt x="41513" y="86150"/>
                    <a:pt x="39485" y="88162"/>
                  </a:cubicBezTo>
                  <a:cubicBezTo>
                    <a:pt x="37440" y="90174"/>
                    <a:pt x="34529" y="91182"/>
                    <a:pt x="30748" y="91182"/>
                  </a:cubicBezTo>
                  <a:cubicBezTo>
                    <a:pt x="26457" y="91182"/>
                    <a:pt x="23036" y="89555"/>
                    <a:pt x="20510" y="86305"/>
                  </a:cubicBezTo>
                  <a:cubicBezTo>
                    <a:pt x="17984" y="83052"/>
                    <a:pt x="16729" y="78590"/>
                    <a:pt x="16729" y="72936"/>
                  </a:cubicBezTo>
                  <a:cubicBezTo>
                    <a:pt x="16729" y="67160"/>
                    <a:pt x="18079" y="62560"/>
                    <a:pt x="20773" y="59135"/>
                  </a:cubicBezTo>
                  <a:cubicBezTo>
                    <a:pt x="23454" y="55714"/>
                    <a:pt x="27076" y="54008"/>
                    <a:pt x="31601" y="54008"/>
                  </a:cubicBezTo>
                  <a:lnTo>
                    <a:pt x="31785" y="54008"/>
                  </a:lnTo>
                  <a:lnTo>
                    <a:pt x="31785" y="61908"/>
                  </a:lnTo>
                  <a:cubicBezTo>
                    <a:pt x="29213" y="62095"/>
                    <a:pt x="27218" y="63149"/>
                    <a:pt x="25808" y="65069"/>
                  </a:cubicBezTo>
                  <a:cubicBezTo>
                    <a:pt x="24399" y="66989"/>
                    <a:pt x="23701" y="69607"/>
                    <a:pt x="23701" y="72906"/>
                  </a:cubicBezTo>
                  <a:cubicBezTo>
                    <a:pt x="23701" y="76219"/>
                    <a:pt x="24274" y="78728"/>
                    <a:pt x="25420" y="80434"/>
                  </a:cubicBezTo>
                  <a:cubicBezTo>
                    <a:pt x="26582" y="82153"/>
                    <a:pt x="28255" y="83006"/>
                    <a:pt x="30468" y="83006"/>
                  </a:cubicBezTo>
                  <a:cubicBezTo>
                    <a:pt x="32036" y="83006"/>
                    <a:pt x="33274" y="82462"/>
                    <a:pt x="34173" y="81395"/>
                  </a:cubicBezTo>
                  <a:cubicBezTo>
                    <a:pt x="35056" y="80309"/>
                    <a:pt x="35846" y="78310"/>
                    <a:pt x="36511" y="75369"/>
                  </a:cubicBezTo>
                  <a:lnTo>
                    <a:pt x="38368" y="67453"/>
                  </a:lnTo>
                  <a:cubicBezTo>
                    <a:pt x="39702" y="61845"/>
                    <a:pt x="41405" y="57989"/>
                    <a:pt x="43466" y="55868"/>
                  </a:cubicBezTo>
                  <a:cubicBezTo>
                    <a:pt x="45541" y="53761"/>
                    <a:pt x="48501" y="52707"/>
                    <a:pt x="52341" y="52707"/>
                  </a:cubicBezTo>
                  <a:cubicBezTo>
                    <a:pt x="57390" y="52707"/>
                    <a:pt x="61308" y="54489"/>
                    <a:pt x="64114" y="58035"/>
                  </a:cubicBezTo>
                  <a:cubicBezTo>
                    <a:pt x="66917" y="61598"/>
                    <a:pt x="68313" y="66570"/>
                    <a:pt x="68313" y="72952"/>
                  </a:cubicBezTo>
                  <a:cubicBezTo>
                    <a:pt x="68313" y="79196"/>
                    <a:pt x="66824" y="83980"/>
                    <a:pt x="63867" y="87326"/>
                  </a:cubicBezTo>
                  <a:cubicBezTo>
                    <a:pt x="60907" y="90672"/>
                    <a:pt x="56616" y="92391"/>
                    <a:pt x="51024" y="92483"/>
                  </a:cubicBezTo>
                  <a:close/>
                  <a:moveTo>
                    <a:pt x="60334" y="12885"/>
                  </a:moveTo>
                  <a:cubicBezTo>
                    <a:pt x="62998" y="15441"/>
                    <a:pt x="64980" y="18138"/>
                    <a:pt x="66314" y="21003"/>
                  </a:cubicBezTo>
                  <a:cubicBezTo>
                    <a:pt x="67644" y="23851"/>
                    <a:pt x="68313" y="26887"/>
                    <a:pt x="68313" y="30108"/>
                  </a:cubicBezTo>
                  <a:cubicBezTo>
                    <a:pt x="68313" y="35067"/>
                    <a:pt x="67025" y="38939"/>
                    <a:pt x="64440" y="41725"/>
                  </a:cubicBezTo>
                  <a:cubicBezTo>
                    <a:pt x="61852" y="44514"/>
                    <a:pt x="58275" y="45907"/>
                    <a:pt x="53721" y="45907"/>
                  </a:cubicBezTo>
                  <a:cubicBezTo>
                    <a:pt x="49305" y="45907"/>
                    <a:pt x="45837" y="44544"/>
                    <a:pt x="43328" y="41804"/>
                  </a:cubicBezTo>
                  <a:cubicBezTo>
                    <a:pt x="40819" y="39061"/>
                    <a:pt x="39205" y="34879"/>
                    <a:pt x="38477" y="29288"/>
                  </a:cubicBezTo>
                  <a:cubicBezTo>
                    <a:pt x="38322" y="27862"/>
                    <a:pt x="38105" y="25942"/>
                    <a:pt x="37842" y="23512"/>
                  </a:cubicBezTo>
                  <a:cubicBezTo>
                    <a:pt x="37423" y="19376"/>
                    <a:pt x="37005" y="16820"/>
                    <a:pt x="36620" y="15892"/>
                  </a:cubicBezTo>
                  <a:cubicBezTo>
                    <a:pt x="36248" y="14947"/>
                    <a:pt x="35767" y="14324"/>
                    <a:pt x="35177" y="14031"/>
                  </a:cubicBezTo>
                  <a:cubicBezTo>
                    <a:pt x="34591" y="13722"/>
                    <a:pt x="33304" y="13567"/>
                    <a:pt x="31338" y="13567"/>
                  </a:cubicBezTo>
                  <a:cubicBezTo>
                    <a:pt x="28858" y="13567"/>
                    <a:pt x="27000" y="14479"/>
                    <a:pt x="25746" y="16294"/>
                  </a:cubicBezTo>
                  <a:cubicBezTo>
                    <a:pt x="24508" y="18105"/>
                    <a:pt x="23885" y="20848"/>
                    <a:pt x="23885" y="24516"/>
                  </a:cubicBezTo>
                  <a:cubicBezTo>
                    <a:pt x="23885" y="28296"/>
                    <a:pt x="24646" y="31161"/>
                    <a:pt x="26164" y="33084"/>
                  </a:cubicBezTo>
                  <a:cubicBezTo>
                    <a:pt x="27682" y="35004"/>
                    <a:pt x="29928" y="35962"/>
                    <a:pt x="32902" y="35962"/>
                  </a:cubicBezTo>
                  <a:lnTo>
                    <a:pt x="32902" y="43678"/>
                  </a:lnTo>
                  <a:lnTo>
                    <a:pt x="32530" y="43678"/>
                  </a:lnTo>
                  <a:cubicBezTo>
                    <a:pt x="27636" y="43678"/>
                    <a:pt x="23747" y="41959"/>
                    <a:pt x="20911" y="38505"/>
                  </a:cubicBezTo>
                  <a:cubicBezTo>
                    <a:pt x="18063" y="35050"/>
                    <a:pt x="16637" y="30312"/>
                    <a:pt x="16637" y="24256"/>
                  </a:cubicBezTo>
                  <a:cubicBezTo>
                    <a:pt x="16637" y="17749"/>
                    <a:pt x="17862" y="12964"/>
                    <a:pt x="20292" y="9895"/>
                  </a:cubicBezTo>
                  <a:cubicBezTo>
                    <a:pt x="22726" y="6830"/>
                    <a:pt x="26536" y="5295"/>
                    <a:pt x="31723" y="5295"/>
                  </a:cubicBezTo>
                  <a:lnTo>
                    <a:pt x="56030" y="5295"/>
                  </a:lnTo>
                  <a:cubicBezTo>
                    <a:pt x="58104" y="5295"/>
                    <a:pt x="59451" y="5065"/>
                    <a:pt x="60054" y="4613"/>
                  </a:cubicBezTo>
                  <a:cubicBezTo>
                    <a:pt x="60660" y="4149"/>
                    <a:pt x="60969" y="3329"/>
                    <a:pt x="60969" y="2150"/>
                  </a:cubicBezTo>
                  <a:cubicBezTo>
                    <a:pt x="60969" y="1903"/>
                    <a:pt x="60953" y="1610"/>
                    <a:pt x="60907" y="1255"/>
                  </a:cubicBezTo>
                  <a:cubicBezTo>
                    <a:pt x="60861" y="896"/>
                    <a:pt x="60785" y="477"/>
                    <a:pt x="60689" y="0"/>
                  </a:cubicBezTo>
                  <a:lnTo>
                    <a:pt x="67009" y="0"/>
                  </a:lnTo>
                  <a:cubicBezTo>
                    <a:pt x="67289" y="991"/>
                    <a:pt x="67477" y="1874"/>
                    <a:pt x="67582" y="2615"/>
                  </a:cubicBezTo>
                  <a:cubicBezTo>
                    <a:pt x="67691" y="3346"/>
                    <a:pt x="67753" y="4057"/>
                    <a:pt x="67753" y="4722"/>
                  </a:cubicBezTo>
                  <a:cubicBezTo>
                    <a:pt x="67753" y="7449"/>
                    <a:pt x="67164" y="9494"/>
                    <a:pt x="65972" y="10840"/>
                  </a:cubicBezTo>
                  <a:cubicBezTo>
                    <a:pt x="64796" y="12204"/>
                    <a:pt x="62998" y="12885"/>
                    <a:pt x="60614" y="12885"/>
                  </a:cubicBezTo>
                  <a:lnTo>
                    <a:pt x="60334" y="12885"/>
                  </a:lnTo>
                  <a:close/>
                  <a:moveTo>
                    <a:pt x="42103" y="13659"/>
                  </a:moveTo>
                  <a:cubicBezTo>
                    <a:pt x="43279" y="15842"/>
                    <a:pt x="44194" y="19577"/>
                    <a:pt x="44859" y="24875"/>
                  </a:cubicBezTo>
                  <a:cubicBezTo>
                    <a:pt x="45106" y="26749"/>
                    <a:pt x="45294" y="28158"/>
                    <a:pt x="45449" y="29103"/>
                  </a:cubicBezTo>
                  <a:cubicBezTo>
                    <a:pt x="45929" y="32060"/>
                    <a:pt x="46812" y="34197"/>
                    <a:pt x="48083" y="35498"/>
                  </a:cubicBezTo>
                  <a:cubicBezTo>
                    <a:pt x="49351" y="36799"/>
                    <a:pt x="51195" y="37451"/>
                    <a:pt x="53626" y="37451"/>
                  </a:cubicBezTo>
                  <a:cubicBezTo>
                    <a:pt x="56043" y="37451"/>
                    <a:pt x="57903" y="36693"/>
                    <a:pt x="59204" y="35175"/>
                  </a:cubicBezTo>
                  <a:cubicBezTo>
                    <a:pt x="60505" y="33671"/>
                    <a:pt x="61154" y="31504"/>
                    <a:pt x="61154" y="28685"/>
                  </a:cubicBezTo>
                  <a:cubicBezTo>
                    <a:pt x="61154" y="24302"/>
                    <a:pt x="60054" y="20693"/>
                    <a:pt x="57841" y="17887"/>
                  </a:cubicBezTo>
                  <a:cubicBezTo>
                    <a:pt x="55624" y="15069"/>
                    <a:pt x="52806" y="13659"/>
                    <a:pt x="49351" y="13659"/>
                  </a:cubicBezTo>
                  <a:lnTo>
                    <a:pt x="42103" y="1365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35A6C0AD-5D34-489C-8889-81E925659FD2}"/>
                </a:ext>
              </a:extLst>
            </p:cNvPr>
            <p:cNvSpPr/>
            <p:nvPr/>
          </p:nvSpPr>
          <p:spPr>
            <a:xfrm>
              <a:off x="10386054" y="5150198"/>
              <a:ext cx="66652" cy="181229"/>
            </a:xfrm>
            <a:custGeom>
              <a:avLst/>
              <a:gdLst>
                <a:gd name="connsiteX0" fmla="*/ 67753 w 69241"/>
                <a:gd name="connsiteY0" fmla="*/ 164477 h 188268"/>
                <a:gd name="connsiteX1" fmla="*/ 929 w 69241"/>
                <a:gd name="connsiteY1" fmla="*/ 188268 h 188268"/>
                <a:gd name="connsiteX2" fmla="*/ 929 w 69241"/>
                <a:gd name="connsiteY2" fmla="*/ 178867 h 188268"/>
                <a:gd name="connsiteX3" fmla="*/ 56863 w 69241"/>
                <a:gd name="connsiteY3" fmla="*/ 159630 h 188268"/>
                <a:gd name="connsiteX4" fmla="*/ 929 w 69241"/>
                <a:gd name="connsiteY4" fmla="*/ 140965 h 188268"/>
                <a:gd name="connsiteX5" fmla="*/ 929 w 69241"/>
                <a:gd name="connsiteY5" fmla="*/ 131485 h 188268"/>
                <a:gd name="connsiteX6" fmla="*/ 67753 w 69241"/>
                <a:gd name="connsiteY6" fmla="*/ 155000 h 188268"/>
                <a:gd name="connsiteX7" fmla="*/ 67753 w 69241"/>
                <a:gd name="connsiteY7" fmla="*/ 164477 h 188268"/>
                <a:gd name="connsiteX8" fmla="*/ 43371 w 69241"/>
                <a:gd name="connsiteY8" fmla="*/ 119419 h 188268"/>
                <a:gd name="connsiteX9" fmla="*/ 57205 w 69241"/>
                <a:gd name="connsiteY9" fmla="*/ 115547 h 188268"/>
                <a:gd name="connsiteX10" fmla="*/ 61990 w 69241"/>
                <a:gd name="connsiteY10" fmla="*/ 104456 h 188268"/>
                <a:gd name="connsiteX11" fmla="*/ 57205 w 69241"/>
                <a:gd name="connsiteY11" fmla="*/ 93490 h 188268"/>
                <a:gd name="connsiteX12" fmla="*/ 43371 w 69241"/>
                <a:gd name="connsiteY12" fmla="*/ 89680 h 188268"/>
                <a:gd name="connsiteX13" fmla="*/ 29602 w 69241"/>
                <a:gd name="connsiteY13" fmla="*/ 93490 h 188268"/>
                <a:gd name="connsiteX14" fmla="*/ 24814 w 69241"/>
                <a:gd name="connsiteY14" fmla="*/ 104456 h 188268"/>
                <a:gd name="connsiteX15" fmla="*/ 29586 w 69241"/>
                <a:gd name="connsiteY15" fmla="*/ 115563 h 188268"/>
                <a:gd name="connsiteX16" fmla="*/ 43371 w 69241"/>
                <a:gd name="connsiteY16" fmla="*/ 119419 h 188268"/>
                <a:gd name="connsiteX17" fmla="*/ 43371 w 69241"/>
                <a:gd name="connsiteY17" fmla="*/ 127783 h 188268"/>
                <a:gd name="connsiteX18" fmla="*/ 24366 w 69241"/>
                <a:gd name="connsiteY18" fmla="*/ 121681 h 188268"/>
                <a:gd name="connsiteX19" fmla="*/ 17566 w 69241"/>
                <a:gd name="connsiteY19" fmla="*/ 104551 h 188268"/>
                <a:gd name="connsiteX20" fmla="*/ 24350 w 69241"/>
                <a:gd name="connsiteY20" fmla="*/ 87359 h 188268"/>
                <a:gd name="connsiteX21" fmla="*/ 43371 w 69241"/>
                <a:gd name="connsiteY21" fmla="*/ 81224 h 188268"/>
                <a:gd name="connsiteX22" fmla="*/ 62441 w 69241"/>
                <a:gd name="connsiteY22" fmla="*/ 87326 h 188268"/>
                <a:gd name="connsiteX23" fmla="*/ 69242 w 69241"/>
                <a:gd name="connsiteY23" fmla="*/ 104456 h 188268"/>
                <a:gd name="connsiteX24" fmla="*/ 62454 w 69241"/>
                <a:gd name="connsiteY24" fmla="*/ 121649 h 188268"/>
                <a:gd name="connsiteX25" fmla="*/ 43371 w 69241"/>
                <a:gd name="connsiteY25" fmla="*/ 127783 h 188268"/>
                <a:gd name="connsiteX26" fmla="*/ 0 w 69241"/>
                <a:gd name="connsiteY26" fmla="*/ 91169 h 188268"/>
                <a:gd name="connsiteX27" fmla="*/ 6988 w 69241"/>
                <a:gd name="connsiteY27" fmla="*/ 94343 h 188268"/>
                <a:gd name="connsiteX28" fmla="*/ 9389 w 69241"/>
                <a:gd name="connsiteY28" fmla="*/ 100106 h 188268"/>
                <a:gd name="connsiteX29" fmla="*/ 9280 w 69241"/>
                <a:gd name="connsiteY29" fmla="*/ 101436 h 188268"/>
                <a:gd name="connsiteX30" fmla="*/ 8938 w 69241"/>
                <a:gd name="connsiteY30" fmla="*/ 103047 h 188268"/>
                <a:gd name="connsiteX31" fmla="*/ 7699 w 69241"/>
                <a:gd name="connsiteY31" fmla="*/ 107446 h 188268"/>
                <a:gd name="connsiteX32" fmla="*/ 7436 w 69241"/>
                <a:gd name="connsiteY32" fmla="*/ 108608 h 188268"/>
                <a:gd name="connsiteX33" fmla="*/ 7344 w 69241"/>
                <a:gd name="connsiteY33" fmla="*/ 109679 h 188268"/>
                <a:gd name="connsiteX34" fmla="*/ 8147 w 69241"/>
                <a:gd name="connsiteY34" fmla="*/ 112079 h 188268"/>
                <a:gd name="connsiteX35" fmla="*/ 10502 w 69241"/>
                <a:gd name="connsiteY35" fmla="*/ 113752 h 188268"/>
                <a:gd name="connsiteX36" fmla="*/ 10502 w 69241"/>
                <a:gd name="connsiteY36" fmla="*/ 117746 h 188268"/>
                <a:gd name="connsiteX37" fmla="*/ 3626 w 69241"/>
                <a:gd name="connsiteY37" fmla="*/ 114664 h 188268"/>
                <a:gd name="connsiteX38" fmla="*/ 1209 w 69241"/>
                <a:gd name="connsiteY38" fmla="*/ 108997 h 188268"/>
                <a:gd name="connsiteX39" fmla="*/ 1301 w 69241"/>
                <a:gd name="connsiteY39" fmla="*/ 107538 h 188268"/>
                <a:gd name="connsiteX40" fmla="*/ 1564 w 69241"/>
                <a:gd name="connsiteY40" fmla="*/ 106317 h 188268"/>
                <a:gd name="connsiteX41" fmla="*/ 2898 w 69241"/>
                <a:gd name="connsiteY41" fmla="*/ 101825 h 188268"/>
                <a:gd name="connsiteX42" fmla="*/ 3161 w 69241"/>
                <a:gd name="connsiteY42" fmla="*/ 100554 h 188268"/>
                <a:gd name="connsiteX43" fmla="*/ 3254 w 69241"/>
                <a:gd name="connsiteY43" fmla="*/ 99424 h 188268"/>
                <a:gd name="connsiteX44" fmla="*/ 2434 w 69241"/>
                <a:gd name="connsiteY44" fmla="*/ 96836 h 188268"/>
                <a:gd name="connsiteX45" fmla="*/ 0 w 69241"/>
                <a:gd name="connsiteY45" fmla="*/ 95163 h 188268"/>
                <a:gd name="connsiteX46" fmla="*/ 0 w 69241"/>
                <a:gd name="connsiteY46" fmla="*/ 91169 h 188268"/>
                <a:gd name="connsiteX47" fmla="*/ 67753 w 69241"/>
                <a:gd name="connsiteY47" fmla="*/ 71279 h 188268"/>
                <a:gd name="connsiteX48" fmla="*/ 19146 w 69241"/>
                <a:gd name="connsiteY48" fmla="*/ 71279 h 188268"/>
                <a:gd name="connsiteX49" fmla="*/ 19146 w 69241"/>
                <a:gd name="connsiteY49" fmla="*/ 63380 h 188268"/>
                <a:gd name="connsiteX50" fmla="*/ 27850 w 69241"/>
                <a:gd name="connsiteY50" fmla="*/ 63380 h 188268"/>
                <a:gd name="connsiteX51" fmla="*/ 20539 w 69241"/>
                <a:gd name="connsiteY51" fmla="*/ 58085 h 188268"/>
                <a:gd name="connsiteX52" fmla="*/ 18122 w 69241"/>
                <a:gd name="connsiteY52" fmla="*/ 49905 h 188268"/>
                <a:gd name="connsiteX53" fmla="*/ 18139 w 69241"/>
                <a:gd name="connsiteY53" fmla="*/ 48588 h 188268"/>
                <a:gd name="connsiteX54" fmla="*/ 18264 w 69241"/>
                <a:gd name="connsiteY54" fmla="*/ 47768 h 188268"/>
                <a:gd name="connsiteX55" fmla="*/ 26859 w 69241"/>
                <a:gd name="connsiteY55" fmla="*/ 47768 h 188268"/>
                <a:gd name="connsiteX56" fmla="*/ 26783 w 69241"/>
                <a:gd name="connsiteY56" fmla="*/ 48495 h 188268"/>
                <a:gd name="connsiteX57" fmla="*/ 26767 w 69241"/>
                <a:gd name="connsiteY57" fmla="*/ 49720 h 188268"/>
                <a:gd name="connsiteX58" fmla="*/ 30330 w 69241"/>
                <a:gd name="connsiteY58" fmla="*/ 59678 h 188268"/>
                <a:gd name="connsiteX59" fmla="*/ 40707 w 69241"/>
                <a:gd name="connsiteY59" fmla="*/ 63103 h 188268"/>
                <a:gd name="connsiteX60" fmla="*/ 67753 w 69241"/>
                <a:gd name="connsiteY60" fmla="*/ 63103 h 188268"/>
                <a:gd name="connsiteX61" fmla="*/ 67753 w 69241"/>
                <a:gd name="connsiteY61" fmla="*/ 71279 h 188268"/>
                <a:gd name="connsiteX62" fmla="*/ 19146 w 69241"/>
                <a:gd name="connsiteY62" fmla="*/ 32340 h 188268"/>
                <a:gd name="connsiteX63" fmla="*/ 48962 w 69241"/>
                <a:gd name="connsiteY63" fmla="*/ 32340 h 188268"/>
                <a:gd name="connsiteX64" fmla="*/ 58924 w 69241"/>
                <a:gd name="connsiteY64" fmla="*/ 30094 h 188268"/>
                <a:gd name="connsiteX65" fmla="*/ 61714 w 69241"/>
                <a:gd name="connsiteY65" fmla="*/ 22504 h 188268"/>
                <a:gd name="connsiteX66" fmla="*/ 57561 w 69241"/>
                <a:gd name="connsiteY66" fmla="*/ 11802 h 188268"/>
                <a:gd name="connsiteX67" fmla="*/ 45324 w 69241"/>
                <a:gd name="connsiteY67" fmla="*/ 8176 h 188268"/>
                <a:gd name="connsiteX68" fmla="*/ 19146 w 69241"/>
                <a:gd name="connsiteY68" fmla="*/ 8176 h 188268"/>
                <a:gd name="connsiteX69" fmla="*/ 19146 w 69241"/>
                <a:gd name="connsiteY69" fmla="*/ 0 h 188268"/>
                <a:gd name="connsiteX70" fmla="*/ 67753 w 69241"/>
                <a:gd name="connsiteY70" fmla="*/ 0 h 188268"/>
                <a:gd name="connsiteX71" fmla="*/ 67753 w 69241"/>
                <a:gd name="connsiteY71" fmla="*/ 7821 h 188268"/>
                <a:gd name="connsiteX72" fmla="*/ 60488 w 69241"/>
                <a:gd name="connsiteY72" fmla="*/ 7821 h 188268"/>
                <a:gd name="connsiteX73" fmla="*/ 66824 w 69241"/>
                <a:gd name="connsiteY73" fmla="*/ 14387 h 188268"/>
                <a:gd name="connsiteX74" fmla="*/ 68962 w 69241"/>
                <a:gd name="connsiteY74" fmla="*/ 23867 h 188268"/>
                <a:gd name="connsiteX75" fmla="*/ 67243 w 69241"/>
                <a:gd name="connsiteY75" fmla="*/ 32712 h 188268"/>
                <a:gd name="connsiteX76" fmla="*/ 62333 w 69241"/>
                <a:gd name="connsiteY76" fmla="*/ 38472 h 188268"/>
                <a:gd name="connsiteX77" fmla="*/ 58196 w 69241"/>
                <a:gd name="connsiteY77" fmla="*/ 40115 h 188268"/>
                <a:gd name="connsiteX78" fmla="*/ 50635 w 69241"/>
                <a:gd name="connsiteY78" fmla="*/ 40612 h 188268"/>
                <a:gd name="connsiteX79" fmla="*/ 48330 w 69241"/>
                <a:gd name="connsiteY79" fmla="*/ 40612 h 188268"/>
                <a:gd name="connsiteX80" fmla="*/ 19146 w 69241"/>
                <a:gd name="connsiteY80" fmla="*/ 40612 h 188268"/>
                <a:gd name="connsiteX81" fmla="*/ 19146 w 69241"/>
                <a:gd name="connsiteY81" fmla="*/ 32340 h 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9241" h="188268">
                  <a:moveTo>
                    <a:pt x="67753" y="164477"/>
                  </a:moveTo>
                  <a:lnTo>
                    <a:pt x="929" y="188268"/>
                  </a:lnTo>
                  <a:lnTo>
                    <a:pt x="929" y="178867"/>
                  </a:lnTo>
                  <a:lnTo>
                    <a:pt x="56863" y="159630"/>
                  </a:lnTo>
                  <a:lnTo>
                    <a:pt x="929" y="140965"/>
                  </a:lnTo>
                  <a:lnTo>
                    <a:pt x="929" y="131485"/>
                  </a:lnTo>
                  <a:lnTo>
                    <a:pt x="67753" y="155000"/>
                  </a:lnTo>
                  <a:lnTo>
                    <a:pt x="67753" y="164477"/>
                  </a:lnTo>
                  <a:close/>
                  <a:moveTo>
                    <a:pt x="43371" y="119419"/>
                  </a:moveTo>
                  <a:cubicBezTo>
                    <a:pt x="49397" y="119419"/>
                    <a:pt x="54014" y="118135"/>
                    <a:pt x="57205" y="115547"/>
                  </a:cubicBezTo>
                  <a:cubicBezTo>
                    <a:pt x="60396" y="112962"/>
                    <a:pt x="61990" y="109260"/>
                    <a:pt x="61990" y="104456"/>
                  </a:cubicBezTo>
                  <a:cubicBezTo>
                    <a:pt x="61990" y="99688"/>
                    <a:pt x="60396" y="96033"/>
                    <a:pt x="57205" y="93490"/>
                  </a:cubicBezTo>
                  <a:cubicBezTo>
                    <a:pt x="54014" y="90952"/>
                    <a:pt x="49397" y="89680"/>
                    <a:pt x="43371" y="89680"/>
                  </a:cubicBezTo>
                  <a:cubicBezTo>
                    <a:pt x="37394" y="89680"/>
                    <a:pt x="32793" y="90952"/>
                    <a:pt x="29602" y="93490"/>
                  </a:cubicBezTo>
                  <a:cubicBezTo>
                    <a:pt x="26411" y="96033"/>
                    <a:pt x="24814" y="99688"/>
                    <a:pt x="24814" y="104456"/>
                  </a:cubicBezTo>
                  <a:cubicBezTo>
                    <a:pt x="24814" y="109290"/>
                    <a:pt x="26411" y="112991"/>
                    <a:pt x="29586" y="115563"/>
                  </a:cubicBezTo>
                  <a:cubicBezTo>
                    <a:pt x="32760" y="118135"/>
                    <a:pt x="37361" y="119419"/>
                    <a:pt x="43371" y="119419"/>
                  </a:cubicBezTo>
                  <a:close/>
                  <a:moveTo>
                    <a:pt x="43371" y="127783"/>
                  </a:moveTo>
                  <a:cubicBezTo>
                    <a:pt x="35240" y="127783"/>
                    <a:pt x="28904" y="125755"/>
                    <a:pt x="24366" y="121681"/>
                  </a:cubicBezTo>
                  <a:cubicBezTo>
                    <a:pt x="19828" y="117608"/>
                    <a:pt x="17566" y="111908"/>
                    <a:pt x="17566" y="104551"/>
                  </a:cubicBezTo>
                  <a:cubicBezTo>
                    <a:pt x="17566" y="97162"/>
                    <a:pt x="19828" y="91432"/>
                    <a:pt x="24350" y="87359"/>
                  </a:cubicBezTo>
                  <a:cubicBezTo>
                    <a:pt x="28874" y="83269"/>
                    <a:pt x="35210" y="81224"/>
                    <a:pt x="43371" y="81224"/>
                  </a:cubicBezTo>
                  <a:cubicBezTo>
                    <a:pt x="51551" y="81224"/>
                    <a:pt x="57900" y="83253"/>
                    <a:pt x="62441" y="87326"/>
                  </a:cubicBezTo>
                  <a:cubicBezTo>
                    <a:pt x="66979" y="91399"/>
                    <a:pt x="69242" y="97100"/>
                    <a:pt x="69242" y="104456"/>
                  </a:cubicBezTo>
                  <a:cubicBezTo>
                    <a:pt x="69242" y="111845"/>
                    <a:pt x="66979" y="117575"/>
                    <a:pt x="62454" y="121649"/>
                  </a:cubicBezTo>
                  <a:cubicBezTo>
                    <a:pt x="57933" y="125738"/>
                    <a:pt x="51581" y="127783"/>
                    <a:pt x="43371" y="127783"/>
                  </a:cubicBezTo>
                  <a:close/>
                  <a:moveTo>
                    <a:pt x="0" y="91169"/>
                  </a:moveTo>
                  <a:cubicBezTo>
                    <a:pt x="3053" y="91772"/>
                    <a:pt x="5374" y="92825"/>
                    <a:pt x="6988" y="94343"/>
                  </a:cubicBezTo>
                  <a:cubicBezTo>
                    <a:pt x="8582" y="95861"/>
                    <a:pt x="9389" y="97781"/>
                    <a:pt x="9389" y="100106"/>
                  </a:cubicBezTo>
                  <a:cubicBezTo>
                    <a:pt x="9389" y="100491"/>
                    <a:pt x="9356" y="100942"/>
                    <a:pt x="9280" y="101436"/>
                  </a:cubicBezTo>
                  <a:cubicBezTo>
                    <a:pt x="9201" y="101947"/>
                    <a:pt x="9079" y="102474"/>
                    <a:pt x="8938" y="103047"/>
                  </a:cubicBezTo>
                  <a:lnTo>
                    <a:pt x="7699" y="107446"/>
                  </a:lnTo>
                  <a:cubicBezTo>
                    <a:pt x="7591" y="107835"/>
                    <a:pt x="7498" y="108220"/>
                    <a:pt x="7436" y="108608"/>
                  </a:cubicBezTo>
                  <a:cubicBezTo>
                    <a:pt x="7373" y="108981"/>
                    <a:pt x="7344" y="109336"/>
                    <a:pt x="7344" y="109679"/>
                  </a:cubicBezTo>
                  <a:cubicBezTo>
                    <a:pt x="7344" y="110574"/>
                    <a:pt x="7607" y="111381"/>
                    <a:pt x="8147" y="112079"/>
                  </a:cubicBezTo>
                  <a:cubicBezTo>
                    <a:pt x="8674" y="112774"/>
                    <a:pt x="9464" y="113334"/>
                    <a:pt x="10502" y="113752"/>
                  </a:cubicBezTo>
                  <a:lnTo>
                    <a:pt x="10502" y="117746"/>
                  </a:lnTo>
                  <a:cubicBezTo>
                    <a:pt x="7528" y="117206"/>
                    <a:pt x="5236" y="116166"/>
                    <a:pt x="3626" y="114664"/>
                  </a:cubicBezTo>
                  <a:cubicBezTo>
                    <a:pt x="2015" y="113146"/>
                    <a:pt x="1209" y="111256"/>
                    <a:pt x="1209" y="108997"/>
                  </a:cubicBezTo>
                  <a:cubicBezTo>
                    <a:pt x="1209" y="108483"/>
                    <a:pt x="1238" y="107989"/>
                    <a:pt x="1301" y="107538"/>
                  </a:cubicBezTo>
                  <a:cubicBezTo>
                    <a:pt x="1363" y="107090"/>
                    <a:pt x="1456" y="106672"/>
                    <a:pt x="1564" y="106317"/>
                  </a:cubicBezTo>
                  <a:lnTo>
                    <a:pt x="2898" y="101825"/>
                  </a:lnTo>
                  <a:cubicBezTo>
                    <a:pt x="3007" y="101374"/>
                    <a:pt x="3099" y="100956"/>
                    <a:pt x="3161" y="100554"/>
                  </a:cubicBezTo>
                  <a:cubicBezTo>
                    <a:pt x="3224" y="100165"/>
                    <a:pt x="3254" y="99780"/>
                    <a:pt x="3254" y="99424"/>
                  </a:cubicBezTo>
                  <a:cubicBezTo>
                    <a:pt x="3254" y="98400"/>
                    <a:pt x="2974" y="97534"/>
                    <a:pt x="2434" y="96836"/>
                  </a:cubicBezTo>
                  <a:cubicBezTo>
                    <a:pt x="1890" y="96141"/>
                    <a:pt x="1083" y="95581"/>
                    <a:pt x="0" y="95163"/>
                  </a:cubicBezTo>
                  <a:lnTo>
                    <a:pt x="0" y="91169"/>
                  </a:lnTo>
                  <a:close/>
                  <a:moveTo>
                    <a:pt x="67753" y="71279"/>
                  </a:moveTo>
                  <a:lnTo>
                    <a:pt x="19146" y="71279"/>
                  </a:lnTo>
                  <a:lnTo>
                    <a:pt x="19146" y="63380"/>
                  </a:lnTo>
                  <a:lnTo>
                    <a:pt x="27850" y="63380"/>
                  </a:lnTo>
                  <a:cubicBezTo>
                    <a:pt x="24600" y="62079"/>
                    <a:pt x="22166" y="60314"/>
                    <a:pt x="20539" y="58085"/>
                  </a:cubicBezTo>
                  <a:cubicBezTo>
                    <a:pt x="18929" y="55868"/>
                    <a:pt x="18122" y="53142"/>
                    <a:pt x="18122" y="49905"/>
                  </a:cubicBezTo>
                  <a:cubicBezTo>
                    <a:pt x="18122" y="49302"/>
                    <a:pt x="18122" y="48851"/>
                    <a:pt x="18139" y="48588"/>
                  </a:cubicBezTo>
                  <a:cubicBezTo>
                    <a:pt x="18155" y="48311"/>
                    <a:pt x="18201" y="48048"/>
                    <a:pt x="18264" y="47768"/>
                  </a:cubicBezTo>
                  <a:lnTo>
                    <a:pt x="26859" y="47768"/>
                  </a:lnTo>
                  <a:cubicBezTo>
                    <a:pt x="26829" y="47985"/>
                    <a:pt x="26800" y="48216"/>
                    <a:pt x="26783" y="48495"/>
                  </a:cubicBezTo>
                  <a:cubicBezTo>
                    <a:pt x="26767" y="48759"/>
                    <a:pt x="26767" y="49177"/>
                    <a:pt x="26767" y="49720"/>
                  </a:cubicBezTo>
                  <a:cubicBezTo>
                    <a:pt x="26767" y="54070"/>
                    <a:pt x="27959" y="57386"/>
                    <a:pt x="30330" y="59678"/>
                  </a:cubicBezTo>
                  <a:cubicBezTo>
                    <a:pt x="32701" y="61957"/>
                    <a:pt x="36169" y="63103"/>
                    <a:pt x="40707" y="63103"/>
                  </a:cubicBezTo>
                  <a:lnTo>
                    <a:pt x="67753" y="63103"/>
                  </a:lnTo>
                  <a:lnTo>
                    <a:pt x="67753" y="71279"/>
                  </a:lnTo>
                  <a:close/>
                  <a:moveTo>
                    <a:pt x="19146" y="32340"/>
                  </a:moveTo>
                  <a:lnTo>
                    <a:pt x="48962" y="32340"/>
                  </a:lnTo>
                  <a:cubicBezTo>
                    <a:pt x="53734" y="32340"/>
                    <a:pt x="57064" y="31596"/>
                    <a:pt x="58924" y="30094"/>
                  </a:cubicBezTo>
                  <a:cubicBezTo>
                    <a:pt x="60782" y="28606"/>
                    <a:pt x="61714" y="26067"/>
                    <a:pt x="61714" y="22504"/>
                  </a:cubicBezTo>
                  <a:cubicBezTo>
                    <a:pt x="61714" y="17779"/>
                    <a:pt x="60334" y="14219"/>
                    <a:pt x="57561" y="11802"/>
                  </a:cubicBezTo>
                  <a:cubicBezTo>
                    <a:pt x="54788" y="9385"/>
                    <a:pt x="50714" y="8176"/>
                    <a:pt x="45324" y="8176"/>
                  </a:cubicBezTo>
                  <a:lnTo>
                    <a:pt x="19146" y="8176"/>
                  </a:lnTo>
                  <a:lnTo>
                    <a:pt x="19146" y="0"/>
                  </a:lnTo>
                  <a:lnTo>
                    <a:pt x="67753" y="0"/>
                  </a:lnTo>
                  <a:lnTo>
                    <a:pt x="67753" y="7821"/>
                  </a:lnTo>
                  <a:lnTo>
                    <a:pt x="60488" y="7821"/>
                  </a:lnTo>
                  <a:cubicBezTo>
                    <a:pt x="63291" y="9510"/>
                    <a:pt x="65415" y="11693"/>
                    <a:pt x="66824" y="14387"/>
                  </a:cubicBezTo>
                  <a:cubicBezTo>
                    <a:pt x="68250" y="17084"/>
                    <a:pt x="68962" y="20242"/>
                    <a:pt x="68962" y="23867"/>
                  </a:cubicBezTo>
                  <a:cubicBezTo>
                    <a:pt x="68962" y="27259"/>
                    <a:pt x="68389" y="30203"/>
                    <a:pt x="67243" y="32712"/>
                  </a:cubicBezTo>
                  <a:cubicBezTo>
                    <a:pt x="66097" y="35222"/>
                    <a:pt x="64453" y="37141"/>
                    <a:pt x="62333" y="38472"/>
                  </a:cubicBezTo>
                  <a:cubicBezTo>
                    <a:pt x="61154" y="39232"/>
                    <a:pt x="59777" y="39776"/>
                    <a:pt x="58196" y="40115"/>
                  </a:cubicBezTo>
                  <a:cubicBezTo>
                    <a:pt x="56599" y="40441"/>
                    <a:pt x="54090" y="40612"/>
                    <a:pt x="50635" y="40612"/>
                  </a:cubicBezTo>
                  <a:lnTo>
                    <a:pt x="48330" y="40612"/>
                  </a:lnTo>
                  <a:lnTo>
                    <a:pt x="19146" y="40612"/>
                  </a:lnTo>
                  <a:lnTo>
                    <a:pt x="19146" y="32340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A737738-03A0-418E-B9C2-EEF0D4D9DCFB}"/>
                </a:ext>
              </a:extLst>
            </p:cNvPr>
            <p:cNvSpPr/>
            <p:nvPr/>
          </p:nvSpPr>
          <p:spPr>
            <a:xfrm>
              <a:off x="9696926" y="5118158"/>
              <a:ext cx="65758" cy="245209"/>
            </a:xfrm>
            <a:custGeom>
              <a:avLst/>
              <a:gdLst>
                <a:gd name="connsiteX0" fmla="*/ 39037 w 68312"/>
                <a:gd name="connsiteY0" fmla="*/ 235401 h 254733"/>
                <a:gd name="connsiteX1" fmla="*/ 39037 w 68312"/>
                <a:gd name="connsiteY1" fmla="*/ 214569 h 254733"/>
                <a:gd name="connsiteX2" fmla="*/ 9573 w 68312"/>
                <a:gd name="connsiteY2" fmla="*/ 224916 h 254733"/>
                <a:gd name="connsiteX3" fmla="*/ 39037 w 68312"/>
                <a:gd name="connsiteY3" fmla="*/ 235401 h 254733"/>
                <a:gd name="connsiteX4" fmla="*/ 66824 w 68312"/>
                <a:gd name="connsiteY4" fmla="*/ 254734 h 254733"/>
                <a:gd name="connsiteX5" fmla="*/ 0 w 68312"/>
                <a:gd name="connsiteY5" fmla="*/ 229905 h 254733"/>
                <a:gd name="connsiteX6" fmla="*/ 0 w 68312"/>
                <a:gd name="connsiteY6" fmla="*/ 219881 h 254733"/>
                <a:gd name="connsiteX7" fmla="*/ 66824 w 68312"/>
                <a:gd name="connsiteY7" fmla="*/ 194976 h 254733"/>
                <a:gd name="connsiteX8" fmla="*/ 66824 w 68312"/>
                <a:gd name="connsiteY8" fmla="*/ 204825 h 254733"/>
                <a:gd name="connsiteX9" fmla="*/ 46842 w 68312"/>
                <a:gd name="connsiteY9" fmla="*/ 211905 h 254733"/>
                <a:gd name="connsiteX10" fmla="*/ 46842 w 68312"/>
                <a:gd name="connsiteY10" fmla="*/ 238206 h 254733"/>
                <a:gd name="connsiteX11" fmla="*/ 66824 w 68312"/>
                <a:gd name="connsiteY11" fmla="*/ 245332 h 254733"/>
                <a:gd name="connsiteX12" fmla="*/ 66824 w 68312"/>
                <a:gd name="connsiteY12" fmla="*/ 254734 h 254733"/>
                <a:gd name="connsiteX13" fmla="*/ 66824 w 68312"/>
                <a:gd name="connsiteY13" fmla="*/ 156672 h 254733"/>
                <a:gd name="connsiteX14" fmla="*/ 36913 w 68312"/>
                <a:gd name="connsiteY14" fmla="*/ 156672 h 254733"/>
                <a:gd name="connsiteX15" fmla="*/ 27000 w 68312"/>
                <a:gd name="connsiteY15" fmla="*/ 158872 h 254733"/>
                <a:gd name="connsiteX16" fmla="*/ 24257 w 68312"/>
                <a:gd name="connsiteY16" fmla="*/ 166413 h 254733"/>
                <a:gd name="connsiteX17" fmla="*/ 28130 w 68312"/>
                <a:gd name="connsiteY17" fmla="*/ 177056 h 254733"/>
                <a:gd name="connsiteX18" fmla="*/ 39146 w 68312"/>
                <a:gd name="connsiteY18" fmla="*/ 180836 h 254733"/>
                <a:gd name="connsiteX19" fmla="*/ 66824 w 68312"/>
                <a:gd name="connsiteY19" fmla="*/ 180836 h 254733"/>
                <a:gd name="connsiteX20" fmla="*/ 66824 w 68312"/>
                <a:gd name="connsiteY20" fmla="*/ 189013 h 254733"/>
                <a:gd name="connsiteX21" fmla="*/ 18218 w 68312"/>
                <a:gd name="connsiteY21" fmla="*/ 189013 h 254733"/>
                <a:gd name="connsiteX22" fmla="*/ 18218 w 68312"/>
                <a:gd name="connsiteY22" fmla="*/ 181192 h 254733"/>
                <a:gd name="connsiteX23" fmla="*/ 25295 w 68312"/>
                <a:gd name="connsiteY23" fmla="*/ 181192 h 254733"/>
                <a:gd name="connsiteX24" fmla="*/ 19054 w 68312"/>
                <a:gd name="connsiteY24" fmla="*/ 174530 h 254733"/>
                <a:gd name="connsiteX25" fmla="*/ 17009 w 68312"/>
                <a:gd name="connsiteY25" fmla="*/ 165593 h 254733"/>
                <a:gd name="connsiteX26" fmla="*/ 18666 w 68312"/>
                <a:gd name="connsiteY26" fmla="*/ 156346 h 254733"/>
                <a:gd name="connsiteX27" fmla="*/ 23622 w 68312"/>
                <a:gd name="connsiteY27" fmla="*/ 150538 h 254733"/>
                <a:gd name="connsiteX28" fmla="*/ 27774 w 68312"/>
                <a:gd name="connsiteY28" fmla="*/ 148898 h 254733"/>
                <a:gd name="connsiteX29" fmla="*/ 35332 w 68312"/>
                <a:gd name="connsiteY29" fmla="*/ 148401 h 254733"/>
                <a:gd name="connsiteX30" fmla="*/ 37641 w 68312"/>
                <a:gd name="connsiteY30" fmla="*/ 148401 h 254733"/>
                <a:gd name="connsiteX31" fmla="*/ 66824 w 68312"/>
                <a:gd name="connsiteY31" fmla="*/ 148401 h 254733"/>
                <a:gd name="connsiteX32" fmla="*/ 66824 w 68312"/>
                <a:gd name="connsiteY32" fmla="*/ 156672 h 254733"/>
                <a:gd name="connsiteX33" fmla="*/ 54587 w 68312"/>
                <a:gd name="connsiteY33" fmla="*/ 126575 h 254733"/>
                <a:gd name="connsiteX34" fmla="*/ 58957 w 68312"/>
                <a:gd name="connsiteY34" fmla="*/ 125646 h 254733"/>
                <a:gd name="connsiteX35" fmla="*/ 60041 w 68312"/>
                <a:gd name="connsiteY35" fmla="*/ 122225 h 254733"/>
                <a:gd name="connsiteX36" fmla="*/ 59995 w 68312"/>
                <a:gd name="connsiteY36" fmla="*/ 120489 h 254733"/>
                <a:gd name="connsiteX37" fmla="*/ 59807 w 68312"/>
                <a:gd name="connsiteY37" fmla="*/ 117839 h 254733"/>
                <a:gd name="connsiteX38" fmla="*/ 66745 w 68312"/>
                <a:gd name="connsiteY38" fmla="*/ 117839 h 254733"/>
                <a:gd name="connsiteX39" fmla="*/ 67289 w 68312"/>
                <a:gd name="connsiteY39" fmla="*/ 121494 h 254733"/>
                <a:gd name="connsiteX40" fmla="*/ 67477 w 68312"/>
                <a:gd name="connsiteY40" fmla="*/ 124375 h 254733"/>
                <a:gd name="connsiteX41" fmla="*/ 65260 w 68312"/>
                <a:gd name="connsiteY41" fmla="*/ 132446 h 254733"/>
                <a:gd name="connsiteX42" fmla="*/ 57360 w 68312"/>
                <a:gd name="connsiteY42" fmla="*/ 134755 h 254733"/>
                <a:gd name="connsiteX43" fmla="*/ 24722 w 68312"/>
                <a:gd name="connsiteY43" fmla="*/ 134755 h 254733"/>
                <a:gd name="connsiteX44" fmla="*/ 24722 w 68312"/>
                <a:gd name="connsiteY44" fmla="*/ 142019 h 254733"/>
                <a:gd name="connsiteX45" fmla="*/ 18218 w 68312"/>
                <a:gd name="connsiteY45" fmla="*/ 142019 h 254733"/>
                <a:gd name="connsiteX46" fmla="*/ 18218 w 68312"/>
                <a:gd name="connsiteY46" fmla="*/ 134755 h 254733"/>
                <a:gd name="connsiteX47" fmla="*/ 4647 w 68312"/>
                <a:gd name="connsiteY47" fmla="*/ 134755 h 254733"/>
                <a:gd name="connsiteX48" fmla="*/ 4647 w 68312"/>
                <a:gd name="connsiteY48" fmla="*/ 126575 h 254733"/>
                <a:gd name="connsiteX49" fmla="*/ 18218 w 68312"/>
                <a:gd name="connsiteY49" fmla="*/ 126575 h 254733"/>
                <a:gd name="connsiteX50" fmla="*/ 18218 w 68312"/>
                <a:gd name="connsiteY50" fmla="*/ 117839 h 254733"/>
                <a:gd name="connsiteX51" fmla="*/ 24722 w 68312"/>
                <a:gd name="connsiteY51" fmla="*/ 117839 h 254733"/>
                <a:gd name="connsiteX52" fmla="*/ 24722 w 68312"/>
                <a:gd name="connsiteY52" fmla="*/ 126575 h 254733"/>
                <a:gd name="connsiteX53" fmla="*/ 54587 w 68312"/>
                <a:gd name="connsiteY53" fmla="*/ 126575 h 254733"/>
                <a:gd name="connsiteX54" fmla="*/ 51024 w 68312"/>
                <a:gd name="connsiteY54" fmla="*/ 113485 h 254733"/>
                <a:gd name="connsiteX55" fmla="*/ 51024 w 68312"/>
                <a:gd name="connsiteY55" fmla="*/ 105681 h 254733"/>
                <a:gd name="connsiteX56" fmla="*/ 58522 w 68312"/>
                <a:gd name="connsiteY56" fmla="*/ 102102 h 254733"/>
                <a:gd name="connsiteX57" fmla="*/ 61061 w 68312"/>
                <a:gd name="connsiteY57" fmla="*/ 93257 h 254733"/>
                <a:gd name="connsiteX58" fmla="*/ 59003 w 68312"/>
                <a:gd name="connsiteY58" fmla="*/ 84939 h 254733"/>
                <a:gd name="connsiteX59" fmla="*/ 53349 w 68312"/>
                <a:gd name="connsiteY59" fmla="*/ 81889 h 254733"/>
                <a:gd name="connsiteX60" fmla="*/ 49229 w 68312"/>
                <a:gd name="connsiteY60" fmla="*/ 83391 h 254733"/>
                <a:gd name="connsiteX61" fmla="*/ 46766 w 68312"/>
                <a:gd name="connsiteY61" fmla="*/ 89279 h 254733"/>
                <a:gd name="connsiteX62" fmla="*/ 44395 w 68312"/>
                <a:gd name="connsiteY62" fmla="*/ 98417 h 254733"/>
                <a:gd name="connsiteX63" fmla="*/ 39485 w 68312"/>
                <a:gd name="connsiteY63" fmla="*/ 109165 h 254733"/>
                <a:gd name="connsiteX64" fmla="*/ 30748 w 68312"/>
                <a:gd name="connsiteY64" fmla="*/ 112185 h 254733"/>
                <a:gd name="connsiteX65" fmla="*/ 20510 w 68312"/>
                <a:gd name="connsiteY65" fmla="*/ 107308 h 254733"/>
                <a:gd name="connsiteX66" fmla="*/ 16729 w 68312"/>
                <a:gd name="connsiteY66" fmla="*/ 93938 h 254733"/>
                <a:gd name="connsiteX67" fmla="*/ 20773 w 68312"/>
                <a:gd name="connsiteY67" fmla="*/ 80137 h 254733"/>
                <a:gd name="connsiteX68" fmla="*/ 31601 w 68312"/>
                <a:gd name="connsiteY68" fmla="*/ 75010 h 254733"/>
                <a:gd name="connsiteX69" fmla="*/ 31785 w 68312"/>
                <a:gd name="connsiteY69" fmla="*/ 75010 h 254733"/>
                <a:gd name="connsiteX70" fmla="*/ 31785 w 68312"/>
                <a:gd name="connsiteY70" fmla="*/ 82910 h 254733"/>
                <a:gd name="connsiteX71" fmla="*/ 25808 w 68312"/>
                <a:gd name="connsiteY71" fmla="*/ 86071 h 254733"/>
                <a:gd name="connsiteX72" fmla="*/ 23701 w 68312"/>
                <a:gd name="connsiteY72" fmla="*/ 93909 h 254733"/>
                <a:gd name="connsiteX73" fmla="*/ 25420 w 68312"/>
                <a:gd name="connsiteY73" fmla="*/ 101436 h 254733"/>
                <a:gd name="connsiteX74" fmla="*/ 30468 w 68312"/>
                <a:gd name="connsiteY74" fmla="*/ 104008 h 254733"/>
                <a:gd name="connsiteX75" fmla="*/ 34173 w 68312"/>
                <a:gd name="connsiteY75" fmla="*/ 102398 h 254733"/>
                <a:gd name="connsiteX76" fmla="*/ 36511 w 68312"/>
                <a:gd name="connsiteY76" fmla="*/ 96372 h 254733"/>
                <a:gd name="connsiteX77" fmla="*/ 38368 w 68312"/>
                <a:gd name="connsiteY77" fmla="*/ 88456 h 254733"/>
                <a:gd name="connsiteX78" fmla="*/ 43466 w 68312"/>
                <a:gd name="connsiteY78" fmla="*/ 76871 h 254733"/>
                <a:gd name="connsiteX79" fmla="*/ 52341 w 68312"/>
                <a:gd name="connsiteY79" fmla="*/ 73710 h 254733"/>
                <a:gd name="connsiteX80" fmla="*/ 64114 w 68312"/>
                <a:gd name="connsiteY80" fmla="*/ 79038 h 254733"/>
                <a:gd name="connsiteX81" fmla="*/ 68313 w 68312"/>
                <a:gd name="connsiteY81" fmla="*/ 93955 h 254733"/>
                <a:gd name="connsiteX82" fmla="*/ 63867 w 68312"/>
                <a:gd name="connsiteY82" fmla="*/ 108329 h 254733"/>
                <a:gd name="connsiteX83" fmla="*/ 51024 w 68312"/>
                <a:gd name="connsiteY83" fmla="*/ 113485 h 254733"/>
                <a:gd name="connsiteX84" fmla="*/ 66824 w 68312"/>
                <a:gd name="connsiteY84" fmla="*/ 63844 h 254733"/>
                <a:gd name="connsiteX85" fmla="*/ 0 w 68312"/>
                <a:gd name="connsiteY85" fmla="*/ 63844 h 254733"/>
                <a:gd name="connsiteX86" fmla="*/ 0 w 68312"/>
                <a:gd name="connsiteY86" fmla="*/ 55572 h 254733"/>
                <a:gd name="connsiteX87" fmla="*/ 66824 w 68312"/>
                <a:gd name="connsiteY87" fmla="*/ 55572 h 254733"/>
                <a:gd name="connsiteX88" fmla="*/ 66824 w 68312"/>
                <a:gd name="connsiteY88" fmla="*/ 63844 h 254733"/>
                <a:gd name="connsiteX89" fmla="*/ 60334 w 68312"/>
                <a:gd name="connsiteY89" fmla="*/ 12885 h 254733"/>
                <a:gd name="connsiteX90" fmla="*/ 66314 w 68312"/>
                <a:gd name="connsiteY90" fmla="*/ 21003 h 254733"/>
                <a:gd name="connsiteX91" fmla="*/ 68313 w 68312"/>
                <a:gd name="connsiteY91" fmla="*/ 30108 h 254733"/>
                <a:gd name="connsiteX92" fmla="*/ 64440 w 68312"/>
                <a:gd name="connsiteY92" fmla="*/ 41725 h 254733"/>
                <a:gd name="connsiteX93" fmla="*/ 53721 w 68312"/>
                <a:gd name="connsiteY93" fmla="*/ 45907 h 254733"/>
                <a:gd name="connsiteX94" fmla="*/ 43328 w 68312"/>
                <a:gd name="connsiteY94" fmla="*/ 41804 h 254733"/>
                <a:gd name="connsiteX95" fmla="*/ 38477 w 68312"/>
                <a:gd name="connsiteY95" fmla="*/ 29288 h 254733"/>
                <a:gd name="connsiteX96" fmla="*/ 37842 w 68312"/>
                <a:gd name="connsiteY96" fmla="*/ 23512 h 254733"/>
                <a:gd name="connsiteX97" fmla="*/ 36620 w 68312"/>
                <a:gd name="connsiteY97" fmla="*/ 15892 h 254733"/>
                <a:gd name="connsiteX98" fmla="*/ 35177 w 68312"/>
                <a:gd name="connsiteY98" fmla="*/ 14031 h 254733"/>
                <a:gd name="connsiteX99" fmla="*/ 31338 w 68312"/>
                <a:gd name="connsiteY99" fmla="*/ 13567 h 254733"/>
                <a:gd name="connsiteX100" fmla="*/ 25746 w 68312"/>
                <a:gd name="connsiteY100" fmla="*/ 16294 h 254733"/>
                <a:gd name="connsiteX101" fmla="*/ 23885 w 68312"/>
                <a:gd name="connsiteY101" fmla="*/ 24516 h 254733"/>
                <a:gd name="connsiteX102" fmla="*/ 26164 w 68312"/>
                <a:gd name="connsiteY102" fmla="*/ 33084 h 254733"/>
                <a:gd name="connsiteX103" fmla="*/ 32902 w 68312"/>
                <a:gd name="connsiteY103" fmla="*/ 35962 h 254733"/>
                <a:gd name="connsiteX104" fmla="*/ 32902 w 68312"/>
                <a:gd name="connsiteY104" fmla="*/ 43678 h 254733"/>
                <a:gd name="connsiteX105" fmla="*/ 32530 w 68312"/>
                <a:gd name="connsiteY105" fmla="*/ 43678 h 254733"/>
                <a:gd name="connsiteX106" fmla="*/ 20911 w 68312"/>
                <a:gd name="connsiteY106" fmla="*/ 38505 h 254733"/>
                <a:gd name="connsiteX107" fmla="*/ 16637 w 68312"/>
                <a:gd name="connsiteY107" fmla="*/ 24256 h 254733"/>
                <a:gd name="connsiteX108" fmla="*/ 20292 w 68312"/>
                <a:gd name="connsiteY108" fmla="*/ 9895 h 254733"/>
                <a:gd name="connsiteX109" fmla="*/ 31723 w 68312"/>
                <a:gd name="connsiteY109" fmla="*/ 5295 h 254733"/>
                <a:gd name="connsiteX110" fmla="*/ 56030 w 68312"/>
                <a:gd name="connsiteY110" fmla="*/ 5295 h 254733"/>
                <a:gd name="connsiteX111" fmla="*/ 60054 w 68312"/>
                <a:gd name="connsiteY111" fmla="*/ 4613 h 254733"/>
                <a:gd name="connsiteX112" fmla="*/ 60969 w 68312"/>
                <a:gd name="connsiteY112" fmla="*/ 2150 h 254733"/>
                <a:gd name="connsiteX113" fmla="*/ 60907 w 68312"/>
                <a:gd name="connsiteY113" fmla="*/ 1255 h 254733"/>
                <a:gd name="connsiteX114" fmla="*/ 60689 w 68312"/>
                <a:gd name="connsiteY114" fmla="*/ 0 h 254733"/>
                <a:gd name="connsiteX115" fmla="*/ 67009 w 68312"/>
                <a:gd name="connsiteY115" fmla="*/ 0 h 254733"/>
                <a:gd name="connsiteX116" fmla="*/ 67582 w 68312"/>
                <a:gd name="connsiteY116" fmla="*/ 2615 h 254733"/>
                <a:gd name="connsiteX117" fmla="*/ 67753 w 68312"/>
                <a:gd name="connsiteY117" fmla="*/ 4722 h 254733"/>
                <a:gd name="connsiteX118" fmla="*/ 65972 w 68312"/>
                <a:gd name="connsiteY118" fmla="*/ 10840 h 254733"/>
                <a:gd name="connsiteX119" fmla="*/ 60614 w 68312"/>
                <a:gd name="connsiteY119" fmla="*/ 12885 h 254733"/>
                <a:gd name="connsiteX120" fmla="*/ 60334 w 68312"/>
                <a:gd name="connsiteY120" fmla="*/ 12885 h 254733"/>
                <a:gd name="connsiteX121" fmla="*/ 42103 w 68312"/>
                <a:gd name="connsiteY121" fmla="*/ 13659 h 254733"/>
                <a:gd name="connsiteX122" fmla="*/ 44859 w 68312"/>
                <a:gd name="connsiteY122" fmla="*/ 24875 h 254733"/>
                <a:gd name="connsiteX123" fmla="*/ 45449 w 68312"/>
                <a:gd name="connsiteY123" fmla="*/ 29103 h 254733"/>
                <a:gd name="connsiteX124" fmla="*/ 48083 w 68312"/>
                <a:gd name="connsiteY124" fmla="*/ 35498 h 254733"/>
                <a:gd name="connsiteX125" fmla="*/ 53626 w 68312"/>
                <a:gd name="connsiteY125" fmla="*/ 37451 h 254733"/>
                <a:gd name="connsiteX126" fmla="*/ 59204 w 68312"/>
                <a:gd name="connsiteY126" fmla="*/ 35175 h 254733"/>
                <a:gd name="connsiteX127" fmla="*/ 61154 w 68312"/>
                <a:gd name="connsiteY127" fmla="*/ 28685 h 254733"/>
                <a:gd name="connsiteX128" fmla="*/ 57841 w 68312"/>
                <a:gd name="connsiteY128" fmla="*/ 17887 h 254733"/>
                <a:gd name="connsiteX129" fmla="*/ 49351 w 68312"/>
                <a:gd name="connsiteY129" fmla="*/ 13659 h 254733"/>
                <a:gd name="connsiteX130" fmla="*/ 42103 w 68312"/>
                <a:gd name="connsiteY130" fmla="*/ 13659 h 2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68312" h="254733">
                  <a:moveTo>
                    <a:pt x="39037" y="235401"/>
                  </a:moveTo>
                  <a:lnTo>
                    <a:pt x="39037" y="214569"/>
                  </a:lnTo>
                  <a:lnTo>
                    <a:pt x="9573" y="224916"/>
                  </a:lnTo>
                  <a:lnTo>
                    <a:pt x="39037" y="235401"/>
                  </a:lnTo>
                  <a:close/>
                  <a:moveTo>
                    <a:pt x="66824" y="254734"/>
                  </a:moveTo>
                  <a:lnTo>
                    <a:pt x="0" y="229905"/>
                  </a:lnTo>
                  <a:lnTo>
                    <a:pt x="0" y="219881"/>
                  </a:lnTo>
                  <a:lnTo>
                    <a:pt x="66824" y="194976"/>
                  </a:lnTo>
                  <a:lnTo>
                    <a:pt x="66824" y="204825"/>
                  </a:lnTo>
                  <a:lnTo>
                    <a:pt x="46842" y="211905"/>
                  </a:lnTo>
                  <a:lnTo>
                    <a:pt x="46842" y="238206"/>
                  </a:lnTo>
                  <a:lnTo>
                    <a:pt x="66824" y="245332"/>
                  </a:lnTo>
                  <a:lnTo>
                    <a:pt x="66824" y="254734"/>
                  </a:lnTo>
                  <a:close/>
                  <a:moveTo>
                    <a:pt x="66824" y="156672"/>
                  </a:moveTo>
                  <a:lnTo>
                    <a:pt x="36913" y="156672"/>
                  </a:lnTo>
                  <a:cubicBezTo>
                    <a:pt x="32141" y="156672"/>
                    <a:pt x="28828" y="157400"/>
                    <a:pt x="27000" y="158872"/>
                  </a:cubicBezTo>
                  <a:cubicBezTo>
                    <a:pt x="25173" y="160344"/>
                    <a:pt x="24257" y="162853"/>
                    <a:pt x="24257" y="166413"/>
                  </a:cubicBezTo>
                  <a:cubicBezTo>
                    <a:pt x="24257" y="170984"/>
                    <a:pt x="25545" y="174530"/>
                    <a:pt x="28130" y="177056"/>
                  </a:cubicBezTo>
                  <a:cubicBezTo>
                    <a:pt x="30718" y="179582"/>
                    <a:pt x="34390" y="180836"/>
                    <a:pt x="39146" y="180836"/>
                  </a:cubicBezTo>
                  <a:lnTo>
                    <a:pt x="66824" y="180836"/>
                  </a:lnTo>
                  <a:lnTo>
                    <a:pt x="66824" y="189013"/>
                  </a:lnTo>
                  <a:lnTo>
                    <a:pt x="18218" y="189013"/>
                  </a:lnTo>
                  <a:lnTo>
                    <a:pt x="18218" y="181192"/>
                  </a:lnTo>
                  <a:lnTo>
                    <a:pt x="25295" y="181192"/>
                  </a:lnTo>
                  <a:cubicBezTo>
                    <a:pt x="22492" y="179318"/>
                    <a:pt x="20401" y="177102"/>
                    <a:pt x="19054" y="174530"/>
                  </a:cubicBezTo>
                  <a:cubicBezTo>
                    <a:pt x="17691" y="171958"/>
                    <a:pt x="17009" y="168985"/>
                    <a:pt x="17009" y="165593"/>
                  </a:cubicBezTo>
                  <a:cubicBezTo>
                    <a:pt x="17009" y="161938"/>
                    <a:pt x="17566" y="158856"/>
                    <a:pt x="18666" y="156346"/>
                  </a:cubicBezTo>
                  <a:cubicBezTo>
                    <a:pt x="19765" y="153821"/>
                    <a:pt x="21425" y="151885"/>
                    <a:pt x="23622" y="150538"/>
                  </a:cubicBezTo>
                  <a:cubicBezTo>
                    <a:pt x="24817" y="149780"/>
                    <a:pt x="26194" y="149237"/>
                    <a:pt x="27774" y="148898"/>
                  </a:cubicBezTo>
                  <a:cubicBezTo>
                    <a:pt x="29372" y="148572"/>
                    <a:pt x="31881" y="148401"/>
                    <a:pt x="35332" y="148401"/>
                  </a:cubicBezTo>
                  <a:lnTo>
                    <a:pt x="37641" y="148401"/>
                  </a:lnTo>
                  <a:lnTo>
                    <a:pt x="66824" y="148401"/>
                  </a:lnTo>
                  <a:lnTo>
                    <a:pt x="66824" y="156672"/>
                  </a:lnTo>
                  <a:close/>
                  <a:moveTo>
                    <a:pt x="54587" y="126575"/>
                  </a:moveTo>
                  <a:cubicBezTo>
                    <a:pt x="56771" y="126575"/>
                    <a:pt x="58226" y="126265"/>
                    <a:pt x="58957" y="125646"/>
                  </a:cubicBezTo>
                  <a:cubicBezTo>
                    <a:pt x="59685" y="125027"/>
                    <a:pt x="60041" y="123898"/>
                    <a:pt x="60041" y="122225"/>
                  </a:cubicBezTo>
                  <a:cubicBezTo>
                    <a:pt x="60041" y="121744"/>
                    <a:pt x="60024" y="121171"/>
                    <a:pt x="59995" y="120489"/>
                  </a:cubicBezTo>
                  <a:cubicBezTo>
                    <a:pt x="59962" y="119808"/>
                    <a:pt x="59899" y="118925"/>
                    <a:pt x="59807" y="117839"/>
                  </a:cubicBezTo>
                  <a:lnTo>
                    <a:pt x="66745" y="117839"/>
                  </a:lnTo>
                  <a:cubicBezTo>
                    <a:pt x="66996" y="119202"/>
                    <a:pt x="67164" y="120410"/>
                    <a:pt x="67289" y="121494"/>
                  </a:cubicBezTo>
                  <a:cubicBezTo>
                    <a:pt x="67414" y="122564"/>
                    <a:pt x="67477" y="123526"/>
                    <a:pt x="67477" y="124375"/>
                  </a:cubicBezTo>
                  <a:cubicBezTo>
                    <a:pt x="67477" y="128202"/>
                    <a:pt x="66732" y="130898"/>
                    <a:pt x="65260" y="132446"/>
                  </a:cubicBezTo>
                  <a:cubicBezTo>
                    <a:pt x="63772" y="133981"/>
                    <a:pt x="61141" y="134755"/>
                    <a:pt x="57360" y="134755"/>
                  </a:cubicBezTo>
                  <a:lnTo>
                    <a:pt x="24722" y="134755"/>
                  </a:lnTo>
                  <a:lnTo>
                    <a:pt x="24722" y="142019"/>
                  </a:lnTo>
                  <a:lnTo>
                    <a:pt x="18218" y="142019"/>
                  </a:lnTo>
                  <a:lnTo>
                    <a:pt x="18218" y="134755"/>
                  </a:lnTo>
                  <a:lnTo>
                    <a:pt x="4647" y="134755"/>
                  </a:lnTo>
                  <a:lnTo>
                    <a:pt x="4647" y="126575"/>
                  </a:lnTo>
                  <a:lnTo>
                    <a:pt x="18218" y="126575"/>
                  </a:lnTo>
                  <a:lnTo>
                    <a:pt x="18218" y="117839"/>
                  </a:lnTo>
                  <a:lnTo>
                    <a:pt x="24722" y="117839"/>
                  </a:lnTo>
                  <a:lnTo>
                    <a:pt x="24722" y="126575"/>
                  </a:lnTo>
                  <a:lnTo>
                    <a:pt x="54587" y="126575"/>
                  </a:lnTo>
                  <a:close/>
                  <a:moveTo>
                    <a:pt x="51024" y="113485"/>
                  </a:moveTo>
                  <a:lnTo>
                    <a:pt x="51024" y="105681"/>
                  </a:lnTo>
                  <a:cubicBezTo>
                    <a:pt x="54324" y="105371"/>
                    <a:pt x="56817" y="104193"/>
                    <a:pt x="58522" y="102102"/>
                  </a:cubicBezTo>
                  <a:cubicBezTo>
                    <a:pt x="60212" y="100027"/>
                    <a:pt x="61061" y="97083"/>
                    <a:pt x="61061" y="93257"/>
                  </a:cubicBezTo>
                  <a:cubicBezTo>
                    <a:pt x="61061" y="89743"/>
                    <a:pt x="60380" y="86970"/>
                    <a:pt x="59003" y="84939"/>
                  </a:cubicBezTo>
                  <a:cubicBezTo>
                    <a:pt x="57623" y="82910"/>
                    <a:pt x="55733" y="81889"/>
                    <a:pt x="53349" y="81889"/>
                  </a:cubicBezTo>
                  <a:cubicBezTo>
                    <a:pt x="51551" y="81889"/>
                    <a:pt x="50188" y="82383"/>
                    <a:pt x="49229" y="83391"/>
                  </a:cubicBezTo>
                  <a:cubicBezTo>
                    <a:pt x="48284" y="84399"/>
                    <a:pt x="47461" y="86364"/>
                    <a:pt x="46766" y="89279"/>
                  </a:cubicBezTo>
                  <a:lnTo>
                    <a:pt x="44395" y="98417"/>
                  </a:lnTo>
                  <a:cubicBezTo>
                    <a:pt x="43157" y="103557"/>
                    <a:pt x="41513" y="107153"/>
                    <a:pt x="39485" y="109165"/>
                  </a:cubicBezTo>
                  <a:cubicBezTo>
                    <a:pt x="37440" y="111177"/>
                    <a:pt x="34529" y="112185"/>
                    <a:pt x="30748" y="112185"/>
                  </a:cubicBezTo>
                  <a:cubicBezTo>
                    <a:pt x="26457" y="112185"/>
                    <a:pt x="23036" y="110558"/>
                    <a:pt x="20510" y="107308"/>
                  </a:cubicBezTo>
                  <a:cubicBezTo>
                    <a:pt x="17984" y="104054"/>
                    <a:pt x="16729" y="99592"/>
                    <a:pt x="16729" y="93938"/>
                  </a:cubicBezTo>
                  <a:cubicBezTo>
                    <a:pt x="16729" y="88162"/>
                    <a:pt x="18079" y="83562"/>
                    <a:pt x="20773" y="80137"/>
                  </a:cubicBezTo>
                  <a:cubicBezTo>
                    <a:pt x="23454" y="76716"/>
                    <a:pt x="27076" y="75010"/>
                    <a:pt x="31601" y="75010"/>
                  </a:cubicBezTo>
                  <a:lnTo>
                    <a:pt x="31785" y="75010"/>
                  </a:lnTo>
                  <a:lnTo>
                    <a:pt x="31785" y="82910"/>
                  </a:lnTo>
                  <a:cubicBezTo>
                    <a:pt x="29213" y="83098"/>
                    <a:pt x="27218" y="84152"/>
                    <a:pt x="25808" y="86071"/>
                  </a:cubicBezTo>
                  <a:cubicBezTo>
                    <a:pt x="24399" y="87991"/>
                    <a:pt x="23701" y="90609"/>
                    <a:pt x="23701" y="93909"/>
                  </a:cubicBezTo>
                  <a:cubicBezTo>
                    <a:pt x="23701" y="97221"/>
                    <a:pt x="24274" y="99731"/>
                    <a:pt x="25420" y="101436"/>
                  </a:cubicBezTo>
                  <a:cubicBezTo>
                    <a:pt x="26582" y="103155"/>
                    <a:pt x="28255" y="104008"/>
                    <a:pt x="30468" y="104008"/>
                  </a:cubicBezTo>
                  <a:cubicBezTo>
                    <a:pt x="32036" y="104008"/>
                    <a:pt x="33274" y="103465"/>
                    <a:pt x="34173" y="102398"/>
                  </a:cubicBezTo>
                  <a:cubicBezTo>
                    <a:pt x="35056" y="101311"/>
                    <a:pt x="35846" y="99312"/>
                    <a:pt x="36511" y="96372"/>
                  </a:cubicBezTo>
                  <a:lnTo>
                    <a:pt x="38368" y="88456"/>
                  </a:lnTo>
                  <a:cubicBezTo>
                    <a:pt x="39702" y="82848"/>
                    <a:pt x="41405" y="78992"/>
                    <a:pt x="43466" y="76871"/>
                  </a:cubicBezTo>
                  <a:cubicBezTo>
                    <a:pt x="45541" y="74763"/>
                    <a:pt x="48501" y="73710"/>
                    <a:pt x="52341" y="73710"/>
                  </a:cubicBezTo>
                  <a:cubicBezTo>
                    <a:pt x="57390" y="73710"/>
                    <a:pt x="61308" y="75491"/>
                    <a:pt x="64114" y="79038"/>
                  </a:cubicBezTo>
                  <a:cubicBezTo>
                    <a:pt x="66917" y="82601"/>
                    <a:pt x="68313" y="87573"/>
                    <a:pt x="68313" y="93955"/>
                  </a:cubicBezTo>
                  <a:cubicBezTo>
                    <a:pt x="68313" y="100198"/>
                    <a:pt x="66824" y="104983"/>
                    <a:pt x="63867" y="108329"/>
                  </a:cubicBezTo>
                  <a:cubicBezTo>
                    <a:pt x="60907" y="111674"/>
                    <a:pt x="56616" y="113393"/>
                    <a:pt x="51024" y="113485"/>
                  </a:cubicBezTo>
                  <a:close/>
                  <a:moveTo>
                    <a:pt x="66824" y="63844"/>
                  </a:moveTo>
                  <a:lnTo>
                    <a:pt x="0" y="63844"/>
                  </a:lnTo>
                  <a:lnTo>
                    <a:pt x="0" y="55572"/>
                  </a:lnTo>
                  <a:lnTo>
                    <a:pt x="66824" y="55572"/>
                  </a:lnTo>
                  <a:lnTo>
                    <a:pt x="66824" y="63844"/>
                  </a:lnTo>
                  <a:close/>
                  <a:moveTo>
                    <a:pt x="60334" y="12885"/>
                  </a:moveTo>
                  <a:cubicBezTo>
                    <a:pt x="62998" y="15441"/>
                    <a:pt x="64980" y="18138"/>
                    <a:pt x="66314" y="21003"/>
                  </a:cubicBezTo>
                  <a:cubicBezTo>
                    <a:pt x="67644" y="23851"/>
                    <a:pt x="68313" y="26887"/>
                    <a:pt x="68313" y="30108"/>
                  </a:cubicBezTo>
                  <a:cubicBezTo>
                    <a:pt x="68313" y="35067"/>
                    <a:pt x="67025" y="38939"/>
                    <a:pt x="64440" y="41725"/>
                  </a:cubicBezTo>
                  <a:cubicBezTo>
                    <a:pt x="61852" y="44514"/>
                    <a:pt x="58275" y="45907"/>
                    <a:pt x="53721" y="45907"/>
                  </a:cubicBezTo>
                  <a:cubicBezTo>
                    <a:pt x="49305" y="45907"/>
                    <a:pt x="45837" y="44544"/>
                    <a:pt x="43328" y="41804"/>
                  </a:cubicBezTo>
                  <a:cubicBezTo>
                    <a:pt x="40819" y="39061"/>
                    <a:pt x="39205" y="34879"/>
                    <a:pt x="38477" y="29288"/>
                  </a:cubicBezTo>
                  <a:cubicBezTo>
                    <a:pt x="38322" y="27862"/>
                    <a:pt x="38105" y="25942"/>
                    <a:pt x="37842" y="23512"/>
                  </a:cubicBezTo>
                  <a:cubicBezTo>
                    <a:pt x="37423" y="19376"/>
                    <a:pt x="37005" y="16820"/>
                    <a:pt x="36620" y="15892"/>
                  </a:cubicBezTo>
                  <a:cubicBezTo>
                    <a:pt x="36248" y="14947"/>
                    <a:pt x="35767" y="14324"/>
                    <a:pt x="35177" y="14031"/>
                  </a:cubicBezTo>
                  <a:cubicBezTo>
                    <a:pt x="34591" y="13722"/>
                    <a:pt x="33304" y="13567"/>
                    <a:pt x="31338" y="13567"/>
                  </a:cubicBezTo>
                  <a:cubicBezTo>
                    <a:pt x="28858" y="13567"/>
                    <a:pt x="27000" y="14479"/>
                    <a:pt x="25746" y="16294"/>
                  </a:cubicBezTo>
                  <a:cubicBezTo>
                    <a:pt x="24508" y="18105"/>
                    <a:pt x="23885" y="20848"/>
                    <a:pt x="23885" y="24516"/>
                  </a:cubicBezTo>
                  <a:cubicBezTo>
                    <a:pt x="23885" y="28296"/>
                    <a:pt x="24646" y="31161"/>
                    <a:pt x="26164" y="33084"/>
                  </a:cubicBezTo>
                  <a:cubicBezTo>
                    <a:pt x="27682" y="35004"/>
                    <a:pt x="29928" y="35962"/>
                    <a:pt x="32902" y="35962"/>
                  </a:cubicBezTo>
                  <a:lnTo>
                    <a:pt x="32902" y="43678"/>
                  </a:lnTo>
                  <a:lnTo>
                    <a:pt x="32530" y="43678"/>
                  </a:lnTo>
                  <a:cubicBezTo>
                    <a:pt x="27636" y="43678"/>
                    <a:pt x="23747" y="41959"/>
                    <a:pt x="20911" y="38505"/>
                  </a:cubicBezTo>
                  <a:cubicBezTo>
                    <a:pt x="18063" y="35050"/>
                    <a:pt x="16637" y="30312"/>
                    <a:pt x="16637" y="24256"/>
                  </a:cubicBezTo>
                  <a:cubicBezTo>
                    <a:pt x="16637" y="17749"/>
                    <a:pt x="17862" y="12964"/>
                    <a:pt x="20292" y="9895"/>
                  </a:cubicBezTo>
                  <a:cubicBezTo>
                    <a:pt x="22726" y="6830"/>
                    <a:pt x="26536" y="5295"/>
                    <a:pt x="31723" y="5295"/>
                  </a:cubicBezTo>
                  <a:lnTo>
                    <a:pt x="56030" y="5295"/>
                  </a:lnTo>
                  <a:cubicBezTo>
                    <a:pt x="58104" y="5295"/>
                    <a:pt x="59451" y="5065"/>
                    <a:pt x="60054" y="4613"/>
                  </a:cubicBezTo>
                  <a:cubicBezTo>
                    <a:pt x="60660" y="4149"/>
                    <a:pt x="60969" y="3329"/>
                    <a:pt x="60969" y="2150"/>
                  </a:cubicBezTo>
                  <a:cubicBezTo>
                    <a:pt x="60969" y="1903"/>
                    <a:pt x="60953" y="1610"/>
                    <a:pt x="60907" y="1255"/>
                  </a:cubicBezTo>
                  <a:cubicBezTo>
                    <a:pt x="60861" y="896"/>
                    <a:pt x="60785" y="477"/>
                    <a:pt x="60689" y="0"/>
                  </a:cubicBezTo>
                  <a:lnTo>
                    <a:pt x="67009" y="0"/>
                  </a:lnTo>
                  <a:cubicBezTo>
                    <a:pt x="67289" y="991"/>
                    <a:pt x="67477" y="1874"/>
                    <a:pt x="67582" y="2615"/>
                  </a:cubicBezTo>
                  <a:cubicBezTo>
                    <a:pt x="67691" y="3346"/>
                    <a:pt x="67753" y="4057"/>
                    <a:pt x="67753" y="4722"/>
                  </a:cubicBezTo>
                  <a:cubicBezTo>
                    <a:pt x="67753" y="7449"/>
                    <a:pt x="67164" y="9494"/>
                    <a:pt x="65972" y="10840"/>
                  </a:cubicBezTo>
                  <a:cubicBezTo>
                    <a:pt x="64796" y="12204"/>
                    <a:pt x="62998" y="12885"/>
                    <a:pt x="60614" y="12885"/>
                  </a:cubicBezTo>
                  <a:lnTo>
                    <a:pt x="60334" y="12885"/>
                  </a:lnTo>
                  <a:close/>
                  <a:moveTo>
                    <a:pt x="42103" y="13659"/>
                  </a:moveTo>
                  <a:cubicBezTo>
                    <a:pt x="43279" y="15842"/>
                    <a:pt x="44194" y="19577"/>
                    <a:pt x="44859" y="24875"/>
                  </a:cubicBezTo>
                  <a:cubicBezTo>
                    <a:pt x="45106" y="26749"/>
                    <a:pt x="45294" y="28158"/>
                    <a:pt x="45449" y="29103"/>
                  </a:cubicBezTo>
                  <a:cubicBezTo>
                    <a:pt x="45929" y="32060"/>
                    <a:pt x="46812" y="34197"/>
                    <a:pt x="48083" y="35498"/>
                  </a:cubicBezTo>
                  <a:cubicBezTo>
                    <a:pt x="49351" y="36799"/>
                    <a:pt x="51195" y="37451"/>
                    <a:pt x="53626" y="37451"/>
                  </a:cubicBezTo>
                  <a:cubicBezTo>
                    <a:pt x="56043" y="37451"/>
                    <a:pt x="57903" y="36693"/>
                    <a:pt x="59204" y="35175"/>
                  </a:cubicBezTo>
                  <a:cubicBezTo>
                    <a:pt x="60505" y="33671"/>
                    <a:pt x="61154" y="31504"/>
                    <a:pt x="61154" y="28685"/>
                  </a:cubicBezTo>
                  <a:cubicBezTo>
                    <a:pt x="61154" y="24302"/>
                    <a:pt x="60054" y="20693"/>
                    <a:pt x="57841" y="17887"/>
                  </a:cubicBezTo>
                  <a:cubicBezTo>
                    <a:pt x="55624" y="15069"/>
                    <a:pt x="52806" y="13659"/>
                    <a:pt x="49351" y="13659"/>
                  </a:cubicBezTo>
                  <a:lnTo>
                    <a:pt x="42103" y="1365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AF68DB70-E033-4BD0-87EC-CCF55A3D4363}"/>
                </a:ext>
              </a:extLst>
            </p:cNvPr>
            <p:cNvSpPr/>
            <p:nvPr/>
          </p:nvSpPr>
          <p:spPr>
            <a:xfrm>
              <a:off x="10621502" y="5052992"/>
              <a:ext cx="160241" cy="272884"/>
            </a:xfrm>
            <a:custGeom>
              <a:avLst/>
              <a:gdLst>
                <a:gd name="connsiteX0" fmla="*/ 66824 w 166465"/>
                <a:gd name="connsiteY0" fmla="*/ 279118 h 283484"/>
                <a:gd name="connsiteX1" fmla="*/ 0 w 166465"/>
                <a:gd name="connsiteY1" fmla="*/ 279118 h 283484"/>
                <a:gd name="connsiteX2" fmla="*/ 0 w 166465"/>
                <a:gd name="connsiteY2" fmla="*/ 269917 h 283484"/>
                <a:gd name="connsiteX3" fmla="*/ 58368 w 166465"/>
                <a:gd name="connsiteY3" fmla="*/ 269917 h 283484"/>
                <a:gd name="connsiteX4" fmla="*/ 58368 w 166465"/>
                <a:gd name="connsiteY4" fmla="*/ 236645 h 283484"/>
                <a:gd name="connsiteX5" fmla="*/ 66824 w 166465"/>
                <a:gd name="connsiteY5" fmla="*/ 236645 h 283484"/>
                <a:gd name="connsiteX6" fmla="*/ 66824 w 166465"/>
                <a:gd name="connsiteY6" fmla="*/ 279118 h 283484"/>
                <a:gd name="connsiteX7" fmla="*/ 38105 w 166465"/>
                <a:gd name="connsiteY7" fmla="*/ 222449 h 283484"/>
                <a:gd name="connsiteX8" fmla="*/ 38105 w 166465"/>
                <a:gd name="connsiteY8" fmla="*/ 195780 h 283484"/>
                <a:gd name="connsiteX9" fmla="*/ 27590 w 166465"/>
                <a:gd name="connsiteY9" fmla="*/ 199231 h 283484"/>
                <a:gd name="connsiteX10" fmla="*/ 23885 w 166465"/>
                <a:gd name="connsiteY10" fmla="*/ 208882 h 283484"/>
                <a:gd name="connsiteX11" fmla="*/ 27527 w 166465"/>
                <a:gd name="connsiteY11" fmla="*/ 218392 h 283484"/>
                <a:gd name="connsiteX12" fmla="*/ 38105 w 166465"/>
                <a:gd name="connsiteY12" fmla="*/ 222449 h 283484"/>
                <a:gd name="connsiteX13" fmla="*/ 51116 w 166465"/>
                <a:gd name="connsiteY13" fmla="*/ 195964 h 283484"/>
                <a:gd name="connsiteX14" fmla="*/ 51116 w 166465"/>
                <a:gd name="connsiteY14" fmla="*/ 187880 h 283484"/>
                <a:gd name="connsiteX15" fmla="*/ 63772 w 166465"/>
                <a:gd name="connsiteY15" fmla="*/ 194864 h 283484"/>
                <a:gd name="connsiteX16" fmla="*/ 68405 w 166465"/>
                <a:gd name="connsiteY16" fmla="*/ 209162 h 283484"/>
                <a:gd name="connsiteX17" fmla="*/ 61605 w 166465"/>
                <a:gd name="connsiteY17" fmla="*/ 225146 h 283484"/>
                <a:gd name="connsiteX18" fmla="*/ 43048 w 166465"/>
                <a:gd name="connsiteY18" fmla="*/ 231001 h 283484"/>
                <a:gd name="connsiteX19" fmla="*/ 23622 w 166465"/>
                <a:gd name="connsiteY19" fmla="*/ 225192 h 283484"/>
                <a:gd name="connsiteX20" fmla="*/ 16637 w 166465"/>
                <a:gd name="connsiteY20" fmla="*/ 209175 h 283484"/>
                <a:gd name="connsiteX21" fmla="*/ 23082 w 166465"/>
                <a:gd name="connsiteY21" fmla="*/ 192958 h 283484"/>
                <a:gd name="connsiteX22" fmla="*/ 41266 w 166465"/>
                <a:gd name="connsiteY22" fmla="*/ 187228 h 283484"/>
                <a:gd name="connsiteX23" fmla="*/ 43483 w 166465"/>
                <a:gd name="connsiteY23" fmla="*/ 187244 h 283484"/>
                <a:gd name="connsiteX24" fmla="*/ 44892 w 166465"/>
                <a:gd name="connsiteY24" fmla="*/ 187353 h 283484"/>
                <a:gd name="connsiteX25" fmla="*/ 44892 w 166465"/>
                <a:gd name="connsiteY25" fmla="*/ 222403 h 283484"/>
                <a:gd name="connsiteX26" fmla="*/ 56771 w 166465"/>
                <a:gd name="connsiteY26" fmla="*/ 218593 h 283484"/>
                <a:gd name="connsiteX27" fmla="*/ 60969 w 166465"/>
                <a:gd name="connsiteY27" fmla="*/ 208385 h 283484"/>
                <a:gd name="connsiteX28" fmla="*/ 58397 w 166465"/>
                <a:gd name="connsiteY28" fmla="*/ 200163 h 283484"/>
                <a:gd name="connsiteX29" fmla="*/ 51116 w 166465"/>
                <a:gd name="connsiteY29" fmla="*/ 195964 h 283484"/>
                <a:gd name="connsiteX30" fmla="*/ 42860 w 166465"/>
                <a:gd name="connsiteY30" fmla="*/ 168320 h 283484"/>
                <a:gd name="connsiteX31" fmla="*/ 56507 w 166465"/>
                <a:gd name="connsiteY31" fmla="*/ 164711 h 283484"/>
                <a:gd name="connsiteX32" fmla="*/ 61061 w 166465"/>
                <a:gd name="connsiteY32" fmla="*/ 153883 h 283484"/>
                <a:gd name="connsiteX33" fmla="*/ 56043 w 166465"/>
                <a:gd name="connsiteY33" fmla="*/ 143260 h 283484"/>
                <a:gd name="connsiteX34" fmla="*/ 41823 w 166465"/>
                <a:gd name="connsiteY34" fmla="*/ 139510 h 283484"/>
                <a:gd name="connsiteX35" fmla="*/ 28749 w 166465"/>
                <a:gd name="connsiteY35" fmla="*/ 143382 h 283484"/>
                <a:gd name="connsiteX36" fmla="*/ 23981 w 166465"/>
                <a:gd name="connsiteY36" fmla="*/ 153979 h 283484"/>
                <a:gd name="connsiteX37" fmla="*/ 28874 w 166465"/>
                <a:gd name="connsiteY37" fmla="*/ 164602 h 283484"/>
                <a:gd name="connsiteX38" fmla="*/ 42860 w 166465"/>
                <a:gd name="connsiteY38" fmla="*/ 168320 h 283484"/>
                <a:gd name="connsiteX39" fmla="*/ 86247 w 166465"/>
                <a:gd name="connsiteY39" fmla="*/ 176035 h 283484"/>
                <a:gd name="connsiteX40" fmla="*/ 18218 w 166465"/>
                <a:gd name="connsiteY40" fmla="*/ 176035 h 283484"/>
                <a:gd name="connsiteX41" fmla="*/ 18218 w 166465"/>
                <a:gd name="connsiteY41" fmla="*/ 168043 h 283484"/>
                <a:gd name="connsiteX42" fmla="*/ 25064 w 166465"/>
                <a:gd name="connsiteY42" fmla="*/ 168043 h 283484"/>
                <a:gd name="connsiteX43" fmla="*/ 18682 w 166465"/>
                <a:gd name="connsiteY43" fmla="*/ 161227 h 283484"/>
                <a:gd name="connsiteX44" fmla="*/ 16637 w 166465"/>
                <a:gd name="connsiteY44" fmla="*/ 152227 h 283484"/>
                <a:gd name="connsiteX45" fmla="*/ 23622 w 166465"/>
                <a:gd name="connsiteY45" fmla="*/ 136737 h 283484"/>
                <a:gd name="connsiteX46" fmla="*/ 42366 w 166465"/>
                <a:gd name="connsiteY46" fmla="*/ 130961 h 283484"/>
                <a:gd name="connsiteX47" fmla="*/ 61279 w 166465"/>
                <a:gd name="connsiteY47" fmla="*/ 136816 h 283484"/>
                <a:gd name="connsiteX48" fmla="*/ 68313 w 166465"/>
                <a:gd name="connsiteY48" fmla="*/ 152319 h 283484"/>
                <a:gd name="connsiteX49" fmla="*/ 66485 w 166465"/>
                <a:gd name="connsiteY49" fmla="*/ 161319 h 283484"/>
                <a:gd name="connsiteX50" fmla="*/ 60877 w 166465"/>
                <a:gd name="connsiteY50" fmla="*/ 168043 h 283484"/>
                <a:gd name="connsiteX51" fmla="*/ 86247 w 166465"/>
                <a:gd name="connsiteY51" fmla="*/ 168043 h 283484"/>
                <a:gd name="connsiteX52" fmla="*/ 86247 w 166465"/>
                <a:gd name="connsiteY52" fmla="*/ 176035 h 283484"/>
                <a:gd name="connsiteX53" fmla="*/ 60334 w 166465"/>
                <a:gd name="connsiteY53" fmla="*/ 89315 h 283484"/>
                <a:gd name="connsiteX54" fmla="*/ 66314 w 166465"/>
                <a:gd name="connsiteY54" fmla="*/ 97432 h 283484"/>
                <a:gd name="connsiteX55" fmla="*/ 68313 w 166465"/>
                <a:gd name="connsiteY55" fmla="*/ 106537 h 283484"/>
                <a:gd name="connsiteX56" fmla="*/ 64440 w 166465"/>
                <a:gd name="connsiteY56" fmla="*/ 118155 h 283484"/>
                <a:gd name="connsiteX57" fmla="*/ 53721 w 166465"/>
                <a:gd name="connsiteY57" fmla="*/ 122337 h 283484"/>
                <a:gd name="connsiteX58" fmla="*/ 43328 w 166465"/>
                <a:gd name="connsiteY58" fmla="*/ 118234 h 283484"/>
                <a:gd name="connsiteX59" fmla="*/ 38477 w 166465"/>
                <a:gd name="connsiteY59" fmla="*/ 105717 h 283484"/>
                <a:gd name="connsiteX60" fmla="*/ 37842 w 166465"/>
                <a:gd name="connsiteY60" fmla="*/ 99941 h 283484"/>
                <a:gd name="connsiteX61" fmla="*/ 36620 w 166465"/>
                <a:gd name="connsiteY61" fmla="*/ 92321 h 283484"/>
                <a:gd name="connsiteX62" fmla="*/ 35177 w 166465"/>
                <a:gd name="connsiteY62" fmla="*/ 90461 h 283484"/>
                <a:gd name="connsiteX63" fmla="*/ 31338 w 166465"/>
                <a:gd name="connsiteY63" fmla="*/ 89997 h 283484"/>
                <a:gd name="connsiteX64" fmla="*/ 25746 w 166465"/>
                <a:gd name="connsiteY64" fmla="*/ 92723 h 283484"/>
                <a:gd name="connsiteX65" fmla="*/ 23885 w 166465"/>
                <a:gd name="connsiteY65" fmla="*/ 100946 h 283484"/>
                <a:gd name="connsiteX66" fmla="*/ 26164 w 166465"/>
                <a:gd name="connsiteY66" fmla="*/ 109514 h 283484"/>
                <a:gd name="connsiteX67" fmla="*/ 32902 w 166465"/>
                <a:gd name="connsiteY67" fmla="*/ 112392 h 283484"/>
                <a:gd name="connsiteX68" fmla="*/ 32902 w 166465"/>
                <a:gd name="connsiteY68" fmla="*/ 120107 h 283484"/>
                <a:gd name="connsiteX69" fmla="*/ 32530 w 166465"/>
                <a:gd name="connsiteY69" fmla="*/ 120107 h 283484"/>
                <a:gd name="connsiteX70" fmla="*/ 20911 w 166465"/>
                <a:gd name="connsiteY70" fmla="*/ 114934 h 283484"/>
                <a:gd name="connsiteX71" fmla="*/ 16637 w 166465"/>
                <a:gd name="connsiteY71" fmla="*/ 100686 h 283484"/>
                <a:gd name="connsiteX72" fmla="*/ 20292 w 166465"/>
                <a:gd name="connsiteY72" fmla="*/ 86325 h 283484"/>
                <a:gd name="connsiteX73" fmla="*/ 31723 w 166465"/>
                <a:gd name="connsiteY73" fmla="*/ 81725 h 283484"/>
                <a:gd name="connsiteX74" fmla="*/ 56030 w 166465"/>
                <a:gd name="connsiteY74" fmla="*/ 81725 h 283484"/>
                <a:gd name="connsiteX75" fmla="*/ 60054 w 166465"/>
                <a:gd name="connsiteY75" fmla="*/ 81043 h 283484"/>
                <a:gd name="connsiteX76" fmla="*/ 60969 w 166465"/>
                <a:gd name="connsiteY76" fmla="*/ 78580 h 283484"/>
                <a:gd name="connsiteX77" fmla="*/ 60907 w 166465"/>
                <a:gd name="connsiteY77" fmla="*/ 77684 h 283484"/>
                <a:gd name="connsiteX78" fmla="*/ 60689 w 166465"/>
                <a:gd name="connsiteY78" fmla="*/ 76430 h 283484"/>
                <a:gd name="connsiteX79" fmla="*/ 67009 w 166465"/>
                <a:gd name="connsiteY79" fmla="*/ 76430 h 283484"/>
                <a:gd name="connsiteX80" fmla="*/ 67582 w 166465"/>
                <a:gd name="connsiteY80" fmla="*/ 79044 h 283484"/>
                <a:gd name="connsiteX81" fmla="*/ 67753 w 166465"/>
                <a:gd name="connsiteY81" fmla="*/ 81152 h 283484"/>
                <a:gd name="connsiteX82" fmla="*/ 65972 w 166465"/>
                <a:gd name="connsiteY82" fmla="*/ 87270 h 283484"/>
                <a:gd name="connsiteX83" fmla="*/ 60614 w 166465"/>
                <a:gd name="connsiteY83" fmla="*/ 89315 h 283484"/>
                <a:gd name="connsiteX84" fmla="*/ 60334 w 166465"/>
                <a:gd name="connsiteY84" fmla="*/ 89315 h 283484"/>
                <a:gd name="connsiteX85" fmla="*/ 42103 w 166465"/>
                <a:gd name="connsiteY85" fmla="*/ 90089 h 283484"/>
                <a:gd name="connsiteX86" fmla="*/ 44859 w 166465"/>
                <a:gd name="connsiteY86" fmla="*/ 101305 h 283484"/>
                <a:gd name="connsiteX87" fmla="*/ 45449 w 166465"/>
                <a:gd name="connsiteY87" fmla="*/ 105533 h 283484"/>
                <a:gd name="connsiteX88" fmla="*/ 48083 w 166465"/>
                <a:gd name="connsiteY88" fmla="*/ 111928 h 283484"/>
                <a:gd name="connsiteX89" fmla="*/ 53626 w 166465"/>
                <a:gd name="connsiteY89" fmla="*/ 113880 h 283484"/>
                <a:gd name="connsiteX90" fmla="*/ 59204 w 166465"/>
                <a:gd name="connsiteY90" fmla="*/ 111605 h 283484"/>
                <a:gd name="connsiteX91" fmla="*/ 61154 w 166465"/>
                <a:gd name="connsiteY91" fmla="*/ 105115 h 283484"/>
                <a:gd name="connsiteX92" fmla="*/ 57841 w 166465"/>
                <a:gd name="connsiteY92" fmla="*/ 94317 h 283484"/>
                <a:gd name="connsiteX93" fmla="*/ 49351 w 166465"/>
                <a:gd name="connsiteY93" fmla="*/ 90089 h 283484"/>
                <a:gd name="connsiteX94" fmla="*/ 42103 w 166465"/>
                <a:gd name="connsiteY94" fmla="*/ 90089 h 283484"/>
                <a:gd name="connsiteX95" fmla="*/ 51024 w 166465"/>
                <a:gd name="connsiteY95" fmla="*/ 70700 h 283484"/>
                <a:gd name="connsiteX96" fmla="*/ 51024 w 166465"/>
                <a:gd name="connsiteY96" fmla="*/ 62896 h 283484"/>
                <a:gd name="connsiteX97" fmla="*/ 58522 w 166465"/>
                <a:gd name="connsiteY97" fmla="*/ 59316 h 283484"/>
                <a:gd name="connsiteX98" fmla="*/ 61061 w 166465"/>
                <a:gd name="connsiteY98" fmla="*/ 50471 h 283484"/>
                <a:gd name="connsiteX99" fmla="*/ 59003 w 166465"/>
                <a:gd name="connsiteY99" fmla="*/ 42153 h 283484"/>
                <a:gd name="connsiteX100" fmla="*/ 53349 w 166465"/>
                <a:gd name="connsiteY100" fmla="*/ 39104 h 283484"/>
                <a:gd name="connsiteX101" fmla="*/ 49229 w 166465"/>
                <a:gd name="connsiteY101" fmla="*/ 40605 h 283484"/>
                <a:gd name="connsiteX102" fmla="*/ 46766 w 166465"/>
                <a:gd name="connsiteY102" fmla="*/ 46493 h 283484"/>
                <a:gd name="connsiteX103" fmla="*/ 44395 w 166465"/>
                <a:gd name="connsiteY103" fmla="*/ 55631 h 283484"/>
                <a:gd name="connsiteX104" fmla="*/ 39485 w 166465"/>
                <a:gd name="connsiteY104" fmla="*/ 66379 h 283484"/>
                <a:gd name="connsiteX105" fmla="*/ 30748 w 166465"/>
                <a:gd name="connsiteY105" fmla="*/ 69399 h 283484"/>
                <a:gd name="connsiteX106" fmla="*/ 20510 w 166465"/>
                <a:gd name="connsiteY106" fmla="*/ 64522 h 283484"/>
                <a:gd name="connsiteX107" fmla="*/ 16729 w 166465"/>
                <a:gd name="connsiteY107" fmla="*/ 51153 h 283484"/>
                <a:gd name="connsiteX108" fmla="*/ 20773 w 166465"/>
                <a:gd name="connsiteY108" fmla="*/ 37352 h 283484"/>
                <a:gd name="connsiteX109" fmla="*/ 31601 w 166465"/>
                <a:gd name="connsiteY109" fmla="*/ 32225 h 283484"/>
                <a:gd name="connsiteX110" fmla="*/ 31785 w 166465"/>
                <a:gd name="connsiteY110" fmla="*/ 32225 h 283484"/>
                <a:gd name="connsiteX111" fmla="*/ 31785 w 166465"/>
                <a:gd name="connsiteY111" fmla="*/ 40125 h 283484"/>
                <a:gd name="connsiteX112" fmla="*/ 25808 w 166465"/>
                <a:gd name="connsiteY112" fmla="*/ 43286 h 283484"/>
                <a:gd name="connsiteX113" fmla="*/ 23701 w 166465"/>
                <a:gd name="connsiteY113" fmla="*/ 51123 h 283484"/>
                <a:gd name="connsiteX114" fmla="*/ 25420 w 166465"/>
                <a:gd name="connsiteY114" fmla="*/ 58651 h 283484"/>
                <a:gd name="connsiteX115" fmla="*/ 30468 w 166465"/>
                <a:gd name="connsiteY115" fmla="*/ 61223 h 283484"/>
                <a:gd name="connsiteX116" fmla="*/ 34173 w 166465"/>
                <a:gd name="connsiteY116" fmla="*/ 59612 h 283484"/>
                <a:gd name="connsiteX117" fmla="*/ 36511 w 166465"/>
                <a:gd name="connsiteY117" fmla="*/ 53586 h 283484"/>
                <a:gd name="connsiteX118" fmla="*/ 38368 w 166465"/>
                <a:gd name="connsiteY118" fmla="*/ 45670 h 283484"/>
                <a:gd name="connsiteX119" fmla="*/ 43466 w 166465"/>
                <a:gd name="connsiteY119" fmla="*/ 34085 h 283484"/>
                <a:gd name="connsiteX120" fmla="*/ 52341 w 166465"/>
                <a:gd name="connsiteY120" fmla="*/ 30924 h 283484"/>
                <a:gd name="connsiteX121" fmla="*/ 64114 w 166465"/>
                <a:gd name="connsiteY121" fmla="*/ 36252 h 283484"/>
                <a:gd name="connsiteX122" fmla="*/ 68313 w 166465"/>
                <a:gd name="connsiteY122" fmla="*/ 51169 h 283484"/>
                <a:gd name="connsiteX123" fmla="*/ 63867 w 166465"/>
                <a:gd name="connsiteY123" fmla="*/ 65543 h 283484"/>
                <a:gd name="connsiteX124" fmla="*/ 51024 w 166465"/>
                <a:gd name="connsiteY124" fmla="*/ 70700 h 283484"/>
                <a:gd name="connsiteX125" fmla="*/ 45913 w 166465"/>
                <a:gd name="connsiteY125" fmla="*/ 22488 h 283484"/>
                <a:gd name="connsiteX126" fmla="*/ 38573 w 166465"/>
                <a:gd name="connsiteY126" fmla="*/ 22488 h 283484"/>
                <a:gd name="connsiteX127" fmla="*/ 38573 w 166465"/>
                <a:gd name="connsiteY127" fmla="*/ 0 h 283484"/>
                <a:gd name="connsiteX128" fmla="*/ 45913 w 166465"/>
                <a:gd name="connsiteY128" fmla="*/ 0 h 283484"/>
                <a:gd name="connsiteX129" fmla="*/ 45913 w 166465"/>
                <a:gd name="connsiteY129" fmla="*/ 22488 h 283484"/>
                <a:gd name="connsiteX130" fmla="*/ 149084 w 166465"/>
                <a:gd name="connsiteY130" fmla="*/ 283484 h 283484"/>
                <a:gd name="connsiteX131" fmla="*/ 149084 w 166465"/>
                <a:gd name="connsiteY131" fmla="*/ 275680 h 283484"/>
                <a:gd name="connsiteX132" fmla="*/ 156582 w 166465"/>
                <a:gd name="connsiteY132" fmla="*/ 272101 h 283484"/>
                <a:gd name="connsiteX133" fmla="*/ 159121 w 166465"/>
                <a:gd name="connsiteY133" fmla="*/ 263256 h 283484"/>
                <a:gd name="connsiteX134" fmla="*/ 157063 w 166465"/>
                <a:gd name="connsiteY134" fmla="*/ 254938 h 283484"/>
                <a:gd name="connsiteX135" fmla="*/ 151409 w 166465"/>
                <a:gd name="connsiteY135" fmla="*/ 251888 h 283484"/>
                <a:gd name="connsiteX136" fmla="*/ 147289 w 166465"/>
                <a:gd name="connsiteY136" fmla="*/ 253390 h 283484"/>
                <a:gd name="connsiteX137" fmla="*/ 144826 w 166465"/>
                <a:gd name="connsiteY137" fmla="*/ 259278 h 283484"/>
                <a:gd name="connsiteX138" fmla="*/ 142455 w 166465"/>
                <a:gd name="connsiteY138" fmla="*/ 268416 h 283484"/>
                <a:gd name="connsiteX139" fmla="*/ 137545 w 166465"/>
                <a:gd name="connsiteY139" fmla="*/ 279164 h 283484"/>
                <a:gd name="connsiteX140" fmla="*/ 128808 w 166465"/>
                <a:gd name="connsiteY140" fmla="*/ 282184 h 283484"/>
                <a:gd name="connsiteX141" fmla="*/ 118570 w 166465"/>
                <a:gd name="connsiteY141" fmla="*/ 277307 h 283484"/>
                <a:gd name="connsiteX142" fmla="*/ 114789 w 166465"/>
                <a:gd name="connsiteY142" fmla="*/ 263937 h 283484"/>
                <a:gd name="connsiteX143" fmla="*/ 118833 w 166465"/>
                <a:gd name="connsiteY143" fmla="*/ 250137 h 283484"/>
                <a:gd name="connsiteX144" fmla="*/ 129661 w 166465"/>
                <a:gd name="connsiteY144" fmla="*/ 245009 h 283484"/>
                <a:gd name="connsiteX145" fmla="*/ 129845 w 166465"/>
                <a:gd name="connsiteY145" fmla="*/ 245009 h 283484"/>
                <a:gd name="connsiteX146" fmla="*/ 129845 w 166465"/>
                <a:gd name="connsiteY146" fmla="*/ 252909 h 283484"/>
                <a:gd name="connsiteX147" fmla="*/ 123868 w 166465"/>
                <a:gd name="connsiteY147" fmla="*/ 256070 h 283484"/>
                <a:gd name="connsiteX148" fmla="*/ 121761 w 166465"/>
                <a:gd name="connsiteY148" fmla="*/ 263908 h 283484"/>
                <a:gd name="connsiteX149" fmla="*/ 123480 w 166465"/>
                <a:gd name="connsiteY149" fmla="*/ 271435 h 283484"/>
                <a:gd name="connsiteX150" fmla="*/ 128528 w 166465"/>
                <a:gd name="connsiteY150" fmla="*/ 274007 h 283484"/>
                <a:gd name="connsiteX151" fmla="*/ 132233 w 166465"/>
                <a:gd name="connsiteY151" fmla="*/ 272397 h 283484"/>
                <a:gd name="connsiteX152" fmla="*/ 134571 w 166465"/>
                <a:gd name="connsiteY152" fmla="*/ 266371 h 283484"/>
                <a:gd name="connsiteX153" fmla="*/ 136428 w 166465"/>
                <a:gd name="connsiteY153" fmla="*/ 258455 h 283484"/>
                <a:gd name="connsiteX154" fmla="*/ 141526 w 166465"/>
                <a:gd name="connsiteY154" fmla="*/ 246870 h 283484"/>
                <a:gd name="connsiteX155" fmla="*/ 150401 w 166465"/>
                <a:gd name="connsiteY155" fmla="*/ 243709 h 283484"/>
                <a:gd name="connsiteX156" fmla="*/ 162174 w 166465"/>
                <a:gd name="connsiteY156" fmla="*/ 249037 h 283484"/>
                <a:gd name="connsiteX157" fmla="*/ 166373 w 166465"/>
                <a:gd name="connsiteY157" fmla="*/ 263954 h 283484"/>
                <a:gd name="connsiteX158" fmla="*/ 161927 w 166465"/>
                <a:gd name="connsiteY158" fmla="*/ 278328 h 283484"/>
                <a:gd name="connsiteX159" fmla="*/ 149084 w 166465"/>
                <a:gd name="connsiteY159" fmla="*/ 283484 h 283484"/>
                <a:gd name="connsiteX160" fmla="*/ 158394 w 166465"/>
                <a:gd name="connsiteY160" fmla="*/ 202250 h 283484"/>
                <a:gd name="connsiteX161" fmla="*/ 164374 w 166465"/>
                <a:gd name="connsiteY161" fmla="*/ 210367 h 283484"/>
                <a:gd name="connsiteX162" fmla="*/ 166373 w 166465"/>
                <a:gd name="connsiteY162" fmla="*/ 219473 h 283484"/>
                <a:gd name="connsiteX163" fmla="*/ 162500 w 166465"/>
                <a:gd name="connsiteY163" fmla="*/ 231090 h 283484"/>
                <a:gd name="connsiteX164" fmla="*/ 151781 w 166465"/>
                <a:gd name="connsiteY164" fmla="*/ 235272 h 283484"/>
                <a:gd name="connsiteX165" fmla="*/ 141388 w 166465"/>
                <a:gd name="connsiteY165" fmla="*/ 231169 h 283484"/>
                <a:gd name="connsiteX166" fmla="*/ 136537 w 166465"/>
                <a:gd name="connsiteY166" fmla="*/ 218653 h 283484"/>
                <a:gd name="connsiteX167" fmla="*/ 135901 w 166465"/>
                <a:gd name="connsiteY167" fmla="*/ 212877 h 283484"/>
                <a:gd name="connsiteX168" fmla="*/ 134680 w 166465"/>
                <a:gd name="connsiteY168" fmla="*/ 205257 h 283484"/>
                <a:gd name="connsiteX169" fmla="*/ 133237 w 166465"/>
                <a:gd name="connsiteY169" fmla="*/ 203396 h 283484"/>
                <a:gd name="connsiteX170" fmla="*/ 129398 w 166465"/>
                <a:gd name="connsiteY170" fmla="*/ 202932 h 283484"/>
                <a:gd name="connsiteX171" fmla="*/ 123806 w 166465"/>
                <a:gd name="connsiteY171" fmla="*/ 205659 h 283484"/>
                <a:gd name="connsiteX172" fmla="*/ 121945 w 166465"/>
                <a:gd name="connsiteY172" fmla="*/ 213881 h 283484"/>
                <a:gd name="connsiteX173" fmla="*/ 124224 w 166465"/>
                <a:gd name="connsiteY173" fmla="*/ 222449 h 283484"/>
                <a:gd name="connsiteX174" fmla="*/ 130962 w 166465"/>
                <a:gd name="connsiteY174" fmla="*/ 225327 h 283484"/>
                <a:gd name="connsiteX175" fmla="*/ 130962 w 166465"/>
                <a:gd name="connsiteY175" fmla="*/ 233043 h 283484"/>
                <a:gd name="connsiteX176" fmla="*/ 130590 w 166465"/>
                <a:gd name="connsiteY176" fmla="*/ 233043 h 283484"/>
                <a:gd name="connsiteX177" fmla="*/ 118971 w 166465"/>
                <a:gd name="connsiteY177" fmla="*/ 227870 h 283484"/>
                <a:gd name="connsiteX178" fmla="*/ 114697 w 166465"/>
                <a:gd name="connsiteY178" fmla="*/ 213621 h 283484"/>
                <a:gd name="connsiteX179" fmla="*/ 118352 w 166465"/>
                <a:gd name="connsiteY179" fmla="*/ 199260 h 283484"/>
                <a:gd name="connsiteX180" fmla="*/ 129783 w 166465"/>
                <a:gd name="connsiteY180" fmla="*/ 194660 h 283484"/>
                <a:gd name="connsiteX181" fmla="*/ 154090 w 166465"/>
                <a:gd name="connsiteY181" fmla="*/ 194660 h 283484"/>
                <a:gd name="connsiteX182" fmla="*/ 158114 w 166465"/>
                <a:gd name="connsiteY182" fmla="*/ 193978 h 283484"/>
                <a:gd name="connsiteX183" fmla="*/ 159029 w 166465"/>
                <a:gd name="connsiteY183" fmla="*/ 191515 h 283484"/>
                <a:gd name="connsiteX184" fmla="*/ 158967 w 166465"/>
                <a:gd name="connsiteY184" fmla="*/ 190620 h 283484"/>
                <a:gd name="connsiteX185" fmla="*/ 158749 w 166465"/>
                <a:gd name="connsiteY185" fmla="*/ 189365 h 283484"/>
                <a:gd name="connsiteX186" fmla="*/ 165069 w 166465"/>
                <a:gd name="connsiteY186" fmla="*/ 189365 h 283484"/>
                <a:gd name="connsiteX187" fmla="*/ 165642 w 166465"/>
                <a:gd name="connsiteY187" fmla="*/ 191980 h 283484"/>
                <a:gd name="connsiteX188" fmla="*/ 165813 w 166465"/>
                <a:gd name="connsiteY188" fmla="*/ 194087 h 283484"/>
                <a:gd name="connsiteX189" fmla="*/ 164032 w 166465"/>
                <a:gd name="connsiteY189" fmla="*/ 200205 h 283484"/>
                <a:gd name="connsiteX190" fmla="*/ 158674 w 166465"/>
                <a:gd name="connsiteY190" fmla="*/ 202250 h 283484"/>
                <a:gd name="connsiteX191" fmla="*/ 158394 w 166465"/>
                <a:gd name="connsiteY191" fmla="*/ 202250 h 283484"/>
                <a:gd name="connsiteX192" fmla="*/ 140163 w 166465"/>
                <a:gd name="connsiteY192" fmla="*/ 203024 h 283484"/>
                <a:gd name="connsiteX193" fmla="*/ 142919 w 166465"/>
                <a:gd name="connsiteY193" fmla="*/ 214240 h 283484"/>
                <a:gd name="connsiteX194" fmla="*/ 143509 w 166465"/>
                <a:gd name="connsiteY194" fmla="*/ 218468 h 283484"/>
                <a:gd name="connsiteX195" fmla="*/ 146143 w 166465"/>
                <a:gd name="connsiteY195" fmla="*/ 224863 h 283484"/>
                <a:gd name="connsiteX196" fmla="*/ 151686 w 166465"/>
                <a:gd name="connsiteY196" fmla="*/ 226816 h 283484"/>
                <a:gd name="connsiteX197" fmla="*/ 157264 w 166465"/>
                <a:gd name="connsiteY197" fmla="*/ 224540 h 283484"/>
                <a:gd name="connsiteX198" fmla="*/ 159214 w 166465"/>
                <a:gd name="connsiteY198" fmla="*/ 218050 h 283484"/>
                <a:gd name="connsiteX199" fmla="*/ 155901 w 166465"/>
                <a:gd name="connsiteY199" fmla="*/ 207252 h 283484"/>
                <a:gd name="connsiteX200" fmla="*/ 147411 w 166465"/>
                <a:gd name="connsiteY200" fmla="*/ 203024 h 283484"/>
                <a:gd name="connsiteX201" fmla="*/ 140163 w 166465"/>
                <a:gd name="connsiteY201" fmla="*/ 203024 h 283484"/>
                <a:gd name="connsiteX202" fmla="*/ 158394 w 166465"/>
                <a:gd name="connsiteY202" fmla="*/ 150149 h 283484"/>
                <a:gd name="connsiteX203" fmla="*/ 164374 w 166465"/>
                <a:gd name="connsiteY203" fmla="*/ 158266 h 283484"/>
                <a:gd name="connsiteX204" fmla="*/ 166373 w 166465"/>
                <a:gd name="connsiteY204" fmla="*/ 167371 h 283484"/>
                <a:gd name="connsiteX205" fmla="*/ 162500 w 166465"/>
                <a:gd name="connsiteY205" fmla="*/ 178989 h 283484"/>
                <a:gd name="connsiteX206" fmla="*/ 151781 w 166465"/>
                <a:gd name="connsiteY206" fmla="*/ 183171 h 283484"/>
                <a:gd name="connsiteX207" fmla="*/ 141388 w 166465"/>
                <a:gd name="connsiteY207" fmla="*/ 179068 h 283484"/>
                <a:gd name="connsiteX208" fmla="*/ 136537 w 166465"/>
                <a:gd name="connsiteY208" fmla="*/ 166551 h 283484"/>
                <a:gd name="connsiteX209" fmla="*/ 135901 w 166465"/>
                <a:gd name="connsiteY209" fmla="*/ 160776 h 283484"/>
                <a:gd name="connsiteX210" fmla="*/ 134680 w 166465"/>
                <a:gd name="connsiteY210" fmla="*/ 153156 h 283484"/>
                <a:gd name="connsiteX211" fmla="*/ 133237 w 166465"/>
                <a:gd name="connsiteY211" fmla="*/ 151295 h 283484"/>
                <a:gd name="connsiteX212" fmla="*/ 129398 w 166465"/>
                <a:gd name="connsiteY212" fmla="*/ 150831 h 283484"/>
                <a:gd name="connsiteX213" fmla="*/ 123806 w 166465"/>
                <a:gd name="connsiteY213" fmla="*/ 153557 h 283484"/>
                <a:gd name="connsiteX214" fmla="*/ 121945 w 166465"/>
                <a:gd name="connsiteY214" fmla="*/ 161780 h 283484"/>
                <a:gd name="connsiteX215" fmla="*/ 124224 w 166465"/>
                <a:gd name="connsiteY215" fmla="*/ 170348 h 283484"/>
                <a:gd name="connsiteX216" fmla="*/ 130962 w 166465"/>
                <a:gd name="connsiteY216" fmla="*/ 173226 h 283484"/>
                <a:gd name="connsiteX217" fmla="*/ 130962 w 166465"/>
                <a:gd name="connsiteY217" fmla="*/ 180942 h 283484"/>
                <a:gd name="connsiteX218" fmla="*/ 130590 w 166465"/>
                <a:gd name="connsiteY218" fmla="*/ 180942 h 283484"/>
                <a:gd name="connsiteX219" fmla="*/ 118971 w 166465"/>
                <a:gd name="connsiteY219" fmla="*/ 175768 h 283484"/>
                <a:gd name="connsiteX220" fmla="*/ 114697 w 166465"/>
                <a:gd name="connsiteY220" fmla="*/ 161520 h 283484"/>
                <a:gd name="connsiteX221" fmla="*/ 118352 w 166465"/>
                <a:gd name="connsiteY221" fmla="*/ 147159 h 283484"/>
                <a:gd name="connsiteX222" fmla="*/ 129783 w 166465"/>
                <a:gd name="connsiteY222" fmla="*/ 142559 h 283484"/>
                <a:gd name="connsiteX223" fmla="*/ 154090 w 166465"/>
                <a:gd name="connsiteY223" fmla="*/ 142559 h 283484"/>
                <a:gd name="connsiteX224" fmla="*/ 158114 w 166465"/>
                <a:gd name="connsiteY224" fmla="*/ 141877 h 283484"/>
                <a:gd name="connsiteX225" fmla="*/ 159029 w 166465"/>
                <a:gd name="connsiteY225" fmla="*/ 139414 h 283484"/>
                <a:gd name="connsiteX226" fmla="*/ 158967 w 166465"/>
                <a:gd name="connsiteY226" fmla="*/ 138518 h 283484"/>
                <a:gd name="connsiteX227" fmla="*/ 158749 w 166465"/>
                <a:gd name="connsiteY227" fmla="*/ 137264 h 283484"/>
                <a:gd name="connsiteX228" fmla="*/ 165069 w 166465"/>
                <a:gd name="connsiteY228" fmla="*/ 137264 h 283484"/>
                <a:gd name="connsiteX229" fmla="*/ 165642 w 166465"/>
                <a:gd name="connsiteY229" fmla="*/ 139878 h 283484"/>
                <a:gd name="connsiteX230" fmla="*/ 165813 w 166465"/>
                <a:gd name="connsiteY230" fmla="*/ 141986 h 283484"/>
                <a:gd name="connsiteX231" fmla="*/ 164032 w 166465"/>
                <a:gd name="connsiteY231" fmla="*/ 148104 h 283484"/>
                <a:gd name="connsiteX232" fmla="*/ 158674 w 166465"/>
                <a:gd name="connsiteY232" fmla="*/ 150149 h 283484"/>
                <a:gd name="connsiteX233" fmla="*/ 158394 w 166465"/>
                <a:gd name="connsiteY233" fmla="*/ 150149 h 283484"/>
                <a:gd name="connsiteX234" fmla="*/ 140163 w 166465"/>
                <a:gd name="connsiteY234" fmla="*/ 150923 h 283484"/>
                <a:gd name="connsiteX235" fmla="*/ 142919 w 166465"/>
                <a:gd name="connsiteY235" fmla="*/ 162139 h 283484"/>
                <a:gd name="connsiteX236" fmla="*/ 143509 w 166465"/>
                <a:gd name="connsiteY236" fmla="*/ 166367 h 283484"/>
                <a:gd name="connsiteX237" fmla="*/ 146143 w 166465"/>
                <a:gd name="connsiteY237" fmla="*/ 172762 h 283484"/>
                <a:gd name="connsiteX238" fmla="*/ 151686 w 166465"/>
                <a:gd name="connsiteY238" fmla="*/ 174715 h 283484"/>
                <a:gd name="connsiteX239" fmla="*/ 157264 w 166465"/>
                <a:gd name="connsiteY239" fmla="*/ 172439 h 283484"/>
                <a:gd name="connsiteX240" fmla="*/ 159214 w 166465"/>
                <a:gd name="connsiteY240" fmla="*/ 165949 h 283484"/>
                <a:gd name="connsiteX241" fmla="*/ 155901 w 166465"/>
                <a:gd name="connsiteY241" fmla="*/ 155151 h 283484"/>
                <a:gd name="connsiteX242" fmla="*/ 147411 w 166465"/>
                <a:gd name="connsiteY242" fmla="*/ 150923 h 283484"/>
                <a:gd name="connsiteX243" fmla="*/ 140163 w 166465"/>
                <a:gd name="connsiteY243" fmla="*/ 150923 h 283484"/>
                <a:gd name="connsiteX244" fmla="*/ 164884 w 166465"/>
                <a:gd name="connsiteY244" fmla="*/ 128096 h 283484"/>
                <a:gd name="connsiteX245" fmla="*/ 116278 w 166465"/>
                <a:gd name="connsiteY245" fmla="*/ 128096 h 283484"/>
                <a:gd name="connsiteX246" fmla="*/ 116278 w 166465"/>
                <a:gd name="connsiteY246" fmla="*/ 120196 h 283484"/>
                <a:gd name="connsiteX247" fmla="*/ 124981 w 166465"/>
                <a:gd name="connsiteY247" fmla="*/ 120196 h 283484"/>
                <a:gd name="connsiteX248" fmla="*/ 117671 w 166465"/>
                <a:gd name="connsiteY248" fmla="*/ 114901 h 283484"/>
                <a:gd name="connsiteX249" fmla="*/ 115253 w 166465"/>
                <a:gd name="connsiteY249" fmla="*/ 106722 h 283484"/>
                <a:gd name="connsiteX250" fmla="*/ 115270 w 166465"/>
                <a:gd name="connsiteY250" fmla="*/ 105404 h 283484"/>
                <a:gd name="connsiteX251" fmla="*/ 115395 w 166465"/>
                <a:gd name="connsiteY251" fmla="*/ 104584 h 283484"/>
                <a:gd name="connsiteX252" fmla="*/ 123990 w 166465"/>
                <a:gd name="connsiteY252" fmla="*/ 104584 h 283484"/>
                <a:gd name="connsiteX253" fmla="*/ 123914 w 166465"/>
                <a:gd name="connsiteY253" fmla="*/ 105312 h 283484"/>
                <a:gd name="connsiteX254" fmla="*/ 123898 w 166465"/>
                <a:gd name="connsiteY254" fmla="*/ 106537 h 283484"/>
                <a:gd name="connsiteX255" fmla="*/ 127461 w 166465"/>
                <a:gd name="connsiteY255" fmla="*/ 116495 h 283484"/>
                <a:gd name="connsiteX256" fmla="*/ 137838 w 166465"/>
                <a:gd name="connsiteY256" fmla="*/ 119920 h 283484"/>
                <a:gd name="connsiteX257" fmla="*/ 164884 w 166465"/>
                <a:gd name="connsiteY257" fmla="*/ 119920 h 283484"/>
                <a:gd name="connsiteX258" fmla="*/ 164884 w 166465"/>
                <a:gd name="connsiteY258" fmla="*/ 128096 h 283484"/>
                <a:gd name="connsiteX259" fmla="*/ 136165 w 166465"/>
                <a:gd name="connsiteY259" fmla="*/ 89378 h 283484"/>
                <a:gd name="connsiteX260" fmla="*/ 136165 w 166465"/>
                <a:gd name="connsiteY260" fmla="*/ 62708 h 283484"/>
                <a:gd name="connsiteX261" fmla="*/ 125650 w 166465"/>
                <a:gd name="connsiteY261" fmla="*/ 66159 h 283484"/>
                <a:gd name="connsiteX262" fmla="*/ 121945 w 166465"/>
                <a:gd name="connsiteY262" fmla="*/ 75811 h 283484"/>
                <a:gd name="connsiteX263" fmla="*/ 125587 w 166465"/>
                <a:gd name="connsiteY263" fmla="*/ 85321 h 283484"/>
                <a:gd name="connsiteX264" fmla="*/ 136165 w 166465"/>
                <a:gd name="connsiteY264" fmla="*/ 89378 h 283484"/>
                <a:gd name="connsiteX265" fmla="*/ 149176 w 166465"/>
                <a:gd name="connsiteY265" fmla="*/ 62892 h 283484"/>
                <a:gd name="connsiteX266" fmla="*/ 149176 w 166465"/>
                <a:gd name="connsiteY266" fmla="*/ 54808 h 283484"/>
                <a:gd name="connsiteX267" fmla="*/ 161832 w 166465"/>
                <a:gd name="connsiteY267" fmla="*/ 61792 h 283484"/>
                <a:gd name="connsiteX268" fmla="*/ 166465 w 166465"/>
                <a:gd name="connsiteY268" fmla="*/ 76090 h 283484"/>
                <a:gd name="connsiteX269" fmla="*/ 159665 w 166465"/>
                <a:gd name="connsiteY269" fmla="*/ 92074 h 283484"/>
                <a:gd name="connsiteX270" fmla="*/ 141108 w 166465"/>
                <a:gd name="connsiteY270" fmla="*/ 97929 h 283484"/>
                <a:gd name="connsiteX271" fmla="*/ 121682 w 166465"/>
                <a:gd name="connsiteY271" fmla="*/ 92121 h 283484"/>
                <a:gd name="connsiteX272" fmla="*/ 114697 w 166465"/>
                <a:gd name="connsiteY272" fmla="*/ 76104 h 283484"/>
                <a:gd name="connsiteX273" fmla="*/ 121142 w 166465"/>
                <a:gd name="connsiteY273" fmla="*/ 59886 h 283484"/>
                <a:gd name="connsiteX274" fmla="*/ 139326 w 166465"/>
                <a:gd name="connsiteY274" fmla="*/ 54156 h 283484"/>
                <a:gd name="connsiteX275" fmla="*/ 141543 w 166465"/>
                <a:gd name="connsiteY275" fmla="*/ 54172 h 283484"/>
                <a:gd name="connsiteX276" fmla="*/ 142952 w 166465"/>
                <a:gd name="connsiteY276" fmla="*/ 54281 h 283484"/>
                <a:gd name="connsiteX277" fmla="*/ 142952 w 166465"/>
                <a:gd name="connsiteY277" fmla="*/ 89331 h 283484"/>
                <a:gd name="connsiteX278" fmla="*/ 154830 w 166465"/>
                <a:gd name="connsiteY278" fmla="*/ 85521 h 283484"/>
                <a:gd name="connsiteX279" fmla="*/ 159029 w 166465"/>
                <a:gd name="connsiteY279" fmla="*/ 75313 h 283484"/>
                <a:gd name="connsiteX280" fmla="*/ 156457 w 166465"/>
                <a:gd name="connsiteY280" fmla="*/ 67091 h 283484"/>
                <a:gd name="connsiteX281" fmla="*/ 149176 w 166465"/>
                <a:gd name="connsiteY281" fmla="*/ 62892 h 28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</a:cxnLst>
              <a:rect l="l" t="t" r="r" b="b"/>
              <a:pathLst>
                <a:path w="166465" h="283484">
                  <a:moveTo>
                    <a:pt x="66824" y="279118"/>
                  </a:moveTo>
                  <a:lnTo>
                    <a:pt x="0" y="279118"/>
                  </a:lnTo>
                  <a:lnTo>
                    <a:pt x="0" y="269917"/>
                  </a:lnTo>
                  <a:lnTo>
                    <a:pt x="58368" y="269917"/>
                  </a:lnTo>
                  <a:lnTo>
                    <a:pt x="58368" y="236645"/>
                  </a:lnTo>
                  <a:lnTo>
                    <a:pt x="66824" y="236645"/>
                  </a:lnTo>
                  <a:lnTo>
                    <a:pt x="66824" y="279118"/>
                  </a:lnTo>
                  <a:close/>
                  <a:moveTo>
                    <a:pt x="38105" y="222449"/>
                  </a:moveTo>
                  <a:lnTo>
                    <a:pt x="38105" y="195780"/>
                  </a:lnTo>
                  <a:cubicBezTo>
                    <a:pt x="33567" y="195809"/>
                    <a:pt x="30050" y="196955"/>
                    <a:pt x="27590" y="199231"/>
                  </a:cubicBezTo>
                  <a:cubicBezTo>
                    <a:pt x="25127" y="201493"/>
                    <a:pt x="23885" y="204717"/>
                    <a:pt x="23885" y="208882"/>
                  </a:cubicBezTo>
                  <a:cubicBezTo>
                    <a:pt x="23885" y="212910"/>
                    <a:pt x="25094" y="216068"/>
                    <a:pt x="27527" y="218392"/>
                  </a:cubicBezTo>
                  <a:cubicBezTo>
                    <a:pt x="29945" y="220701"/>
                    <a:pt x="33475" y="222064"/>
                    <a:pt x="38105" y="222449"/>
                  </a:cubicBezTo>
                  <a:close/>
                  <a:moveTo>
                    <a:pt x="51116" y="195964"/>
                  </a:moveTo>
                  <a:lnTo>
                    <a:pt x="51116" y="187880"/>
                  </a:lnTo>
                  <a:cubicBezTo>
                    <a:pt x="56477" y="188762"/>
                    <a:pt x="60689" y="191084"/>
                    <a:pt x="63772" y="194864"/>
                  </a:cubicBezTo>
                  <a:cubicBezTo>
                    <a:pt x="66854" y="198645"/>
                    <a:pt x="68405" y="203413"/>
                    <a:pt x="68405" y="209162"/>
                  </a:cubicBezTo>
                  <a:cubicBezTo>
                    <a:pt x="68405" y="215913"/>
                    <a:pt x="66143" y="221241"/>
                    <a:pt x="61605" y="225146"/>
                  </a:cubicBezTo>
                  <a:cubicBezTo>
                    <a:pt x="57067" y="229048"/>
                    <a:pt x="50869" y="231001"/>
                    <a:pt x="43048" y="231001"/>
                  </a:cubicBezTo>
                  <a:cubicBezTo>
                    <a:pt x="34759" y="231001"/>
                    <a:pt x="28285" y="229065"/>
                    <a:pt x="23622" y="225192"/>
                  </a:cubicBezTo>
                  <a:cubicBezTo>
                    <a:pt x="18962" y="221320"/>
                    <a:pt x="16637" y="215992"/>
                    <a:pt x="16637" y="209175"/>
                  </a:cubicBezTo>
                  <a:cubicBezTo>
                    <a:pt x="16637" y="202191"/>
                    <a:pt x="18791" y="196784"/>
                    <a:pt x="23082" y="192958"/>
                  </a:cubicBezTo>
                  <a:cubicBezTo>
                    <a:pt x="27373" y="189134"/>
                    <a:pt x="33429" y="187228"/>
                    <a:pt x="41266" y="187228"/>
                  </a:cubicBezTo>
                  <a:cubicBezTo>
                    <a:pt x="42258" y="187228"/>
                    <a:pt x="43002" y="187228"/>
                    <a:pt x="43483" y="187244"/>
                  </a:cubicBezTo>
                  <a:cubicBezTo>
                    <a:pt x="43960" y="187261"/>
                    <a:pt x="44441" y="187307"/>
                    <a:pt x="44892" y="187353"/>
                  </a:cubicBezTo>
                  <a:lnTo>
                    <a:pt x="44892" y="222403"/>
                  </a:lnTo>
                  <a:cubicBezTo>
                    <a:pt x="50003" y="222311"/>
                    <a:pt x="53968" y="221040"/>
                    <a:pt x="56771" y="218593"/>
                  </a:cubicBezTo>
                  <a:cubicBezTo>
                    <a:pt x="59576" y="216147"/>
                    <a:pt x="60969" y="212738"/>
                    <a:pt x="60969" y="208385"/>
                  </a:cubicBezTo>
                  <a:cubicBezTo>
                    <a:pt x="60969" y="205072"/>
                    <a:pt x="60116" y="202313"/>
                    <a:pt x="58397" y="200163"/>
                  </a:cubicBezTo>
                  <a:cubicBezTo>
                    <a:pt x="56695" y="197993"/>
                    <a:pt x="54261" y="196600"/>
                    <a:pt x="51116" y="195964"/>
                  </a:cubicBezTo>
                  <a:close/>
                  <a:moveTo>
                    <a:pt x="42860" y="168320"/>
                  </a:moveTo>
                  <a:cubicBezTo>
                    <a:pt x="48920" y="168320"/>
                    <a:pt x="53458" y="167111"/>
                    <a:pt x="56507" y="164711"/>
                  </a:cubicBezTo>
                  <a:cubicBezTo>
                    <a:pt x="59543" y="162310"/>
                    <a:pt x="61061" y="158701"/>
                    <a:pt x="61061" y="153883"/>
                  </a:cubicBezTo>
                  <a:cubicBezTo>
                    <a:pt x="61061" y="149300"/>
                    <a:pt x="59389" y="145753"/>
                    <a:pt x="56043" y="143260"/>
                  </a:cubicBezTo>
                  <a:cubicBezTo>
                    <a:pt x="52697" y="140764"/>
                    <a:pt x="47958" y="139510"/>
                    <a:pt x="41823" y="139510"/>
                  </a:cubicBezTo>
                  <a:cubicBezTo>
                    <a:pt x="36277" y="139510"/>
                    <a:pt x="31927" y="140797"/>
                    <a:pt x="28749" y="143382"/>
                  </a:cubicBezTo>
                  <a:cubicBezTo>
                    <a:pt x="25575" y="145970"/>
                    <a:pt x="23981" y="149500"/>
                    <a:pt x="23981" y="153979"/>
                  </a:cubicBezTo>
                  <a:cubicBezTo>
                    <a:pt x="23981" y="158579"/>
                    <a:pt x="25607" y="162126"/>
                    <a:pt x="28874" y="164602"/>
                  </a:cubicBezTo>
                  <a:cubicBezTo>
                    <a:pt x="32141" y="167082"/>
                    <a:pt x="36804" y="168320"/>
                    <a:pt x="42860" y="168320"/>
                  </a:cubicBezTo>
                  <a:close/>
                  <a:moveTo>
                    <a:pt x="86247" y="176035"/>
                  </a:moveTo>
                  <a:lnTo>
                    <a:pt x="18218" y="176035"/>
                  </a:lnTo>
                  <a:lnTo>
                    <a:pt x="18218" y="168043"/>
                  </a:lnTo>
                  <a:lnTo>
                    <a:pt x="25064" y="168043"/>
                  </a:lnTo>
                  <a:cubicBezTo>
                    <a:pt x="22166" y="166028"/>
                    <a:pt x="20029" y="163752"/>
                    <a:pt x="18682" y="161227"/>
                  </a:cubicBezTo>
                  <a:cubicBezTo>
                    <a:pt x="17319" y="158701"/>
                    <a:pt x="16637" y="155698"/>
                    <a:pt x="16637" y="152227"/>
                  </a:cubicBezTo>
                  <a:cubicBezTo>
                    <a:pt x="16637" y="145753"/>
                    <a:pt x="18962" y="140596"/>
                    <a:pt x="23622" y="136737"/>
                  </a:cubicBezTo>
                  <a:cubicBezTo>
                    <a:pt x="28285" y="132881"/>
                    <a:pt x="34529" y="130961"/>
                    <a:pt x="42366" y="130961"/>
                  </a:cubicBezTo>
                  <a:cubicBezTo>
                    <a:pt x="50280" y="130961"/>
                    <a:pt x="56586" y="132914"/>
                    <a:pt x="61279" y="136816"/>
                  </a:cubicBezTo>
                  <a:cubicBezTo>
                    <a:pt x="65972" y="140705"/>
                    <a:pt x="68313" y="145878"/>
                    <a:pt x="68313" y="152319"/>
                  </a:cubicBezTo>
                  <a:cubicBezTo>
                    <a:pt x="68313" y="155727"/>
                    <a:pt x="67707" y="158734"/>
                    <a:pt x="66485" y="161319"/>
                  </a:cubicBezTo>
                  <a:cubicBezTo>
                    <a:pt x="65260" y="163907"/>
                    <a:pt x="63386" y="166153"/>
                    <a:pt x="60877" y="168043"/>
                  </a:cubicBezTo>
                  <a:lnTo>
                    <a:pt x="86247" y="168043"/>
                  </a:lnTo>
                  <a:lnTo>
                    <a:pt x="86247" y="176035"/>
                  </a:lnTo>
                  <a:close/>
                  <a:moveTo>
                    <a:pt x="60334" y="89315"/>
                  </a:moveTo>
                  <a:cubicBezTo>
                    <a:pt x="62998" y="91870"/>
                    <a:pt x="64980" y="94567"/>
                    <a:pt x="66314" y="97432"/>
                  </a:cubicBezTo>
                  <a:cubicBezTo>
                    <a:pt x="67644" y="100281"/>
                    <a:pt x="68313" y="103317"/>
                    <a:pt x="68313" y="106537"/>
                  </a:cubicBezTo>
                  <a:cubicBezTo>
                    <a:pt x="68313" y="111496"/>
                    <a:pt x="67025" y="115369"/>
                    <a:pt x="64440" y="118155"/>
                  </a:cubicBezTo>
                  <a:cubicBezTo>
                    <a:pt x="61852" y="120944"/>
                    <a:pt x="58275" y="122337"/>
                    <a:pt x="53721" y="122337"/>
                  </a:cubicBezTo>
                  <a:cubicBezTo>
                    <a:pt x="49305" y="122337"/>
                    <a:pt x="45837" y="120973"/>
                    <a:pt x="43328" y="118234"/>
                  </a:cubicBezTo>
                  <a:cubicBezTo>
                    <a:pt x="40819" y="115491"/>
                    <a:pt x="39205" y="111309"/>
                    <a:pt x="38477" y="105717"/>
                  </a:cubicBezTo>
                  <a:cubicBezTo>
                    <a:pt x="38322" y="104291"/>
                    <a:pt x="38105" y="102372"/>
                    <a:pt x="37842" y="99941"/>
                  </a:cubicBezTo>
                  <a:cubicBezTo>
                    <a:pt x="37423" y="95805"/>
                    <a:pt x="37005" y="93250"/>
                    <a:pt x="36620" y="92321"/>
                  </a:cubicBezTo>
                  <a:cubicBezTo>
                    <a:pt x="36248" y="91376"/>
                    <a:pt x="35767" y="90754"/>
                    <a:pt x="35177" y="90461"/>
                  </a:cubicBezTo>
                  <a:cubicBezTo>
                    <a:pt x="34591" y="90151"/>
                    <a:pt x="33304" y="89997"/>
                    <a:pt x="31338" y="89997"/>
                  </a:cubicBezTo>
                  <a:cubicBezTo>
                    <a:pt x="28858" y="89997"/>
                    <a:pt x="27000" y="90909"/>
                    <a:pt x="25746" y="92723"/>
                  </a:cubicBezTo>
                  <a:cubicBezTo>
                    <a:pt x="24508" y="94534"/>
                    <a:pt x="23885" y="97277"/>
                    <a:pt x="23885" y="100946"/>
                  </a:cubicBezTo>
                  <a:cubicBezTo>
                    <a:pt x="23885" y="104726"/>
                    <a:pt x="24646" y="107591"/>
                    <a:pt x="26164" y="109514"/>
                  </a:cubicBezTo>
                  <a:cubicBezTo>
                    <a:pt x="27682" y="111434"/>
                    <a:pt x="29928" y="112392"/>
                    <a:pt x="32902" y="112392"/>
                  </a:cubicBezTo>
                  <a:lnTo>
                    <a:pt x="32902" y="120107"/>
                  </a:lnTo>
                  <a:lnTo>
                    <a:pt x="32530" y="120107"/>
                  </a:lnTo>
                  <a:cubicBezTo>
                    <a:pt x="27636" y="120107"/>
                    <a:pt x="23747" y="118389"/>
                    <a:pt x="20911" y="114934"/>
                  </a:cubicBezTo>
                  <a:cubicBezTo>
                    <a:pt x="18063" y="111480"/>
                    <a:pt x="16637" y="106741"/>
                    <a:pt x="16637" y="100686"/>
                  </a:cubicBezTo>
                  <a:cubicBezTo>
                    <a:pt x="16637" y="94179"/>
                    <a:pt x="17862" y="89394"/>
                    <a:pt x="20292" y="86325"/>
                  </a:cubicBezTo>
                  <a:cubicBezTo>
                    <a:pt x="22726" y="83259"/>
                    <a:pt x="26536" y="81725"/>
                    <a:pt x="31723" y="81725"/>
                  </a:cubicBezTo>
                  <a:lnTo>
                    <a:pt x="56030" y="81725"/>
                  </a:lnTo>
                  <a:cubicBezTo>
                    <a:pt x="58104" y="81725"/>
                    <a:pt x="59451" y="81494"/>
                    <a:pt x="60054" y="81043"/>
                  </a:cubicBezTo>
                  <a:cubicBezTo>
                    <a:pt x="60660" y="80579"/>
                    <a:pt x="60969" y="79759"/>
                    <a:pt x="60969" y="78580"/>
                  </a:cubicBezTo>
                  <a:cubicBezTo>
                    <a:pt x="60969" y="78333"/>
                    <a:pt x="60953" y="78040"/>
                    <a:pt x="60907" y="77684"/>
                  </a:cubicBezTo>
                  <a:cubicBezTo>
                    <a:pt x="60861" y="77325"/>
                    <a:pt x="60785" y="76907"/>
                    <a:pt x="60689" y="76430"/>
                  </a:cubicBezTo>
                  <a:lnTo>
                    <a:pt x="67009" y="76430"/>
                  </a:lnTo>
                  <a:cubicBezTo>
                    <a:pt x="67289" y="77421"/>
                    <a:pt x="67477" y="78303"/>
                    <a:pt x="67582" y="79044"/>
                  </a:cubicBezTo>
                  <a:cubicBezTo>
                    <a:pt x="67691" y="79775"/>
                    <a:pt x="67753" y="80487"/>
                    <a:pt x="67753" y="81152"/>
                  </a:cubicBezTo>
                  <a:cubicBezTo>
                    <a:pt x="67753" y="83878"/>
                    <a:pt x="67164" y="85923"/>
                    <a:pt x="65972" y="87270"/>
                  </a:cubicBezTo>
                  <a:cubicBezTo>
                    <a:pt x="64796" y="88633"/>
                    <a:pt x="62998" y="89315"/>
                    <a:pt x="60614" y="89315"/>
                  </a:cubicBezTo>
                  <a:lnTo>
                    <a:pt x="60334" y="89315"/>
                  </a:lnTo>
                  <a:close/>
                  <a:moveTo>
                    <a:pt x="42103" y="90089"/>
                  </a:moveTo>
                  <a:cubicBezTo>
                    <a:pt x="43279" y="92272"/>
                    <a:pt x="44194" y="96006"/>
                    <a:pt x="44859" y="101305"/>
                  </a:cubicBezTo>
                  <a:cubicBezTo>
                    <a:pt x="45106" y="103178"/>
                    <a:pt x="45294" y="104588"/>
                    <a:pt x="45449" y="105533"/>
                  </a:cubicBezTo>
                  <a:cubicBezTo>
                    <a:pt x="45929" y="108490"/>
                    <a:pt x="46812" y="110627"/>
                    <a:pt x="48083" y="111928"/>
                  </a:cubicBezTo>
                  <a:cubicBezTo>
                    <a:pt x="49351" y="113228"/>
                    <a:pt x="51195" y="113880"/>
                    <a:pt x="53626" y="113880"/>
                  </a:cubicBezTo>
                  <a:cubicBezTo>
                    <a:pt x="56043" y="113880"/>
                    <a:pt x="57903" y="113123"/>
                    <a:pt x="59204" y="111605"/>
                  </a:cubicBezTo>
                  <a:cubicBezTo>
                    <a:pt x="60505" y="110100"/>
                    <a:pt x="61154" y="107933"/>
                    <a:pt x="61154" y="105115"/>
                  </a:cubicBezTo>
                  <a:cubicBezTo>
                    <a:pt x="61154" y="100732"/>
                    <a:pt x="60054" y="97123"/>
                    <a:pt x="57841" y="94317"/>
                  </a:cubicBezTo>
                  <a:cubicBezTo>
                    <a:pt x="55624" y="91498"/>
                    <a:pt x="52806" y="90089"/>
                    <a:pt x="49351" y="90089"/>
                  </a:cubicBezTo>
                  <a:lnTo>
                    <a:pt x="42103" y="90089"/>
                  </a:lnTo>
                  <a:close/>
                  <a:moveTo>
                    <a:pt x="51024" y="70700"/>
                  </a:moveTo>
                  <a:lnTo>
                    <a:pt x="51024" y="62896"/>
                  </a:lnTo>
                  <a:cubicBezTo>
                    <a:pt x="54324" y="62586"/>
                    <a:pt x="56817" y="61407"/>
                    <a:pt x="58522" y="59316"/>
                  </a:cubicBezTo>
                  <a:cubicBezTo>
                    <a:pt x="60212" y="57242"/>
                    <a:pt x="61061" y="54298"/>
                    <a:pt x="61061" y="50471"/>
                  </a:cubicBezTo>
                  <a:cubicBezTo>
                    <a:pt x="61061" y="46958"/>
                    <a:pt x="60380" y="44185"/>
                    <a:pt x="59003" y="42153"/>
                  </a:cubicBezTo>
                  <a:cubicBezTo>
                    <a:pt x="57623" y="40125"/>
                    <a:pt x="55733" y="39104"/>
                    <a:pt x="53349" y="39104"/>
                  </a:cubicBezTo>
                  <a:cubicBezTo>
                    <a:pt x="51551" y="39104"/>
                    <a:pt x="50188" y="39598"/>
                    <a:pt x="49229" y="40605"/>
                  </a:cubicBezTo>
                  <a:cubicBezTo>
                    <a:pt x="48284" y="41613"/>
                    <a:pt x="47461" y="43579"/>
                    <a:pt x="46766" y="46493"/>
                  </a:cubicBezTo>
                  <a:lnTo>
                    <a:pt x="44395" y="55631"/>
                  </a:lnTo>
                  <a:cubicBezTo>
                    <a:pt x="43157" y="60772"/>
                    <a:pt x="41513" y="64367"/>
                    <a:pt x="39485" y="66379"/>
                  </a:cubicBezTo>
                  <a:cubicBezTo>
                    <a:pt x="37440" y="68391"/>
                    <a:pt x="34529" y="69399"/>
                    <a:pt x="30748" y="69399"/>
                  </a:cubicBezTo>
                  <a:cubicBezTo>
                    <a:pt x="26457" y="69399"/>
                    <a:pt x="23036" y="67772"/>
                    <a:pt x="20510" y="64522"/>
                  </a:cubicBezTo>
                  <a:cubicBezTo>
                    <a:pt x="17984" y="61269"/>
                    <a:pt x="16729" y="56807"/>
                    <a:pt x="16729" y="51153"/>
                  </a:cubicBezTo>
                  <a:cubicBezTo>
                    <a:pt x="16729" y="45377"/>
                    <a:pt x="18079" y="40777"/>
                    <a:pt x="20773" y="37352"/>
                  </a:cubicBezTo>
                  <a:cubicBezTo>
                    <a:pt x="23454" y="33931"/>
                    <a:pt x="27076" y="32225"/>
                    <a:pt x="31601" y="32225"/>
                  </a:cubicBezTo>
                  <a:lnTo>
                    <a:pt x="31785" y="32225"/>
                  </a:lnTo>
                  <a:lnTo>
                    <a:pt x="31785" y="40125"/>
                  </a:lnTo>
                  <a:cubicBezTo>
                    <a:pt x="29213" y="40312"/>
                    <a:pt x="27218" y="41366"/>
                    <a:pt x="25808" y="43286"/>
                  </a:cubicBezTo>
                  <a:cubicBezTo>
                    <a:pt x="24399" y="45206"/>
                    <a:pt x="23701" y="47824"/>
                    <a:pt x="23701" y="51123"/>
                  </a:cubicBezTo>
                  <a:cubicBezTo>
                    <a:pt x="23701" y="54436"/>
                    <a:pt x="24274" y="56945"/>
                    <a:pt x="25420" y="58651"/>
                  </a:cubicBezTo>
                  <a:cubicBezTo>
                    <a:pt x="26582" y="60370"/>
                    <a:pt x="28255" y="61223"/>
                    <a:pt x="30468" y="61223"/>
                  </a:cubicBezTo>
                  <a:cubicBezTo>
                    <a:pt x="32036" y="61223"/>
                    <a:pt x="33274" y="60679"/>
                    <a:pt x="34173" y="59612"/>
                  </a:cubicBezTo>
                  <a:cubicBezTo>
                    <a:pt x="35056" y="58526"/>
                    <a:pt x="35846" y="56527"/>
                    <a:pt x="36511" y="53586"/>
                  </a:cubicBezTo>
                  <a:lnTo>
                    <a:pt x="38368" y="45670"/>
                  </a:lnTo>
                  <a:cubicBezTo>
                    <a:pt x="39702" y="40062"/>
                    <a:pt x="41405" y="36206"/>
                    <a:pt x="43466" y="34085"/>
                  </a:cubicBezTo>
                  <a:cubicBezTo>
                    <a:pt x="45541" y="31978"/>
                    <a:pt x="48501" y="30924"/>
                    <a:pt x="52341" y="30924"/>
                  </a:cubicBezTo>
                  <a:cubicBezTo>
                    <a:pt x="57390" y="30924"/>
                    <a:pt x="61308" y="32706"/>
                    <a:pt x="64114" y="36252"/>
                  </a:cubicBezTo>
                  <a:cubicBezTo>
                    <a:pt x="66917" y="39815"/>
                    <a:pt x="68313" y="44788"/>
                    <a:pt x="68313" y="51169"/>
                  </a:cubicBezTo>
                  <a:cubicBezTo>
                    <a:pt x="68313" y="57413"/>
                    <a:pt x="66824" y="62197"/>
                    <a:pt x="63867" y="65543"/>
                  </a:cubicBezTo>
                  <a:cubicBezTo>
                    <a:pt x="60907" y="68889"/>
                    <a:pt x="56616" y="70608"/>
                    <a:pt x="51024" y="70700"/>
                  </a:cubicBezTo>
                  <a:close/>
                  <a:moveTo>
                    <a:pt x="45913" y="22488"/>
                  </a:moveTo>
                  <a:lnTo>
                    <a:pt x="38573" y="22488"/>
                  </a:lnTo>
                  <a:lnTo>
                    <a:pt x="38573" y="0"/>
                  </a:lnTo>
                  <a:lnTo>
                    <a:pt x="45913" y="0"/>
                  </a:lnTo>
                  <a:lnTo>
                    <a:pt x="45913" y="22488"/>
                  </a:lnTo>
                  <a:close/>
                  <a:moveTo>
                    <a:pt x="149084" y="283484"/>
                  </a:moveTo>
                  <a:lnTo>
                    <a:pt x="149084" y="275680"/>
                  </a:lnTo>
                  <a:cubicBezTo>
                    <a:pt x="152384" y="275371"/>
                    <a:pt x="154877" y="274192"/>
                    <a:pt x="156582" y="272101"/>
                  </a:cubicBezTo>
                  <a:cubicBezTo>
                    <a:pt x="158272" y="270026"/>
                    <a:pt x="159121" y="267082"/>
                    <a:pt x="159121" y="263256"/>
                  </a:cubicBezTo>
                  <a:cubicBezTo>
                    <a:pt x="159121" y="259742"/>
                    <a:pt x="158440" y="256969"/>
                    <a:pt x="157063" y="254938"/>
                  </a:cubicBezTo>
                  <a:cubicBezTo>
                    <a:pt x="155683" y="252909"/>
                    <a:pt x="153793" y="251888"/>
                    <a:pt x="151409" y="251888"/>
                  </a:cubicBezTo>
                  <a:cubicBezTo>
                    <a:pt x="149611" y="251888"/>
                    <a:pt x="148247" y="252382"/>
                    <a:pt x="147289" y="253390"/>
                  </a:cubicBezTo>
                  <a:cubicBezTo>
                    <a:pt x="146344" y="254398"/>
                    <a:pt x="145521" y="256364"/>
                    <a:pt x="144826" y="259278"/>
                  </a:cubicBezTo>
                  <a:lnTo>
                    <a:pt x="142455" y="268416"/>
                  </a:lnTo>
                  <a:cubicBezTo>
                    <a:pt x="141217" y="273556"/>
                    <a:pt x="139573" y="277152"/>
                    <a:pt x="137545" y="279164"/>
                  </a:cubicBezTo>
                  <a:cubicBezTo>
                    <a:pt x="135500" y="281176"/>
                    <a:pt x="132589" y="282184"/>
                    <a:pt x="128808" y="282184"/>
                  </a:cubicBezTo>
                  <a:cubicBezTo>
                    <a:pt x="124517" y="282184"/>
                    <a:pt x="121095" y="280557"/>
                    <a:pt x="118570" y="277307"/>
                  </a:cubicBezTo>
                  <a:cubicBezTo>
                    <a:pt x="116044" y="274053"/>
                    <a:pt x="114789" y="269591"/>
                    <a:pt x="114789" y="263937"/>
                  </a:cubicBezTo>
                  <a:cubicBezTo>
                    <a:pt x="114789" y="258162"/>
                    <a:pt x="116139" y="253561"/>
                    <a:pt x="118833" y="250137"/>
                  </a:cubicBezTo>
                  <a:cubicBezTo>
                    <a:pt x="121514" y="246715"/>
                    <a:pt x="125136" y="245009"/>
                    <a:pt x="129661" y="245009"/>
                  </a:cubicBezTo>
                  <a:lnTo>
                    <a:pt x="129845" y="245009"/>
                  </a:lnTo>
                  <a:lnTo>
                    <a:pt x="129845" y="252909"/>
                  </a:lnTo>
                  <a:cubicBezTo>
                    <a:pt x="127273" y="253097"/>
                    <a:pt x="125278" y="254151"/>
                    <a:pt x="123868" y="256070"/>
                  </a:cubicBezTo>
                  <a:cubicBezTo>
                    <a:pt x="122459" y="257990"/>
                    <a:pt x="121761" y="260608"/>
                    <a:pt x="121761" y="263908"/>
                  </a:cubicBezTo>
                  <a:cubicBezTo>
                    <a:pt x="121761" y="267220"/>
                    <a:pt x="122334" y="269730"/>
                    <a:pt x="123480" y="271435"/>
                  </a:cubicBezTo>
                  <a:cubicBezTo>
                    <a:pt x="124642" y="273154"/>
                    <a:pt x="126315" y="274007"/>
                    <a:pt x="128528" y="274007"/>
                  </a:cubicBezTo>
                  <a:cubicBezTo>
                    <a:pt x="130096" y="274007"/>
                    <a:pt x="131334" y="273464"/>
                    <a:pt x="132233" y="272397"/>
                  </a:cubicBezTo>
                  <a:cubicBezTo>
                    <a:pt x="133115" y="271310"/>
                    <a:pt x="133906" y="269311"/>
                    <a:pt x="134571" y="266371"/>
                  </a:cubicBezTo>
                  <a:lnTo>
                    <a:pt x="136428" y="258455"/>
                  </a:lnTo>
                  <a:cubicBezTo>
                    <a:pt x="137762" y="252847"/>
                    <a:pt x="139465" y="248991"/>
                    <a:pt x="141526" y="246870"/>
                  </a:cubicBezTo>
                  <a:cubicBezTo>
                    <a:pt x="143601" y="244762"/>
                    <a:pt x="146561" y="243709"/>
                    <a:pt x="150401" y="243709"/>
                  </a:cubicBezTo>
                  <a:cubicBezTo>
                    <a:pt x="155450" y="243709"/>
                    <a:pt x="159368" y="245490"/>
                    <a:pt x="162174" y="249037"/>
                  </a:cubicBezTo>
                  <a:cubicBezTo>
                    <a:pt x="164977" y="252600"/>
                    <a:pt x="166373" y="257572"/>
                    <a:pt x="166373" y="263954"/>
                  </a:cubicBezTo>
                  <a:cubicBezTo>
                    <a:pt x="166373" y="270197"/>
                    <a:pt x="164884" y="274982"/>
                    <a:pt x="161927" y="278328"/>
                  </a:cubicBezTo>
                  <a:cubicBezTo>
                    <a:pt x="158967" y="281673"/>
                    <a:pt x="154676" y="283392"/>
                    <a:pt x="149084" y="283484"/>
                  </a:cubicBezTo>
                  <a:close/>
                  <a:moveTo>
                    <a:pt x="158394" y="202250"/>
                  </a:moveTo>
                  <a:cubicBezTo>
                    <a:pt x="161058" y="204806"/>
                    <a:pt x="163040" y="207503"/>
                    <a:pt x="164374" y="210367"/>
                  </a:cubicBezTo>
                  <a:cubicBezTo>
                    <a:pt x="165704" y="213216"/>
                    <a:pt x="166373" y="216252"/>
                    <a:pt x="166373" y="219473"/>
                  </a:cubicBezTo>
                  <a:cubicBezTo>
                    <a:pt x="166373" y="224432"/>
                    <a:pt x="165085" y="228304"/>
                    <a:pt x="162500" y="231090"/>
                  </a:cubicBezTo>
                  <a:cubicBezTo>
                    <a:pt x="159912" y="233879"/>
                    <a:pt x="156335" y="235272"/>
                    <a:pt x="151781" y="235272"/>
                  </a:cubicBezTo>
                  <a:cubicBezTo>
                    <a:pt x="147365" y="235272"/>
                    <a:pt x="143897" y="233909"/>
                    <a:pt x="141388" y="231169"/>
                  </a:cubicBezTo>
                  <a:cubicBezTo>
                    <a:pt x="138878" y="228426"/>
                    <a:pt x="137265" y="224244"/>
                    <a:pt x="136537" y="218653"/>
                  </a:cubicBezTo>
                  <a:cubicBezTo>
                    <a:pt x="136382" y="217227"/>
                    <a:pt x="136165" y="215307"/>
                    <a:pt x="135901" y="212877"/>
                  </a:cubicBezTo>
                  <a:cubicBezTo>
                    <a:pt x="135483" y="208741"/>
                    <a:pt x="135065" y="206185"/>
                    <a:pt x="134680" y="205257"/>
                  </a:cubicBezTo>
                  <a:cubicBezTo>
                    <a:pt x="134308" y="204312"/>
                    <a:pt x="133827" y="203689"/>
                    <a:pt x="133237" y="203396"/>
                  </a:cubicBezTo>
                  <a:cubicBezTo>
                    <a:pt x="132651" y="203087"/>
                    <a:pt x="131364" y="202932"/>
                    <a:pt x="129398" y="202932"/>
                  </a:cubicBezTo>
                  <a:cubicBezTo>
                    <a:pt x="126918" y="202932"/>
                    <a:pt x="125060" y="203844"/>
                    <a:pt x="123806" y="205659"/>
                  </a:cubicBezTo>
                  <a:cubicBezTo>
                    <a:pt x="122568" y="207470"/>
                    <a:pt x="121945" y="210213"/>
                    <a:pt x="121945" y="213881"/>
                  </a:cubicBezTo>
                  <a:cubicBezTo>
                    <a:pt x="121945" y="217661"/>
                    <a:pt x="122706" y="220526"/>
                    <a:pt x="124224" y="222449"/>
                  </a:cubicBezTo>
                  <a:cubicBezTo>
                    <a:pt x="125742" y="224369"/>
                    <a:pt x="127988" y="225327"/>
                    <a:pt x="130962" y="225327"/>
                  </a:cubicBezTo>
                  <a:lnTo>
                    <a:pt x="130962" y="233043"/>
                  </a:lnTo>
                  <a:lnTo>
                    <a:pt x="130590" y="233043"/>
                  </a:lnTo>
                  <a:cubicBezTo>
                    <a:pt x="125696" y="233043"/>
                    <a:pt x="121807" y="231324"/>
                    <a:pt x="118971" y="227870"/>
                  </a:cubicBezTo>
                  <a:cubicBezTo>
                    <a:pt x="116123" y="224415"/>
                    <a:pt x="114697" y="219677"/>
                    <a:pt x="114697" y="213621"/>
                  </a:cubicBezTo>
                  <a:cubicBezTo>
                    <a:pt x="114697" y="207114"/>
                    <a:pt x="115922" y="202329"/>
                    <a:pt x="118352" y="199260"/>
                  </a:cubicBezTo>
                  <a:cubicBezTo>
                    <a:pt x="120786" y="196195"/>
                    <a:pt x="124596" y="194660"/>
                    <a:pt x="129783" y="194660"/>
                  </a:cubicBezTo>
                  <a:lnTo>
                    <a:pt x="154090" y="194660"/>
                  </a:lnTo>
                  <a:cubicBezTo>
                    <a:pt x="156164" y="194660"/>
                    <a:pt x="157511" y="194430"/>
                    <a:pt x="158114" y="193978"/>
                  </a:cubicBezTo>
                  <a:cubicBezTo>
                    <a:pt x="158720" y="193514"/>
                    <a:pt x="159029" y="192694"/>
                    <a:pt x="159029" y="191515"/>
                  </a:cubicBezTo>
                  <a:cubicBezTo>
                    <a:pt x="159029" y="191268"/>
                    <a:pt x="159013" y="190975"/>
                    <a:pt x="158967" y="190620"/>
                  </a:cubicBezTo>
                  <a:cubicBezTo>
                    <a:pt x="158921" y="190261"/>
                    <a:pt x="158845" y="189842"/>
                    <a:pt x="158749" y="189365"/>
                  </a:cubicBezTo>
                  <a:lnTo>
                    <a:pt x="165069" y="189365"/>
                  </a:lnTo>
                  <a:cubicBezTo>
                    <a:pt x="165349" y="190356"/>
                    <a:pt x="165536" y="191239"/>
                    <a:pt x="165642" y="191980"/>
                  </a:cubicBezTo>
                  <a:cubicBezTo>
                    <a:pt x="165751" y="192711"/>
                    <a:pt x="165813" y="193422"/>
                    <a:pt x="165813" y="194087"/>
                  </a:cubicBezTo>
                  <a:cubicBezTo>
                    <a:pt x="165813" y="196814"/>
                    <a:pt x="165224" y="198859"/>
                    <a:pt x="164032" y="200205"/>
                  </a:cubicBezTo>
                  <a:cubicBezTo>
                    <a:pt x="162856" y="201569"/>
                    <a:pt x="161058" y="202250"/>
                    <a:pt x="158674" y="202250"/>
                  </a:cubicBezTo>
                  <a:lnTo>
                    <a:pt x="158394" y="202250"/>
                  </a:lnTo>
                  <a:close/>
                  <a:moveTo>
                    <a:pt x="140163" y="203024"/>
                  </a:moveTo>
                  <a:cubicBezTo>
                    <a:pt x="141338" y="205207"/>
                    <a:pt x="142254" y="208942"/>
                    <a:pt x="142919" y="214240"/>
                  </a:cubicBezTo>
                  <a:cubicBezTo>
                    <a:pt x="143166" y="216114"/>
                    <a:pt x="143354" y="217523"/>
                    <a:pt x="143509" y="218468"/>
                  </a:cubicBezTo>
                  <a:cubicBezTo>
                    <a:pt x="143989" y="221425"/>
                    <a:pt x="144872" y="223562"/>
                    <a:pt x="146143" y="224863"/>
                  </a:cubicBezTo>
                  <a:cubicBezTo>
                    <a:pt x="147411" y="226164"/>
                    <a:pt x="149255" y="226816"/>
                    <a:pt x="151686" y="226816"/>
                  </a:cubicBezTo>
                  <a:cubicBezTo>
                    <a:pt x="154103" y="226816"/>
                    <a:pt x="155963" y="226058"/>
                    <a:pt x="157264" y="224540"/>
                  </a:cubicBezTo>
                  <a:cubicBezTo>
                    <a:pt x="158565" y="223036"/>
                    <a:pt x="159214" y="220869"/>
                    <a:pt x="159214" y="218050"/>
                  </a:cubicBezTo>
                  <a:cubicBezTo>
                    <a:pt x="159214" y="213667"/>
                    <a:pt x="158114" y="210058"/>
                    <a:pt x="155901" y="207252"/>
                  </a:cubicBezTo>
                  <a:cubicBezTo>
                    <a:pt x="153684" y="204434"/>
                    <a:pt x="150866" y="203024"/>
                    <a:pt x="147411" y="203024"/>
                  </a:cubicBezTo>
                  <a:lnTo>
                    <a:pt x="140163" y="203024"/>
                  </a:lnTo>
                  <a:close/>
                  <a:moveTo>
                    <a:pt x="158394" y="150149"/>
                  </a:moveTo>
                  <a:cubicBezTo>
                    <a:pt x="161058" y="152704"/>
                    <a:pt x="163040" y="155401"/>
                    <a:pt x="164374" y="158266"/>
                  </a:cubicBezTo>
                  <a:cubicBezTo>
                    <a:pt x="165704" y="161115"/>
                    <a:pt x="166373" y="164151"/>
                    <a:pt x="166373" y="167371"/>
                  </a:cubicBezTo>
                  <a:cubicBezTo>
                    <a:pt x="166373" y="172330"/>
                    <a:pt x="165085" y="176203"/>
                    <a:pt x="162500" y="178989"/>
                  </a:cubicBezTo>
                  <a:cubicBezTo>
                    <a:pt x="159912" y="181778"/>
                    <a:pt x="156335" y="183171"/>
                    <a:pt x="151781" y="183171"/>
                  </a:cubicBezTo>
                  <a:cubicBezTo>
                    <a:pt x="147365" y="183171"/>
                    <a:pt x="143897" y="181808"/>
                    <a:pt x="141388" y="179068"/>
                  </a:cubicBezTo>
                  <a:cubicBezTo>
                    <a:pt x="138878" y="176325"/>
                    <a:pt x="137265" y="172143"/>
                    <a:pt x="136537" y="166551"/>
                  </a:cubicBezTo>
                  <a:cubicBezTo>
                    <a:pt x="136382" y="165126"/>
                    <a:pt x="136165" y="163206"/>
                    <a:pt x="135901" y="160776"/>
                  </a:cubicBezTo>
                  <a:cubicBezTo>
                    <a:pt x="135483" y="156640"/>
                    <a:pt x="135065" y="154084"/>
                    <a:pt x="134680" y="153156"/>
                  </a:cubicBezTo>
                  <a:cubicBezTo>
                    <a:pt x="134308" y="152211"/>
                    <a:pt x="133827" y="151588"/>
                    <a:pt x="133237" y="151295"/>
                  </a:cubicBezTo>
                  <a:cubicBezTo>
                    <a:pt x="132651" y="150986"/>
                    <a:pt x="131364" y="150831"/>
                    <a:pt x="129398" y="150831"/>
                  </a:cubicBezTo>
                  <a:cubicBezTo>
                    <a:pt x="126918" y="150831"/>
                    <a:pt x="125060" y="151743"/>
                    <a:pt x="123806" y="153557"/>
                  </a:cubicBezTo>
                  <a:cubicBezTo>
                    <a:pt x="122568" y="155368"/>
                    <a:pt x="121945" y="158111"/>
                    <a:pt x="121945" y="161780"/>
                  </a:cubicBezTo>
                  <a:cubicBezTo>
                    <a:pt x="121945" y="165560"/>
                    <a:pt x="122706" y="168425"/>
                    <a:pt x="124224" y="170348"/>
                  </a:cubicBezTo>
                  <a:cubicBezTo>
                    <a:pt x="125742" y="172268"/>
                    <a:pt x="127988" y="173226"/>
                    <a:pt x="130962" y="173226"/>
                  </a:cubicBezTo>
                  <a:lnTo>
                    <a:pt x="130962" y="180942"/>
                  </a:lnTo>
                  <a:lnTo>
                    <a:pt x="130590" y="180942"/>
                  </a:lnTo>
                  <a:cubicBezTo>
                    <a:pt x="125696" y="180942"/>
                    <a:pt x="121807" y="179223"/>
                    <a:pt x="118971" y="175768"/>
                  </a:cubicBezTo>
                  <a:cubicBezTo>
                    <a:pt x="116123" y="172314"/>
                    <a:pt x="114697" y="167575"/>
                    <a:pt x="114697" y="161520"/>
                  </a:cubicBezTo>
                  <a:cubicBezTo>
                    <a:pt x="114697" y="155013"/>
                    <a:pt x="115922" y="150228"/>
                    <a:pt x="118352" y="147159"/>
                  </a:cubicBezTo>
                  <a:cubicBezTo>
                    <a:pt x="120786" y="144093"/>
                    <a:pt x="124596" y="142559"/>
                    <a:pt x="129783" y="142559"/>
                  </a:cubicBezTo>
                  <a:lnTo>
                    <a:pt x="154090" y="142559"/>
                  </a:lnTo>
                  <a:cubicBezTo>
                    <a:pt x="156164" y="142559"/>
                    <a:pt x="157511" y="142328"/>
                    <a:pt x="158114" y="141877"/>
                  </a:cubicBezTo>
                  <a:cubicBezTo>
                    <a:pt x="158720" y="141413"/>
                    <a:pt x="159029" y="140593"/>
                    <a:pt x="159029" y="139414"/>
                  </a:cubicBezTo>
                  <a:cubicBezTo>
                    <a:pt x="159029" y="139167"/>
                    <a:pt x="159013" y="138874"/>
                    <a:pt x="158967" y="138518"/>
                  </a:cubicBezTo>
                  <a:cubicBezTo>
                    <a:pt x="158921" y="138159"/>
                    <a:pt x="158845" y="137741"/>
                    <a:pt x="158749" y="137264"/>
                  </a:cubicBezTo>
                  <a:lnTo>
                    <a:pt x="165069" y="137264"/>
                  </a:lnTo>
                  <a:cubicBezTo>
                    <a:pt x="165349" y="138255"/>
                    <a:pt x="165536" y="139137"/>
                    <a:pt x="165642" y="139878"/>
                  </a:cubicBezTo>
                  <a:cubicBezTo>
                    <a:pt x="165751" y="140609"/>
                    <a:pt x="165813" y="141321"/>
                    <a:pt x="165813" y="141986"/>
                  </a:cubicBezTo>
                  <a:cubicBezTo>
                    <a:pt x="165813" y="144712"/>
                    <a:pt x="165224" y="146757"/>
                    <a:pt x="164032" y="148104"/>
                  </a:cubicBezTo>
                  <a:cubicBezTo>
                    <a:pt x="162856" y="149467"/>
                    <a:pt x="161058" y="150149"/>
                    <a:pt x="158674" y="150149"/>
                  </a:cubicBezTo>
                  <a:lnTo>
                    <a:pt x="158394" y="150149"/>
                  </a:lnTo>
                  <a:close/>
                  <a:moveTo>
                    <a:pt x="140163" y="150923"/>
                  </a:moveTo>
                  <a:cubicBezTo>
                    <a:pt x="141338" y="153106"/>
                    <a:pt x="142254" y="156840"/>
                    <a:pt x="142919" y="162139"/>
                  </a:cubicBezTo>
                  <a:cubicBezTo>
                    <a:pt x="143166" y="164012"/>
                    <a:pt x="143354" y="165422"/>
                    <a:pt x="143509" y="166367"/>
                  </a:cubicBezTo>
                  <a:cubicBezTo>
                    <a:pt x="143989" y="169324"/>
                    <a:pt x="144872" y="171461"/>
                    <a:pt x="146143" y="172762"/>
                  </a:cubicBezTo>
                  <a:cubicBezTo>
                    <a:pt x="147411" y="174063"/>
                    <a:pt x="149255" y="174715"/>
                    <a:pt x="151686" y="174715"/>
                  </a:cubicBezTo>
                  <a:cubicBezTo>
                    <a:pt x="154103" y="174715"/>
                    <a:pt x="155963" y="173957"/>
                    <a:pt x="157264" y="172439"/>
                  </a:cubicBezTo>
                  <a:cubicBezTo>
                    <a:pt x="158565" y="170934"/>
                    <a:pt x="159214" y="168768"/>
                    <a:pt x="159214" y="165949"/>
                  </a:cubicBezTo>
                  <a:cubicBezTo>
                    <a:pt x="159214" y="161566"/>
                    <a:pt x="158114" y="157957"/>
                    <a:pt x="155901" y="155151"/>
                  </a:cubicBezTo>
                  <a:cubicBezTo>
                    <a:pt x="153684" y="152332"/>
                    <a:pt x="150866" y="150923"/>
                    <a:pt x="147411" y="150923"/>
                  </a:cubicBezTo>
                  <a:lnTo>
                    <a:pt x="140163" y="150923"/>
                  </a:lnTo>
                  <a:close/>
                  <a:moveTo>
                    <a:pt x="164884" y="128096"/>
                  </a:moveTo>
                  <a:lnTo>
                    <a:pt x="116278" y="128096"/>
                  </a:lnTo>
                  <a:lnTo>
                    <a:pt x="116278" y="120196"/>
                  </a:lnTo>
                  <a:lnTo>
                    <a:pt x="124981" y="120196"/>
                  </a:lnTo>
                  <a:cubicBezTo>
                    <a:pt x="121731" y="118896"/>
                    <a:pt x="119297" y="117131"/>
                    <a:pt x="117671" y="114901"/>
                  </a:cubicBezTo>
                  <a:cubicBezTo>
                    <a:pt x="116060" y="112685"/>
                    <a:pt x="115253" y="109959"/>
                    <a:pt x="115253" y="106722"/>
                  </a:cubicBezTo>
                  <a:cubicBezTo>
                    <a:pt x="115253" y="106119"/>
                    <a:pt x="115253" y="105668"/>
                    <a:pt x="115270" y="105404"/>
                  </a:cubicBezTo>
                  <a:cubicBezTo>
                    <a:pt x="115286" y="105128"/>
                    <a:pt x="115332" y="104864"/>
                    <a:pt x="115395" y="104584"/>
                  </a:cubicBezTo>
                  <a:lnTo>
                    <a:pt x="123990" y="104584"/>
                  </a:lnTo>
                  <a:cubicBezTo>
                    <a:pt x="123961" y="104802"/>
                    <a:pt x="123931" y="105032"/>
                    <a:pt x="123914" y="105312"/>
                  </a:cubicBezTo>
                  <a:cubicBezTo>
                    <a:pt x="123898" y="105576"/>
                    <a:pt x="123898" y="105994"/>
                    <a:pt x="123898" y="106537"/>
                  </a:cubicBezTo>
                  <a:cubicBezTo>
                    <a:pt x="123898" y="110887"/>
                    <a:pt x="125090" y="114203"/>
                    <a:pt x="127461" y="116495"/>
                  </a:cubicBezTo>
                  <a:cubicBezTo>
                    <a:pt x="129832" y="118774"/>
                    <a:pt x="133300" y="119920"/>
                    <a:pt x="137838" y="119920"/>
                  </a:cubicBezTo>
                  <a:lnTo>
                    <a:pt x="164884" y="119920"/>
                  </a:lnTo>
                  <a:lnTo>
                    <a:pt x="164884" y="128096"/>
                  </a:lnTo>
                  <a:close/>
                  <a:moveTo>
                    <a:pt x="136165" y="89378"/>
                  </a:moveTo>
                  <a:lnTo>
                    <a:pt x="136165" y="62708"/>
                  </a:lnTo>
                  <a:cubicBezTo>
                    <a:pt x="131627" y="62737"/>
                    <a:pt x="128110" y="63883"/>
                    <a:pt x="125650" y="66159"/>
                  </a:cubicBezTo>
                  <a:cubicBezTo>
                    <a:pt x="123187" y="68421"/>
                    <a:pt x="121945" y="71645"/>
                    <a:pt x="121945" y="75811"/>
                  </a:cubicBezTo>
                  <a:cubicBezTo>
                    <a:pt x="121945" y="79838"/>
                    <a:pt x="123154" y="82996"/>
                    <a:pt x="125587" y="85321"/>
                  </a:cubicBezTo>
                  <a:cubicBezTo>
                    <a:pt x="128005" y="87629"/>
                    <a:pt x="131535" y="88992"/>
                    <a:pt x="136165" y="89378"/>
                  </a:cubicBezTo>
                  <a:close/>
                  <a:moveTo>
                    <a:pt x="149176" y="62892"/>
                  </a:moveTo>
                  <a:lnTo>
                    <a:pt x="149176" y="54808"/>
                  </a:lnTo>
                  <a:cubicBezTo>
                    <a:pt x="154537" y="55691"/>
                    <a:pt x="158749" y="58012"/>
                    <a:pt x="161832" y="61792"/>
                  </a:cubicBezTo>
                  <a:cubicBezTo>
                    <a:pt x="164914" y="65573"/>
                    <a:pt x="166465" y="70341"/>
                    <a:pt x="166465" y="76090"/>
                  </a:cubicBezTo>
                  <a:cubicBezTo>
                    <a:pt x="166465" y="82841"/>
                    <a:pt x="164203" y="88169"/>
                    <a:pt x="159665" y="92074"/>
                  </a:cubicBezTo>
                  <a:cubicBezTo>
                    <a:pt x="155127" y="95977"/>
                    <a:pt x="148929" y="97929"/>
                    <a:pt x="141108" y="97929"/>
                  </a:cubicBezTo>
                  <a:cubicBezTo>
                    <a:pt x="132819" y="97929"/>
                    <a:pt x="126345" y="95993"/>
                    <a:pt x="121682" y="92121"/>
                  </a:cubicBezTo>
                  <a:cubicBezTo>
                    <a:pt x="117022" y="88248"/>
                    <a:pt x="114697" y="82920"/>
                    <a:pt x="114697" y="76104"/>
                  </a:cubicBezTo>
                  <a:cubicBezTo>
                    <a:pt x="114697" y="69119"/>
                    <a:pt x="116851" y="63712"/>
                    <a:pt x="121142" y="59886"/>
                  </a:cubicBezTo>
                  <a:cubicBezTo>
                    <a:pt x="125433" y="56063"/>
                    <a:pt x="131489" y="54156"/>
                    <a:pt x="139326" y="54156"/>
                  </a:cubicBezTo>
                  <a:cubicBezTo>
                    <a:pt x="140318" y="54156"/>
                    <a:pt x="141062" y="54156"/>
                    <a:pt x="141543" y="54172"/>
                  </a:cubicBezTo>
                  <a:cubicBezTo>
                    <a:pt x="142020" y="54189"/>
                    <a:pt x="142501" y="54235"/>
                    <a:pt x="142952" y="54281"/>
                  </a:cubicBezTo>
                  <a:lnTo>
                    <a:pt x="142952" y="89331"/>
                  </a:lnTo>
                  <a:cubicBezTo>
                    <a:pt x="148063" y="89239"/>
                    <a:pt x="152028" y="87968"/>
                    <a:pt x="154830" y="85521"/>
                  </a:cubicBezTo>
                  <a:cubicBezTo>
                    <a:pt x="157636" y="83075"/>
                    <a:pt x="159029" y="79667"/>
                    <a:pt x="159029" y="75313"/>
                  </a:cubicBezTo>
                  <a:cubicBezTo>
                    <a:pt x="159029" y="72001"/>
                    <a:pt x="158176" y="69241"/>
                    <a:pt x="156457" y="67091"/>
                  </a:cubicBezTo>
                  <a:cubicBezTo>
                    <a:pt x="154755" y="64921"/>
                    <a:pt x="152321" y="63528"/>
                    <a:pt x="149176" y="62892"/>
                  </a:cubicBez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4E12589E-9A65-4E0F-ADC0-9F7DBAA20E9D}"/>
                </a:ext>
              </a:extLst>
            </p:cNvPr>
            <p:cNvSpPr/>
            <p:nvPr/>
          </p:nvSpPr>
          <p:spPr>
            <a:xfrm>
              <a:off x="10089540" y="4919318"/>
              <a:ext cx="84722" cy="428048"/>
            </a:xfrm>
            <a:custGeom>
              <a:avLst/>
              <a:gdLst>
                <a:gd name="connsiteX0" fmla="*/ 46562 w 88012"/>
                <a:gd name="connsiteY0" fmla="*/ 444675 h 444674"/>
                <a:gd name="connsiteX1" fmla="*/ 46562 w 88012"/>
                <a:gd name="connsiteY1" fmla="*/ 435939 h 444674"/>
                <a:gd name="connsiteX2" fmla="*/ 58150 w 88012"/>
                <a:gd name="connsiteY2" fmla="*/ 431108 h 444674"/>
                <a:gd name="connsiteX3" fmla="*/ 62454 w 88012"/>
                <a:gd name="connsiteY3" fmla="*/ 418545 h 444674"/>
                <a:gd name="connsiteX4" fmla="*/ 59188 w 88012"/>
                <a:gd name="connsiteY4" fmla="*/ 406309 h 444674"/>
                <a:gd name="connsiteX5" fmla="*/ 50280 w 88012"/>
                <a:gd name="connsiteY5" fmla="*/ 401833 h 444674"/>
                <a:gd name="connsiteX6" fmla="*/ 38602 w 88012"/>
                <a:gd name="connsiteY6" fmla="*/ 418637 h 444674"/>
                <a:gd name="connsiteX7" fmla="*/ 38247 w 88012"/>
                <a:gd name="connsiteY7" fmla="*/ 420172 h 444674"/>
                <a:gd name="connsiteX8" fmla="*/ 31058 w 88012"/>
                <a:gd name="connsiteY8" fmla="*/ 438155 h 444674"/>
                <a:gd name="connsiteX9" fmla="*/ 19782 w 88012"/>
                <a:gd name="connsiteY9" fmla="*/ 442538 h 444674"/>
                <a:gd name="connsiteX10" fmla="*/ 5421 w 88012"/>
                <a:gd name="connsiteY10" fmla="*/ 436001 h 444674"/>
                <a:gd name="connsiteX11" fmla="*/ 0 w 88012"/>
                <a:gd name="connsiteY11" fmla="*/ 418624 h 444674"/>
                <a:gd name="connsiteX12" fmla="*/ 5684 w 88012"/>
                <a:gd name="connsiteY12" fmla="*/ 401214 h 444674"/>
                <a:gd name="connsiteX13" fmla="*/ 21284 w 88012"/>
                <a:gd name="connsiteY13" fmla="*/ 394770 h 444674"/>
                <a:gd name="connsiteX14" fmla="*/ 21330 w 88012"/>
                <a:gd name="connsiteY14" fmla="*/ 403414 h 444674"/>
                <a:gd name="connsiteX15" fmla="*/ 11091 w 88012"/>
                <a:gd name="connsiteY15" fmla="*/ 407981 h 444674"/>
                <a:gd name="connsiteX16" fmla="*/ 7528 w 88012"/>
                <a:gd name="connsiteY16" fmla="*/ 419227 h 444674"/>
                <a:gd name="connsiteX17" fmla="*/ 10439 w 88012"/>
                <a:gd name="connsiteY17" fmla="*/ 429899 h 444674"/>
                <a:gd name="connsiteX18" fmla="*/ 18201 w 88012"/>
                <a:gd name="connsiteY18" fmla="*/ 433894 h 444674"/>
                <a:gd name="connsiteX19" fmla="*/ 29740 w 88012"/>
                <a:gd name="connsiteY19" fmla="*/ 417353 h 444674"/>
                <a:gd name="connsiteX20" fmla="*/ 30656 w 88012"/>
                <a:gd name="connsiteY20" fmla="*/ 413589 h 444674"/>
                <a:gd name="connsiteX21" fmla="*/ 30873 w 88012"/>
                <a:gd name="connsiteY21" fmla="*/ 412628 h 444674"/>
                <a:gd name="connsiteX22" fmla="*/ 36465 w 88012"/>
                <a:gd name="connsiteY22" fmla="*/ 398300 h 444674"/>
                <a:gd name="connsiteX23" fmla="*/ 41978 w 88012"/>
                <a:gd name="connsiteY23" fmla="*/ 394227 h 444674"/>
                <a:gd name="connsiteX24" fmla="*/ 49226 w 88012"/>
                <a:gd name="connsiteY24" fmla="*/ 392817 h 444674"/>
                <a:gd name="connsiteX25" fmla="*/ 64625 w 88012"/>
                <a:gd name="connsiteY25" fmla="*/ 399742 h 444674"/>
                <a:gd name="connsiteX26" fmla="*/ 70355 w 88012"/>
                <a:gd name="connsiteY26" fmla="*/ 418453 h 444674"/>
                <a:gd name="connsiteX27" fmla="*/ 64206 w 88012"/>
                <a:gd name="connsiteY27" fmla="*/ 437397 h 444674"/>
                <a:gd name="connsiteX28" fmla="*/ 46562 w 88012"/>
                <a:gd name="connsiteY28" fmla="*/ 444675 h 444674"/>
                <a:gd name="connsiteX29" fmla="*/ 44207 w 88012"/>
                <a:gd name="connsiteY29" fmla="*/ 376649 h 444674"/>
                <a:gd name="connsiteX30" fmla="*/ 58042 w 88012"/>
                <a:gd name="connsiteY30" fmla="*/ 372776 h 444674"/>
                <a:gd name="connsiteX31" fmla="*/ 62827 w 88012"/>
                <a:gd name="connsiteY31" fmla="*/ 361686 h 444674"/>
                <a:gd name="connsiteX32" fmla="*/ 58042 w 88012"/>
                <a:gd name="connsiteY32" fmla="*/ 350720 h 444674"/>
                <a:gd name="connsiteX33" fmla="*/ 44207 w 88012"/>
                <a:gd name="connsiteY33" fmla="*/ 346910 h 444674"/>
                <a:gd name="connsiteX34" fmla="*/ 30439 w 88012"/>
                <a:gd name="connsiteY34" fmla="*/ 350720 h 444674"/>
                <a:gd name="connsiteX35" fmla="*/ 25650 w 88012"/>
                <a:gd name="connsiteY35" fmla="*/ 361686 h 444674"/>
                <a:gd name="connsiteX36" fmla="*/ 30422 w 88012"/>
                <a:gd name="connsiteY36" fmla="*/ 372793 h 444674"/>
                <a:gd name="connsiteX37" fmla="*/ 44207 w 88012"/>
                <a:gd name="connsiteY37" fmla="*/ 376649 h 444674"/>
                <a:gd name="connsiteX38" fmla="*/ 44207 w 88012"/>
                <a:gd name="connsiteY38" fmla="*/ 385013 h 444674"/>
                <a:gd name="connsiteX39" fmla="*/ 25202 w 88012"/>
                <a:gd name="connsiteY39" fmla="*/ 378911 h 444674"/>
                <a:gd name="connsiteX40" fmla="*/ 18402 w 88012"/>
                <a:gd name="connsiteY40" fmla="*/ 361781 h 444674"/>
                <a:gd name="connsiteX41" fmla="*/ 25186 w 88012"/>
                <a:gd name="connsiteY41" fmla="*/ 344589 h 444674"/>
                <a:gd name="connsiteX42" fmla="*/ 44207 w 88012"/>
                <a:gd name="connsiteY42" fmla="*/ 338454 h 444674"/>
                <a:gd name="connsiteX43" fmla="*/ 63278 w 88012"/>
                <a:gd name="connsiteY43" fmla="*/ 344556 h 444674"/>
                <a:gd name="connsiteX44" fmla="*/ 70078 w 88012"/>
                <a:gd name="connsiteY44" fmla="*/ 361686 h 444674"/>
                <a:gd name="connsiteX45" fmla="*/ 63291 w 88012"/>
                <a:gd name="connsiteY45" fmla="*/ 378878 h 444674"/>
                <a:gd name="connsiteX46" fmla="*/ 44207 w 88012"/>
                <a:gd name="connsiteY46" fmla="*/ 385013 h 444674"/>
                <a:gd name="connsiteX47" fmla="*/ 836 w 88012"/>
                <a:gd name="connsiteY47" fmla="*/ 348399 h 444674"/>
                <a:gd name="connsiteX48" fmla="*/ 7825 w 88012"/>
                <a:gd name="connsiteY48" fmla="*/ 351573 h 444674"/>
                <a:gd name="connsiteX49" fmla="*/ 10225 w 88012"/>
                <a:gd name="connsiteY49" fmla="*/ 357336 h 444674"/>
                <a:gd name="connsiteX50" fmla="*/ 10117 w 88012"/>
                <a:gd name="connsiteY50" fmla="*/ 358666 h 444674"/>
                <a:gd name="connsiteX51" fmla="*/ 9774 w 88012"/>
                <a:gd name="connsiteY51" fmla="*/ 360276 h 444674"/>
                <a:gd name="connsiteX52" fmla="*/ 8536 w 88012"/>
                <a:gd name="connsiteY52" fmla="*/ 364676 h 444674"/>
                <a:gd name="connsiteX53" fmla="*/ 8272 w 88012"/>
                <a:gd name="connsiteY53" fmla="*/ 365838 h 444674"/>
                <a:gd name="connsiteX54" fmla="*/ 8180 w 88012"/>
                <a:gd name="connsiteY54" fmla="*/ 366908 h 444674"/>
                <a:gd name="connsiteX55" fmla="*/ 8984 w 88012"/>
                <a:gd name="connsiteY55" fmla="*/ 369309 h 444674"/>
                <a:gd name="connsiteX56" fmla="*/ 11338 w 88012"/>
                <a:gd name="connsiteY56" fmla="*/ 370982 h 444674"/>
                <a:gd name="connsiteX57" fmla="*/ 11338 w 88012"/>
                <a:gd name="connsiteY57" fmla="*/ 374976 h 444674"/>
                <a:gd name="connsiteX58" fmla="*/ 4462 w 88012"/>
                <a:gd name="connsiteY58" fmla="*/ 371894 h 444674"/>
                <a:gd name="connsiteX59" fmla="*/ 2045 w 88012"/>
                <a:gd name="connsiteY59" fmla="*/ 366227 h 444674"/>
                <a:gd name="connsiteX60" fmla="*/ 2137 w 88012"/>
                <a:gd name="connsiteY60" fmla="*/ 364768 h 444674"/>
                <a:gd name="connsiteX61" fmla="*/ 2401 w 88012"/>
                <a:gd name="connsiteY61" fmla="*/ 363546 h 444674"/>
                <a:gd name="connsiteX62" fmla="*/ 3734 w 88012"/>
                <a:gd name="connsiteY62" fmla="*/ 359055 h 444674"/>
                <a:gd name="connsiteX63" fmla="*/ 3998 w 88012"/>
                <a:gd name="connsiteY63" fmla="*/ 357783 h 444674"/>
                <a:gd name="connsiteX64" fmla="*/ 4090 w 88012"/>
                <a:gd name="connsiteY64" fmla="*/ 356654 h 444674"/>
                <a:gd name="connsiteX65" fmla="*/ 3270 w 88012"/>
                <a:gd name="connsiteY65" fmla="*/ 354066 h 444674"/>
                <a:gd name="connsiteX66" fmla="*/ 836 w 88012"/>
                <a:gd name="connsiteY66" fmla="*/ 352393 h 444674"/>
                <a:gd name="connsiteX67" fmla="*/ 836 w 88012"/>
                <a:gd name="connsiteY67" fmla="*/ 348399 h 444674"/>
                <a:gd name="connsiteX68" fmla="*/ 68590 w 88012"/>
                <a:gd name="connsiteY68" fmla="*/ 269311 h 444674"/>
                <a:gd name="connsiteX69" fmla="*/ 38678 w 88012"/>
                <a:gd name="connsiteY69" fmla="*/ 269311 h 444674"/>
                <a:gd name="connsiteX70" fmla="*/ 28627 w 88012"/>
                <a:gd name="connsiteY70" fmla="*/ 271307 h 444674"/>
                <a:gd name="connsiteX71" fmla="*/ 25930 w 88012"/>
                <a:gd name="connsiteY71" fmla="*/ 278249 h 444674"/>
                <a:gd name="connsiteX72" fmla="*/ 29586 w 88012"/>
                <a:gd name="connsiteY72" fmla="*/ 287416 h 444674"/>
                <a:gd name="connsiteX73" fmla="*/ 39857 w 88012"/>
                <a:gd name="connsiteY73" fmla="*/ 290686 h 444674"/>
                <a:gd name="connsiteX74" fmla="*/ 68590 w 88012"/>
                <a:gd name="connsiteY74" fmla="*/ 290686 h 444674"/>
                <a:gd name="connsiteX75" fmla="*/ 68590 w 88012"/>
                <a:gd name="connsiteY75" fmla="*/ 298958 h 444674"/>
                <a:gd name="connsiteX76" fmla="*/ 38678 w 88012"/>
                <a:gd name="connsiteY76" fmla="*/ 298958 h 444674"/>
                <a:gd name="connsiteX77" fmla="*/ 28627 w 88012"/>
                <a:gd name="connsiteY77" fmla="*/ 300954 h 444674"/>
                <a:gd name="connsiteX78" fmla="*/ 25930 w 88012"/>
                <a:gd name="connsiteY78" fmla="*/ 307846 h 444674"/>
                <a:gd name="connsiteX79" fmla="*/ 29632 w 88012"/>
                <a:gd name="connsiteY79" fmla="*/ 317017 h 444674"/>
                <a:gd name="connsiteX80" fmla="*/ 39857 w 88012"/>
                <a:gd name="connsiteY80" fmla="*/ 320333 h 444674"/>
                <a:gd name="connsiteX81" fmla="*/ 68590 w 88012"/>
                <a:gd name="connsiteY81" fmla="*/ 320333 h 444674"/>
                <a:gd name="connsiteX82" fmla="*/ 68590 w 88012"/>
                <a:gd name="connsiteY82" fmla="*/ 328509 h 444674"/>
                <a:gd name="connsiteX83" fmla="*/ 19983 w 88012"/>
                <a:gd name="connsiteY83" fmla="*/ 328509 h 444674"/>
                <a:gd name="connsiteX84" fmla="*/ 19983 w 88012"/>
                <a:gd name="connsiteY84" fmla="*/ 320688 h 444674"/>
                <a:gd name="connsiteX85" fmla="*/ 26846 w 88012"/>
                <a:gd name="connsiteY85" fmla="*/ 320688 h 444674"/>
                <a:gd name="connsiteX86" fmla="*/ 20773 w 88012"/>
                <a:gd name="connsiteY86" fmla="*/ 314260 h 444674"/>
                <a:gd name="connsiteX87" fmla="*/ 18774 w 88012"/>
                <a:gd name="connsiteY87" fmla="*/ 305554 h 444674"/>
                <a:gd name="connsiteX88" fmla="*/ 20602 w 88012"/>
                <a:gd name="connsiteY88" fmla="*/ 297796 h 444674"/>
                <a:gd name="connsiteX89" fmla="*/ 26381 w 88012"/>
                <a:gd name="connsiteY89" fmla="*/ 292267 h 444674"/>
                <a:gd name="connsiteX90" fmla="*/ 20602 w 88012"/>
                <a:gd name="connsiteY90" fmla="*/ 285325 h 444674"/>
                <a:gd name="connsiteX91" fmla="*/ 18774 w 88012"/>
                <a:gd name="connsiteY91" fmla="*/ 276651 h 444674"/>
                <a:gd name="connsiteX92" fmla="*/ 20477 w 88012"/>
                <a:gd name="connsiteY92" fmla="*/ 268442 h 444674"/>
                <a:gd name="connsiteX93" fmla="*/ 25387 w 88012"/>
                <a:gd name="connsiteY93" fmla="*/ 263084 h 444674"/>
                <a:gd name="connsiteX94" fmla="*/ 29833 w 88012"/>
                <a:gd name="connsiteY94" fmla="*/ 261583 h 444674"/>
                <a:gd name="connsiteX95" fmla="*/ 37996 w 88012"/>
                <a:gd name="connsiteY95" fmla="*/ 261132 h 444674"/>
                <a:gd name="connsiteX96" fmla="*/ 39406 w 88012"/>
                <a:gd name="connsiteY96" fmla="*/ 261132 h 444674"/>
                <a:gd name="connsiteX97" fmla="*/ 68590 w 88012"/>
                <a:gd name="connsiteY97" fmla="*/ 261132 h 444674"/>
                <a:gd name="connsiteX98" fmla="*/ 68590 w 88012"/>
                <a:gd name="connsiteY98" fmla="*/ 269311 h 444674"/>
                <a:gd name="connsiteX99" fmla="*/ 39870 w 88012"/>
                <a:gd name="connsiteY99" fmla="*/ 242559 h 444674"/>
                <a:gd name="connsiteX100" fmla="*/ 39870 w 88012"/>
                <a:gd name="connsiteY100" fmla="*/ 215890 h 444674"/>
                <a:gd name="connsiteX101" fmla="*/ 29355 w 88012"/>
                <a:gd name="connsiteY101" fmla="*/ 219341 h 444674"/>
                <a:gd name="connsiteX102" fmla="*/ 25650 w 88012"/>
                <a:gd name="connsiteY102" fmla="*/ 228992 h 444674"/>
                <a:gd name="connsiteX103" fmla="*/ 29293 w 88012"/>
                <a:gd name="connsiteY103" fmla="*/ 238503 h 444674"/>
                <a:gd name="connsiteX104" fmla="*/ 39870 w 88012"/>
                <a:gd name="connsiteY104" fmla="*/ 242559 h 444674"/>
                <a:gd name="connsiteX105" fmla="*/ 52881 w 88012"/>
                <a:gd name="connsiteY105" fmla="*/ 216074 h 444674"/>
                <a:gd name="connsiteX106" fmla="*/ 52881 w 88012"/>
                <a:gd name="connsiteY106" fmla="*/ 207990 h 444674"/>
                <a:gd name="connsiteX107" fmla="*/ 65537 w 88012"/>
                <a:gd name="connsiteY107" fmla="*/ 214974 h 444674"/>
                <a:gd name="connsiteX108" fmla="*/ 70170 w 88012"/>
                <a:gd name="connsiteY108" fmla="*/ 229272 h 444674"/>
                <a:gd name="connsiteX109" fmla="*/ 63370 w 88012"/>
                <a:gd name="connsiteY109" fmla="*/ 245256 h 444674"/>
                <a:gd name="connsiteX110" fmla="*/ 44813 w 88012"/>
                <a:gd name="connsiteY110" fmla="*/ 251111 h 444674"/>
                <a:gd name="connsiteX111" fmla="*/ 25387 w 88012"/>
                <a:gd name="connsiteY111" fmla="*/ 245302 h 444674"/>
                <a:gd name="connsiteX112" fmla="*/ 18402 w 88012"/>
                <a:gd name="connsiteY112" fmla="*/ 229286 h 444674"/>
                <a:gd name="connsiteX113" fmla="*/ 24847 w 88012"/>
                <a:gd name="connsiteY113" fmla="*/ 213068 h 444674"/>
                <a:gd name="connsiteX114" fmla="*/ 43032 w 88012"/>
                <a:gd name="connsiteY114" fmla="*/ 207338 h 444674"/>
                <a:gd name="connsiteX115" fmla="*/ 45248 w 88012"/>
                <a:gd name="connsiteY115" fmla="*/ 207354 h 444674"/>
                <a:gd name="connsiteX116" fmla="*/ 46657 w 88012"/>
                <a:gd name="connsiteY116" fmla="*/ 207463 h 444674"/>
                <a:gd name="connsiteX117" fmla="*/ 46657 w 88012"/>
                <a:gd name="connsiteY117" fmla="*/ 242513 h 444674"/>
                <a:gd name="connsiteX118" fmla="*/ 58536 w 88012"/>
                <a:gd name="connsiteY118" fmla="*/ 238703 h 444674"/>
                <a:gd name="connsiteX119" fmla="*/ 62734 w 88012"/>
                <a:gd name="connsiteY119" fmla="*/ 228495 h 444674"/>
                <a:gd name="connsiteX120" fmla="*/ 60162 w 88012"/>
                <a:gd name="connsiteY120" fmla="*/ 220273 h 444674"/>
                <a:gd name="connsiteX121" fmla="*/ 52881 w 88012"/>
                <a:gd name="connsiteY121" fmla="*/ 216074 h 444674"/>
                <a:gd name="connsiteX122" fmla="*/ 68590 w 88012"/>
                <a:gd name="connsiteY122" fmla="*/ 197966 h 444674"/>
                <a:gd name="connsiteX123" fmla="*/ 19983 w 88012"/>
                <a:gd name="connsiteY123" fmla="*/ 197966 h 444674"/>
                <a:gd name="connsiteX124" fmla="*/ 19983 w 88012"/>
                <a:gd name="connsiteY124" fmla="*/ 190066 h 444674"/>
                <a:gd name="connsiteX125" fmla="*/ 28687 w 88012"/>
                <a:gd name="connsiteY125" fmla="*/ 190066 h 444674"/>
                <a:gd name="connsiteX126" fmla="*/ 21376 w 88012"/>
                <a:gd name="connsiteY126" fmla="*/ 184771 h 444674"/>
                <a:gd name="connsiteX127" fmla="*/ 18959 w 88012"/>
                <a:gd name="connsiteY127" fmla="*/ 176592 h 444674"/>
                <a:gd name="connsiteX128" fmla="*/ 18975 w 88012"/>
                <a:gd name="connsiteY128" fmla="*/ 175274 h 444674"/>
                <a:gd name="connsiteX129" fmla="*/ 19100 w 88012"/>
                <a:gd name="connsiteY129" fmla="*/ 174454 h 444674"/>
                <a:gd name="connsiteX130" fmla="*/ 27695 w 88012"/>
                <a:gd name="connsiteY130" fmla="*/ 174454 h 444674"/>
                <a:gd name="connsiteX131" fmla="*/ 27620 w 88012"/>
                <a:gd name="connsiteY131" fmla="*/ 175182 h 444674"/>
                <a:gd name="connsiteX132" fmla="*/ 27603 w 88012"/>
                <a:gd name="connsiteY132" fmla="*/ 176407 h 444674"/>
                <a:gd name="connsiteX133" fmla="*/ 31166 w 88012"/>
                <a:gd name="connsiteY133" fmla="*/ 186365 h 444674"/>
                <a:gd name="connsiteX134" fmla="*/ 41543 w 88012"/>
                <a:gd name="connsiteY134" fmla="*/ 189790 h 444674"/>
                <a:gd name="connsiteX135" fmla="*/ 68590 w 88012"/>
                <a:gd name="connsiteY135" fmla="*/ 189790 h 444674"/>
                <a:gd name="connsiteX136" fmla="*/ 68590 w 88012"/>
                <a:gd name="connsiteY136" fmla="*/ 197966 h 444674"/>
                <a:gd name="connsiteX137" fmla="*/ 44625 w 88012"/>
                <a:gd name="connsiteY137" fmla="*/ 159211 h 444674"/>
                <a:gd name="connsiteX138" fmla="*/ 58272 w 88012"/>
                <a:gd name="connsiteY138" fmla="*/ 155602 h 444674"/>
                <a:gd name="connsiteX139" fmla="*/ 62827 w 88012"/>
                <a:gd name="connsiteY139" fmla="*/ 144775 h 444674"/>
                <a:gd name="connsiteX140" fmla="*/ 57808 w 88012"/>
                <a:gd name="connsiteY140" fmla="*/ 134152 h 444674"/>
                <a:gd name="connsiteX141" fmla="*/ 43588 w 88012"/>
                <a:gd name="connsiteY141" fmla="*/ 130401 h 444674"/>
                <a:gd name="connsiteX142" fmla="*/ 30514 w 88012"/>
                <a:gd name="connsiteY142" fmla="*/ 134274 h 444674"/>
                <a:gd name="connsiteX143" fmla="*/ 25746 w 88012"/>
                <a:gd name="connsiteY143" fmla="*/ 144871 h 444674"/>
                <a:gd name="connsiteX144" fmla="*/ 30639 w 88012"/>
                <a:gd name="connsiteY144" fmla="*/ 155494 h 444674"/>
                <a:gd name="connsiteX145" fmla="*/ 44625 w 88012"/>
                <a:gd name="connsiteY145" fmla="*/ 159211 h 444674"/>
                <a:gd name="connsiteX146" fmla="*/ 88013 w 88012"/>
                <a:gd name="connsiteY146" fmla="*/ 166927 h 444674"/>
                <a:gd name="connsiteX147" fmla="*/ 19983 w 88012"/>
                <a:gd name="connsiteY147" fmla="*/ 166927 h 444674"/>
                <a:gd name="connsiteX148" fmla="*/ 19983 w 88012"/>
                <a:gd name="connsiteY148" fmla="*/ 158935 h 444674"/>
                <a:gd name="connsiteX149" fmla="*/ 26829 w 88012"/>
                <a:gd name="connsiteY149" fmla="*/ 158935 h 444674"/>
                <a:gd name="connsiteX150" fmla="*/ 20447 w 88012"/>
                <a:gd name="connsiteY150" fmla="*/ 152118 h 444674"/>
                <a:gd name="connsiteX151" fmla="*/ 18402 w 88012"/>
                <a:gd name="connsiteY151" fmla="*/ 143119 h 444674"/>
                <a:gd name="connsiteX152" fmla="*/ 25387 w 88012"/>
                <a:gd name="connsiteY152" fmla="*/ 127629 h 444674"/>
                <a:gd name="connsiteX153" fmla="*/ 44131 w 88012"/>
                <a:gd name="connsiteY153" fmla="*/ 121853 h 444674"/>
                <a:gd name="connsiteX154" fmla="*/ 63044 w 88012"/>
                <a:gd name="connsiteY154" fmla="*/ 127708 h 444674"/>
                <a:gd name="connsiteX155" fmla="*/ 70078 w 88012"/>
                <a:gd name="connsiteY155" fmla="*/ 143211 h 444674"/>
                <a:gd name="connsiteX156" fmla="*/ 68250 w 88012"/>
                <a:gd name="connsiteY156" fmla="*/ 152211 h 444674"/>
                <a:gd name="connsiteX157" fmla="*/ 62642 w 88012"/>
                <a:gd name="connsiteY157" fmla="*/ 158935 h 444674"/>
                <a:gd name="connsiteX158" fmla="*/ 88013 w 88012"/>
                <a:gd name="connsiteY158" fmla="*/ 158935 h 444674"/>
                <a:gd name="connsiteX159" fmla="*/ 88013 w 88012"/>
                <a:gd name="connsiteY159" fmla="*/ 166927 h 444674"/>
                <a:gd name="connsiteX160" fmla="*/ 62099 w 88012"/>
                <a:gd name="connsiteY160" fmla="*/ 81843 h 444674"/>
                <a:gd name="connsiteX161" fmla="*/ 68079 w 88012"/>
                <a:gd name="connsiteY161" fmla="*/ 89960 h 444674"/>
                <a:gd name="connsiteX162" fmla="*/ 70078 w 88012"/>
                <a:gd name="connsiteY162" fmla="*/ 99065 h 444674"/>
                <a:gd name="connsiteX163" fmla="*/ 66205 w 88012"/>
                <a:gd name="connsiteY163" fmla="*/ 110683 h 444674"/>
                <a:gd name="connsiteX164" fmla="*/ 55486 w 88012"/>
                <a:gd name="connsiteY164" fmla="*/ 114865 h 444674"/>
                <a:gd name="connsiteX165" fmla="*/ 45093 w 88012"/>
                <a:gd name="connsiteY165" fmla="*/ 110762 h 444674"/>
                <a:gd name="connsiteX166" fmla="*/ 40242 w 88012"/>
                <a:gd name="connsiteY166" fmla="*/ 98245 h 444674"/>
                <a:gd name="connsiteX167" fmla="*/ 39607 w 88012"/>
                <a:gd name="connsiteY167" fmla="*/ 92470 h 444674"/>
                <a:gd name="connsiteX168" fmla="*/ 38385 w 88012"/>
                <a:gd name="connsiteY168" fmla="*/ 84850 h 444674"/>
                <a:gd name="connsiteX169" fmla="*/ 36942 w 88012"/>
                <a:gd name="connsiteY169" fmla="*/ 82989 h 444674"/>
                <a:gd name="connsiteX170" fmla="*/ 33103 w 88012"/>
                <a:gd name="connsiteY170" fmla="*/ 82525 h 444674"/>
                <a:gd name="connsiteX171" fmla="*/ 27511 w 88012"/>
                <a:gd name="connsiteY171" fmla="*/ 85251 h 444674"/>
                <a:gd name="connsiteX172" fmla="*/ 25650 w 88012"/>
                <a:gd name="connsiteY172" fmla="*/ 93474 h 444674"/>
                <a:gd name="connsiteX173" fmla="*/ 27929 w 88012"/>
                <a:gd name="connsiteY173" fmla="*/ 102042 h 444674"/>
                <a:gd name="connsiteX174" fmla="*/ 34667 w 88012"/>
                <a:gd name="connsiteY174" fmla="*/ 104920 h 444674"/>
                <a:gd name="connsiteX175" fmla="*/ 34667 w 88012"/>
                <a:gd name="connsiteY175" fmla="*/ 112636 h 444674"/>
                <a:gd name="connsiteX176" fmla="*/ 34295 w 88012"/>
                <a:gd name="connsiteY176" fmla="*/ 112636 h 444674"/>
                <a:gd name="connsiteX177" fmla="*/ 22677 w 88012"/>
                <a:gd name="connsiteY177" fmla="*/ 107462 h 444674"/>
                <a:gd name="connsiteX178" fmla="*/ 18402 w 88012"/>
                <a:gd name="connsiteY178" fmla="*/ 93214 h 444674"/>
                <a:gd name="connsiteX179" fmla="*/ 22057 w 88012"/>
                <a:gd name="connsiteY179" fmla="*/ 78853 h 444674"/>
                <a:gd name="connsiteX180" fmla="*/ 33488 w 88012"/>
                <a:gd name="connsiteY180" fmla="*/ 74253 h 444674"/>
                <a:gd name="connsiteX181" fmla="*/ 57795 w 88012"/>
                <a:gd name="connsiteY181" fmla="*/ 74253 h 444674"/>
                <a:gd name="connsiteX182" fmla="*/ 61819 w 88012"/>
                <a:gd name="connsiteY182" fmla="*/ 73571 h 444674"/>
                <a:gd name="connsiteX183" fmla="*/ 62734 w 88012"/>
                <a:gd name="connsiteY183" fmla="*/ 71108 h 444674"/>
                <a:gd name="connsiteX184" fmla="*/ 62672 w 88012"/>
                <a:gd name="connsiteY184" fmla="*/ 70213 h 444674"/>
                <a:gd name="connsiteX185" fmla="*/ 62454 w 88012"/>
                <a:gd name="connsiteY185" fmla="*/ 68958 h 444674"/>
                <a:gd name="connsiteX186" fmla="*/ 68774 w 88012"/>
                <a:gd name="connsiteY186" fmla="*/ 68958 h 444674"/>
                <a:gd name="connsiteX187" fmla="*/ 69347 w 88012"/>
                <a:gd name="connsiteY187" fmla="*/ 71572 h 444674"/>
                <a:gd name="connsiteX188" fmla="*/ 69518 w 88012"/>
                <a:gd name="connsiteY188" fmla="*/ 73680 h 444674"/>
                <a:gd name="connsiteX189" fmla="*/ 67737 w 88012"/>
                <a:gd name="connsiteY189" fmla="*/ 79798 h 444674"/>
                <a:gd name="connsiteX190" fmla="*/ 62379 w 88012"/>
                <a:gd name="connsiteY190" fmla="*/ 81843 h 444674"/>
                <a:gd name="connsiteX191" fmla="*/ 62099 w 88012"/>
                <a:gd name="connsiteY191" fmla="*/ 81843 h 444674"/>
                <a:gd name="connsiteX192" fmla="*/ 43868 w 88012"/>
                <a:gd name="connsiteY192" fmla="*/ 82617 h 444674"/>
                <a:gd name="connsiteX193" fmla="*/ 46624 w 88012"/>
                <a:gd name="connsiteY193" fmla="*/ 93833 h 444674"/>
                <a:gd name="connsiteX194" fmla="*/ 47214 w 88012"/>
                <a:gd name="connsiteY194" fmla="*/ 98061 h 444674"/>
                <a:gd name="connsiteX195" fmla="*/ 49848 w 88012"/>
                <a:gd name="connsiteY195" fmla="*/ 104456 h 444674"/>
                <a:gd name="connsiteX196" fmla="*/ 55391 w 88012"/>
                <a:gd name="connsiteY196" fmla="*/ 106409 h 444674"/>
                <a:gd name="connsiteX197" fmla="*/ 60969 w 88012"/>
                <a:gd name="connsiteY197" fmla="*/ 104133 h 444674"/>
                <a:gd name="connsiteX198" fmla="*/ 62919 w 88012"/>
                <a:gd name="connsiteY198" fmla="*/ 97643 h 444674"/>
                <a:gd name="connsiteX199" fmla="*/ 59606 w 88012"/>
                <a:gd name="connsiteY199" fmla="*/ 86845 h 444674"/>
                <a:gd name="connsiteX200" fmla="*/ 51116 w 88012"/>
                <a:gd name="connsiteY200" fmla="*/ 82617 h 444674"/>
                <a:gd name="connsiteX201" fmla="*/ 43868 w 88012"/>
                <a:gd name="connsiteY201" fmla="*/ 82617 h 444674"/>
                <a:gd name="connsiteX202" fmla="*/ 68590 w 88012"/>
                <a:gd name="connsiteY202" fmla="*/ 61335 h 444674"/>
                <a:gd name="connsiteX203" fmla="*/ 1765 w 88012"/>
                <a:gd name="connsiteY203" fmla="*/ 61335 h 444674"/>
                <a:gd name="connsiteX204" fmla="*/ 1765 w 88012"/>
                <a:gd name="connsiteY204" fmla="*/ 53063 h 444674"/>
                <a:gd name="connsiteX205" fmla="*/ 68590 w 88012"/>
                <a:gd name="connsiteY205" fmla="*/ 53063 h 444674"/>
                <a:gd name="connsiteX206" fmla="*/ 68590 w 88012"/>
                <a:gd name="connsiteY206" fmla="*/ 61335 h 444674"/>
                <a:gd name="connsiteX207" fmla="*/ 19983 w 88012"/>
                <a:gd name="connsiteY207" fmla="*/ 32340 h 444674"/>
                <a:gd name="connsiteX208" fmla="*/ 49799 w 88012"/>
                <a:gd name="connsiteY208" fmla="*/ 32340 h 444674"/>
                <a:gd name="connsiteX209" fmla="*/ 59761 w 88012"/>
                <a:gd name="connsiteY209" fmla="*/ 30094 h 444674"/>
                <a:gd name="connsiteX210" fmla="*/ 62550 w 88012"/>
                <a:gd name="connsiteY210" fmla="*/ 22504 h 444674"/>
                <a:gd name="connsiteX211" fmla="*/ 58397 w 88012"/>
                <a:gd name="connsiteY211" fmla="*/ 11802 h 444674"/>
                <a:gd name="connsiteX212" fmla="*/ 46160 w 88012"/>
                <a:gd name="connsiteY212" fmla="*/ 8176 h 444674"/>
                <a:gd name="connsiteX213" fmla="*/ 19983 w 88012"/>
                <a:gd name="connsiteY213" fmla="*/ 8176 h 444674"/>
                <a:gd name="connsiteX214" fmla="*/ 19983 w 88012"/>
                <a:gd name="connsiteY214" fmla="*/ 0 h 444674"/>
                <a:gd name="connsiteX215" fmla="*/ 68590 w 88012"/>
                <a:gd name="connsiteY215" fmla="*/ 0 h 444674"/>
                <a:gd name="connsiteX216" fmla="*/ 68590 w 88012"/>
                <a:gd name="connsiteY216" fmla="*/ 7821 h 444674"/>
                <a:gd name="connsiteX217" fmla="*/ 61325 w 88012"/>
                <a:gd name="connsiteY217" fmla="*/ 7821 h 444674"/>
                <a:gd name="connsiteX218" fmla="*/ 67661 w 88012"/>
                <a:gd name="connsiteY218" fmla="*/ 14387 h 444674"/>
                <a:gd name="connsiteX219" fmla="*/ 69798 w 88012"/>
                <a:gd name="connsiteY219" fmla="*/ 23867 h 444674"/>
                <a:gd name="connsiteX220" fmla="*/ 68079 w 88012"/>
                <a:gd name="connsiteY220" fmla="*/ 32712 h 444674"/>
                <a:gd name="connsiteX221" fmla="*/ 63169 w 88012"/>
                <a:gd name="connsiteY221" fmla="*/ 38472 h 444674"/>
                <a:gd name="connsiteX222" fmla="*/ 59033 w 88012"/>
                <a:gd name="connsiteY222" fmla="*/ 40115 h 444674"/>
                <a:gd name="connsiteX223" fmla="*/ 51472 w 88012"/>
                <a:gd name="connsiteY223" fmla="*/ 40612 h 444674"/>
                <a:gd name="connsiteX224" fmla="*/ 49167 w 88012"/>
                <a:gd name="connsiteY224" fmla="*/ 40612 h 444674"/>
                <a:gd name="connsiteX225" fmla="*/ 19983 w 88012"/>
                <a:gd name="connsiteY225" fmla="*/ 40612 h 444674"/>
                <a:gd name="connsiteX226" fmla="*/ 19983 w 88012"/>
                <a:gd name="connsiteY226" fmla="*/ 32340 h 44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88012" h="444674">
                  <a:moveTo>
                    <a:pt x="46562" y="444675"/>
                  </a:moveTo>
                  <a:lnTo>
                    <a:pt x="46562" y="435939"/>
                  </a:lnTo>
                  <a:cubicBezTo>
                    <a:pt x="51413" y="435846"/>
                    <a:pt x="55269" y="434236"/>
                    <a:pt x="58150" y="431108"/>
                  </a:cubicBezTo>
                  <a:cubicBezTo>
                    <a:pt x="61015" y="427963"/>
                    <a:pt x="62454" y="423781"/>
                    <a:pt x="62454" y="418545"/>
                  </a:cubicBezTo>
                  <a:cubicBezTo>
                    <a:pt x="62454" y="413372"/>
                    <a:pt x="61371" y="409282"/>
                    <a:pt x="59188" y="406309"/>
                  </a:cubicBezTo>
                  <a:cubicBezTo>
                    <a:pt x="57004" y="403318"/>
                    <a:pt x="54031" y="401833"/>
                    <a:pt x="50280" y="401833"/>
                  </a:cubicBezTo>
                  <a:cubicBezTo>
                    <a:pt x="45169" y="401833"/>
                    <a:pt x="41266" y="407441"/>
                    <a:pt x="38602" y="418637"/>
                  </a:cubicBezTo>
                  <a:cubicBezTo>
                    <a:pt x="38447" y="419306"/>
                    <a:pt x="38339" y="419816"/>
                    <a:pt x="38247" y="420172"/>
                  </a:cubicBezTo>
                  <a:cubicBezTo>
                    <a:pt x="36093" y="429247"/>
                    <a:pt x="33692" y="435244"/>
                    <a:pt x="31058" y="438155"/>
                  </a:cubicBezTo>
                  <a:cubicBezTo>
                    <a:pt x="28410" y="441082"/>
                    <a:pt x="24646" y="442538"/>
                    <a:pt x="19782" y="442538"/>
                  </a:cubicBezTo>
                  <a:cubicBezTo>
                    <a:pt x="13818" y="442538"/>
                    <a:pt x="9030" y="440354"/>
                    <a:pt x="5421" y="436001"/>
                  </a:cubicBezTo>
                  <a:cubicBezTo>
                    <a:pt x="1811" y="431648"/>
                    <a:pt x="0" y="425856"/>
                    <a:pt x="0" y="418624"/>
                  </a:cubicBezTo>
                  <a:cubicBezTo>
                    <a:pt x="0" y="411251"/>
                    <a:pt x="1890" y="405442"/>
                    <a:pt x="5684" y="401214"/>
                  </a:cubicBezTo>
                  <a:cubicBezTo>
                    <a:pt x="9464" y="396970"/>
                    <a:pt x="14671" y="394833"/>
                    <a:pt x="21284" y="394770"/>
                  </a:cubicBezTo>
                  <a:lnTo>
                    <a:pt x="21330" y="403414"/>
                  </a:lnTo>
                  <a:cubicBezTo>
                    <a:pt x="16884" y="403724"/>
                    <a:pt x="13462" y="405242"/>
                    <a:pt x="11091" y="407981"/>
                  </a:cubicBezTo>
                  <a:cubicBezTo>
                    <a:pt x="8720" y="410724"/>
                    <a:pt x="7528" y="414472"/>
                    <a:pt x="7528" y="419227"/>
                  </a:cubicBezTo>
                  <a:cubicBezTo>
                    <a:pt x="7528" y="423672"/>
                    <a:pt x="8503" y="427235"/>
                    <a:pt x="10439" y="429899"/>
                  </a:cubicBezTo>
                  <a:cubicBezTo>
                    <a:pt x="12392" y="432563"/>
                    <a:pt x="14981" y="433894"/>
                    <a:pt x="18201" y="433894"/>
                  </a:cubicBezTo>
                  <a:cubicBezTo>
                    <a:pt x="23358" y="433894"/>
                    <a:pt x="27218" y="428381"/>
                    <a:pt x="29740" y="417353"/>
                  </a:cubicBezTo>
                  <a:cubicBezTo>
                    <a:pt x="30142" y="415726"/>
                    <a:pt x="30439" y="414472"/>
                    <a:pt x="30656" y="413589"/>
                  </a:cubicBezTo>
                  <a:lnTo>
                    <a:pt x="30873" y="412628"/>
                  </a:lnTo>
                  <a:cubicBezTo>
                    <a:pt x="32605" y="405442"/>
                    <a:pt x="34466" y="400671"/>
                    <a:pt x="36465" y="398300"/>
                  </a:cubicBezTo>
                  <a:cubicBezTo>
                    <a:pt x="37983" y="396522"/>
                    <a:pt x="39824" y="395159"/>
                    <a:pt x="41978" y="394227"/>
                  </a:cubicBezTo>
                  <a:cubicBezTo>
                    <a:pt x="44148" y="393282"/>
                    <a:pt x="46562" y="392817"/>
                    <a:pt x="49226" y="392817"/>
                  </a:cubicBezTo>
                  <a:cubicBezTo>
                    <a:pt x="55687" y="392817"/>
                    <a:pt x="60814" y="395126"/>
                    <a:pt x="64625" y="399742"/>
                  </a:cubicBezTo>
                  <a:cubicBezTo>
                    <a:pt x="68451" y="404343"/>
                    <a:pt x="70355" y="410583"/>
                    <a:pt x="70355" y="418453"/>
                  </a:cubicBezTo>
                  <a:cubicBezTo>
                    <a:pt x="70355" y="426554"/>
                    <a:pt x="68310" y="432873"/>
                    <a:pt x="64206" y="437397"/>
                  </a:cubicBezTo>
                  <a:cubicBezTo>
                    <a:pt x="60100" y="441919"/>
                    <a:pt x="54215" y="444336"/>
                    <a:pt x="46562" y="444675"/>
                  </a:cubicBezTo>
                  <a:close/>
                  <a:moveTo>
                    <a:pt x="44207" y="376649"/>
                  </a:moveTo>
                  <a:cubicBezTo>
                    <a:pt x="50234" y="376649"/>
                    <a:pt x="54851" y="375365"/>
                    <a:pt x="58042" y="372776"/>
                  </a:cubicBezTo>
                  <a:cubicBezTo>
                    <a:pt x="61233" y="370191"/>
                    <a:pt x="62827" y="366490"/>
                    <a:pt x="62827" y="361686"/>
                  </a:cubicBezTo>
                  <a:cubicBezTo>
                    <a:pt x="62827" y="356917"/>
                    <a:pt x="61233" y="353262"/>
                    <a:pt x="58042" y="350720"/>
                  </a:cubicBezTo>
                  <a:cubicBezTo>
                    <a:pt x="54851" y="348181"/>
                    <a:pt x="50234" y="346910"/>
                    <a:pt x="44207" y="346910"/>
                  </a:cubicBezTo>
                  <a:cubicBezTo>
                    <a:pt x="38230" y="346910"/>
                    <a:pt x="33630" y="348181"/>
                    <a:pt x="30439" y="350720"/>
                  </a:cubicBezTo>
                  <a:cubicBezTo>
                    <a:pt x="27247" y="353262"/>
                    <a:pt x="25650" y="356917"/>
                    <a:pt x="25650" y="361686"/>
                  </a:cubicBezTo>
                  <a:cubicBezTo>
                    <a:pt x="25650" y="366520"/>
                    <a:pt x="27247" y="370221"/>
                    <a:pt x="30422" y="372793"/>
                  </a:cubicBezTo>
                  <a:cubicBezTo>
                    <a:pt x="33597" y="375365"/>
                    <a:pt x="38197" y="376649"/>
                    <a:pt x="44207" y="376649"/>
                  </a:cubicBezTo>
                  <a:close/>
                  <a:moveTo>
                    <a:pt x="44207" y="385013"/>
                  </a:moveTo>
                  <a:cubicBezTo>
                    <a:pt x="36076" y="385013"/>
                    <a:pt x="29740" y="382984"/>
                    <a:pt x="25202" y="378911"/>
                  </a:cubicBezTo>
                  <a:cubicBezTo>
                    <a:pt x="20664" y="374838"/>
                    <a:pt x="18402" y="369138"/>
                    <a:pt x="18402" y="361781"/>
                  </a:cubicBezTo>
                  <a:cubicBezTo>
                    <a:pt x="18402" y="354392"/>
                    <a:pt x="20664" y="348662"/>
                    <a:pt x="25186" y="344589"/>
                  </a:cubicBezTo>
                  <a:cubicBezTo>
                    <a:pt x="29711" y="340499"/>
                    <a:pt x="36047" y="338454"/>
                    <a:pt x="44207" y="338454"/>
                  </a:cubicBezTo>
                  <a:cubicBezTo>
                    <a:pt x="52387" y="338454"/>
                    <a:pt x="58737" y="340482"/>
                    <a:pt x="63278" y="344556"/>
                  </a:cubicBezTo>
                  <a:cubicBezTo>
                    <a:pt x="67816" y="348629"/>
                    <a:pt x="70078" y="354329"/>
                    <a:pt x="70078" y="361686"/>
                  </a:cubicBezTo>
                  <a:cubicBezTo>
                    <a:pt x="70078" y="369075"/>
                    <a:pt x="67816" y="374805"/>
                    <a:pt x="63291" y="378878"/>
                  </a:cubicBezTo>
                  <a:cubicBezTo>
                    <a:pt x="58769" y="382968"/>
                    <a:pt x="52417" y="385013"/>
                    <a:pt x="44207" y="385013"/>
                  </a:cubicBezTo>
                  <a:close/>
                  <a:moveTo>
                    <a:pt x="836" y="348399"/>
                  </a:moveTo>
                  <a:cubicBezTo>
                    <a:pt x="3889" y="349001"/>
                    <a:pt x="6211" y="350055"/>
                    <a:pt x="7825" y="351573"/>
                  </a:cubicBezTo>
                  <a:cubicBezTo>
                    <a:pt x="9418" y="353091"/>
                    <a:pt x="10225" y="355011"/>
                    <a:pt x="10225" y="357336"/>
                  </a:cubicBezTo>
                  <a:cubicBezTo>
                    <a:pt x="10225" y="357721"/>
                    <a:pt x="10192" y="358172"/>
                    <a:pt x="10117" y="358666"/>
                  </a:cubicBezTo>
                  <a:cubicBezTo>
                    <a:pt x="10038" y="359176"/>
                    <a:pt x="9916" y="359703"/>
                    <a:pt x="9774" y="360276"/>
                  </a:cubicBezTo>
                  <a:lnTo>
                    <a:pt x="8536" y="364676"/>
                  </a:lnTo>
                  <a:cubicBezTo>
                    <a:pt x="8427" y="365064"/>
                    <a:pt x="8335" y="365449"/>
                    <a:pt x="8272" y="365838"/>
                  </a:cubicBezTo>
                  <a:cubicBezTo>
                    <a:pt x="8210" y="366210"/>
                    <a:pt x="8180" y="366566"/>
                    <a:pt x="8180" y="366908"/>
                  </a:cubicBezTo>
                  <a:cubicBezTo>
                    <a:pt x="8180" y="367804"/>
                    <a:pt x="8444" y="368611"/>
                    <a:pt x="8984" y="369309"/>
                  </a:cubicBezTo>
                  <a:cubicBezTo>
                    <a:pt x="9511" y="370004"/>
                    <a:pt x="10301" y="370563"/>
                    <a:pt x="11338" y="370982"/>
                  </a:cubicBezTo>
                  <a:lnTo>
                    <a:pt x="11338" y="374976"/>
                  </a:lnTo>
                  <a:cubicBezTo>
                    <a:pt x="8365" y="374436"/>
                    <a:pt x="6073" y="373395"/>
                    <a:pt x="4462" y="371894"/>
                  </a:cubicBezTo>
                  <a:cubicBezTo>
                    <a:pt x="2852" y="370376"/>
                    <a:pt x="2045" y="368486"/>
                    <a:pt x="2045" y="366227"/>
                  </a:cubicBezTo>
                  <a:cubicBezTo>
                    <a:pt x="2045" y="365713"/>
                    <a:pt x="2075" y="365219"/>
                    <a:pt x="2137" y="364768"/>
                  </a:cubicBezTo>
                  <a:cubicBezTo>
                    <a:pt x="2200" y="364320"/>
                    <a:pt x="2292" y="363902"/>
                    <a:pt x="2401" y="363546"/>
                  </a:cubicBezTo>
                  <a:lnTo>
                    <a:pt x="3734" y="359055"/>
                  </a:lnTo>
                  <a:cubicBezTo>
                    <a:pt x="3843" y="358603"/>
                    <a:pt x="3935" y="358185"/>
                    <a:pt x="3998" y="357783"/>
                  </a:cubicBezTo>
                  <a:cubicBezTo>
                    <a:pt x="4060" y="357395"/>
                    <a:pt x="4090" y="357010"/>
                    <a:pt x="4090" y="356654"/>
                  </a:cubicBezTo>
                  <a:cubicBezTo>
                    <a:pt x="4090" y="355630"/>
                    <a:pt x="3810" y="354764"/>
                    <a:pt x="3270" y="354066"/>
                  </a:cubicBezTo>
                  <a:cubicBezTo>
                    <a:pt x="2727" y="353371"/>
                    <a:pt x="1920" y="352811"/>
                    <a:pt x="836" y="352393"/>
                  </a:cubicBezTo>
                  <a:lnTo>
                    <a:pt x="836" y="348399"/>
                  </a:lnTo>
                  <a:close/>
                  <a:moveTo>
                    <a:pt x="68590" y="269311"/>
                  </a:moveTo>
                  <a:lnTo>
                    <a:pt x="38678" y="269311"/>
                  </a:lnTo>
                  <a:cubicBezTo>
                    <a:pt x="33784" y="269311"/>
                    <a:pt x="30439" y="269977"/>
                    <a:pt x="28627" y="271307"/>
                  </a:cubicBezTo>
                  <a:cubicBezTo>
                    <a:pt x="26829" y="272641"/>
                    <a:pt x="25930" y="274949"/>
                    <a:pt x="25930" y="278249"/>
                  </a:cubicBezTo>
                  <a:cubicBezTo>
                    <a:pt x="25930" y="282180"/>
                    <a:pt x="27155" y="285233"/>
                    <a:pt x="29586" y="287416"/>
                  </a:cubicBezTo>
                  <a:cubicBezTo>
                    <a:pt x="32019" y="289603"/>
                    <a:pt x="35441" y="290686"/>
                    <a:pt x="39857" y="290686"/>
                  </a:cubicBezTo>
                  <a:lnTo>
                    <a:pt x="68590" y="290686"/>
                  </a:lnTo>
                  <a:lnTo>
                    <a:pt x="68590" y="298958"/>
                  </a:lnTo>
                  <a:lnTo>
                    <a:pt x="38678" y="298958"/>
                  </a:lnTo>
                  <a:cubicBezTo>
                    <a:pt x="33784" y="298958"/>
                    <a:pt x="30439" y="299623"/>
                    <a:pt x="28627" y="300954"/>
                  </a:cubicBezTo>
                  <a:cubicBezTo>
                    <a:pt x="26829" y="302287"/>
                    <a:pt x="25930" y="304579"/>
                    <a:pt x="25930" y="307846"/>
                  </a:cubicBezTo>
                  <a:cubicBezTo>
                    <a:pt x="25930" y="311751"/>
                    <a:pt x="27168" y="314817"/>
                    <a:pt x="29632" y="317017"/>
                  </a:cubicBezTo>
                  <a:cubicBezTo>
                    <a:pt x="32095" y="319233"/>
                    <a:pt x="35503" y="320333"/>
                    <a:pt x="39857" y="320333"/>
                  </a:cubicBezTo>
                  <a:lnTo>
                    <a:pt x="68590" y="320333"/>
                  </a:lnTo>
                  <a:lnTo>
                    <a:pt x="68590" y="328509"/>
                  </a:lnTo>
                  <a:lnTo>
                    <a:pt x="19983" y="328509"/>
                  </a:lnTo>
                  <a:lnTo>
                    <a:pt x="19983" y="320688"/>
                  </a:lnTo>
                  <a:lnTo>
                    <a:pt x="26846" y="320688"/>
                  </a:lnTo>
                  <a:cubicBezTo>
                    <a:pt x="24119" y="318874"/>
                    <a:pt x="22090" y="316737"/>
                    <a:pt x="20773" y="314260"/>
                  </a:cubicBezTo>
                  <a:cubicBezTo>
                    <a:pt x="19439" y="311781"/>
                    <a:pt x="18774" y="308870"/>
                    <a:pt x="18774" y="305554"/>
                  </a:cubicBezTo>
                  <a:cubicBezTo>
                    <a:pt x="18774" y="302534"/>
                    <a:pt x="19377" y="299949"/>
                    <a:pt x="20602" y="297796"/>
                  </a:cubicBezTo>
                  <a:cubicBezTo>
                    <a:pt x="21827" y="295658"/>
                    <a:pt x="23763" y="293814"/>
                    <a:pt x="26381" y="292267"/>
                  </a:cubicBezTo>
                  <a:cubicBezTo>
                    <a:pt x="23763" y="290143"/>
                    <a:pt x="21827" y="287834"/>
                    <a:pt x="20602" y="285325"/>
                  </a:cubicBezTo>
                  <a:cubicBezTo>
                    <a:pt x="19377" y="282816"/>
                    <a:pt x="18774" y="279921"/>
                    <a:pt x="18774" y="276651"/>
                  </a:cubicBezTo>
                  <a:cubicBezTo>
                    <a:pt x="18774" y="273507"/>
                    <a:pt x="19347" y="270767"/>
                    <a:pt x="20477" y="268442"/>
                  </a:cubicBezTo>
                  <a:cubicBezTo>
                    <a:pt x="21610" y="266104"/>
                    <a:pt x="23250" y="264323"/>
                    <a:pt x="25387" y="263084"/>
                  </a:cubicBezTo>
                  <a:cubicBezTo>
                    <a:pt x="26628" y="262386"/>
                    <a:pt x="28114" y="261892"/>
                    <a:pt x="29833" y="261583"/>
                  </a:cubicBezTo>
                  <a:cubicBezTo>
                    <a:pt x="31568" y="261287"/>
                    <a:pt x="34278" y="261132"/>
                    <a:pt x="37996" y="261132"/>
                  </a:cubicBezTo>
                  <a:lnTo>
                    <a:pt x="39406" y="261132"/>
                  </a:lnTo>
                  <a:lnTo>
                    <a:pt x="68590" y="261132"/>
                  </a:lnTo>
                  <a:lnTo>
                    <a:pt x="68590" y="269311"/>
                  </a:lnTo>
                  <a:close/>
                  <a:moveTo>
                    <a:pt x="39870" y="242559"/>
                  </a:moveTo>
                  <a:lnTo>
                    <a:pt x="39870" y="215890"/>
                  </a:lnTo>
                  <a:cubicBezTo>
                    <a:pt x="35332" y="215919"/>
                    <a:pt x="31815" y="217065"/>
                    <a:pt x="29355" y="219341"/>
                  </a:cubicBezTo>
                  <a:cubicBezTo>
                    <a:pt x="26892" y="221603"/>
                    <a:pt x="25650" y="224827"/>
                    <a:pt x="25650" y="228992"/>
                  </a:cubicBezTo>
                  <a:cubicBezTo>
                    <a:pt x="25650" y="233020"/>
                    <a:pt x="26859" y="236178"/>
                    <a:pt x="29293" y="238503"/>
                  </a:cubicBezTo>
                  <a:cubicBezTo>
                    <a:pt x="31710" y="240811"/>
                    <a:pt x="35240" y="242174"/>
                    <a:pt x="39870" y="242559"/>
                  </a:cubicBezTo>
                  <a:close/>
                  <a:moveTo>
                    <a:pt x="52881" y="216074"/>
                  </a:moveTo>
                  <a:lnTo>
                    <a:pt x="52881" y="207990"/>
                  </a:lnTo>
                  <a:cubicBezTo>
                    <a:pt x="58243" y="208872"/>
                    <a:pt x="62454" y="211194"/>
                    <a:pt x="65537" y="214974"/>
                  </a:cubicBezTo>
                  <a:cubicBezTo>
                    <a:pt x="68619" y="218755"/>
                    <a:pt x="70170" y="223523"/>
                    <a:pt x="70170" y="229272"/>
                  </a:cubicBezTo>
                  <a:cubicBezTo>
                    <a:pt x="70170" y="236023"/>
                    <a:pt x="67908" y="241351"/>
                    <a:pt x="63370" y="245256"/>
                  </a:cubicBezTo>
                  <a:cubicBezTo>
                    <a:pt x="58832" y="249159"/>
                    <a:pt x="52634" y="251111"/>
                    <a:pt x="44813" y="251111"/>
                  </a:cubicBezTo>
                  <a:cubicBezTo>
                    <a:pt x="36524" y="251111"/>
                    <a:pt x="30050" y="249175"/>
                    <a:pt x="25387" y="245302"/>
                  </a:cubicBezTo>
                  <a:cubicBezTo>
                    <a:pt x="20727" y="241430"/>
                    <a:pt x="18402" y="236102"/>
                    <a:pt x="18402" y="229286"/>
                  </a:cubicBezTo>
                  <a:cubicBezTo>
                    <a:pt x="18402" y="222301"/>
                    <a:pt x="20556" y="216894"/>
                    <a:pt x="24847" y="213068"/>
                  </a:cubicBezTo>
                  <a:cubicBezTo>
                    <a:pt x="29138" y="209245"/>
                    <a:pt x="35194" y="207338"/>
                    <a:pt x="43032" y="207338"/>
                  </a:cubicBezTo>
                  <a:cubicBezTo>
                    <a:pt x="44023" y="207338"/>
                    <a:pt x="44767" y="207338"/>
                    <a:pt x="45248" y="207354"/>
                  </a:cubicBezTo>
                  <a:cubicBezTo>
                    <a:pt x="45725" y="207371"/>
                    <a:pt x="46206" y="207417"/>
                    <a:pt x="46657" y="207463"/>
                  </a:cubicBezTo>
                  <a:lnTo>
                    <a:pt x="46657" y="242513"/>
                  </a:lnTo>
                  <a:cubicBezTo>
                    <a:pt x="51768" y="242421"/>
                    <a:pt x="55733" y="241150"/>
                    <a:pt x="58536" y="238703"/>
                  </a:cubicBezTo>
                  <a:cubicBezTo>
                    <a:pt x="61341" y="236257"/>
                    <a:pt x="62734" y="232849"/>
                    <a:pt x="62734" y="228495"/>
                  </a:cubicBezTo>
                  <a:cubicBezTo>
                    <a:pt x="62734" y="225183"/>
                    <a:pt x="61881" y="222423"/>
                    <a:pt x="60162" y="220273"/>
                  </a:cubicBezTo>
                  <a:cubicBezTo>
                    <a:pt x="58460" y="218103"/>
                    <a:pt x="56026" y="216710"/>
                    <a:pt x="52881" y="216074"/>
                  </a:cubicBezTo>
                  <a:close/>
                  <a:moveTo>
                    <a:pt x="68590" y="197966"/>
                  </a:moveTo>
                  <a:lnTo>
                    <a:pt x="19983" y="197966"/>
                  </a:lnTo>
                  <a:lnTo>
                    <a:pt x="19983" y="190066"/>
                  </a:lnTo>
                  <a:lnTo>
                    <a:pt x="28687" y="190066"/>
                  </a:lnTo>
                  <a:cubicBezTo>
                    <a:pt x="25436" y="188766"/>
                    <a:pt x="23003" y="187001"/>
                    <a:pt x="21376" y="184771"/>
                  </a:cubicBezTo>
                  <a:cubicBezTo>
                    <a:pt x="19765" y="182555"/>
                    <a:pt x="18959" y="179829"/>
                    <a:pt x="18959" y="176592"/>
                  </a:cubicBezTo>
                  <a:cubicBezTo>
                    <a:pt x="18959" y="175989"/>
                    <a:pt x="18959" y="175538"/>
                    <a:pt x="18975" y="175274"/>
                  </a:cubicBezTo>
                  <a:cubicBezTo>
                    <a:pt x="18992" y="174998"/>
                    <a:pt x="19038" y="174734"/>
                    <a:pt x="19100" y="174454"/>
                  </a:cubicBezTo>
                  <a:lnTo>
                    <a:pt x="27695" y="174454"/>
                  </a:lnTo>
                  <a:cubicBezTo>
                    <a:pt x="27666" y="174672"/>
                    <a:pt x="27636" y="174902"/>
                    <a:pt x="27620" y="175182"/>
                  </a:cubicBezTo>
                  <a:cubicBezTo>
                    <a:pt x="27603" y="175446"/>
                    <a:pt x="27603" y="175864"/>
                    <a:pt x="27603" y="176407"/>
                  </a:cubicBezTo>
                  <a:cubicBezTo>
                    <a:pt x="27603" y="180757"/>
                    <a:pt x="28795" y="184073"/>
                    <a:pt x="31166" y="186365"/>
                  </a:cubicBezTo>
                  <a:cubicBezTo>
                    <a:pt x="33537" y="188644"/>
                    <a:pt x="37005" y="189790"/>
                    <a:pt x="41543" y="189790"/>
                  </a:cubicBezTo>
                  <a:lnTo>
                    <a:pt x="68590" y="189790"/>
                  </a:lnTo>
                  <a:lnTo>
                    <a:pt x="68590" y="197966"/>
                  </a:lnTo>
                  <a:close/>
                  <a:moveTo>
                    <a:pt x="44625" y="159211"/>
                  </a:moveTo>
                  <a:cubicBezTo>
                    <a:pt x="50685" y="159211"/>
                    <a:pt x="55223" y="158003"/>
                    <a:pt x="58272" y="155602"/>
                  </a:cubicBezTo>
                  <a:cubicBezTo>
                    <a:pt x="61308" y="153202"/>
                    <a:pt x="62827" y="149593"/>
                    <a:pt x="62827" y="144775"/>
                  </a:cubicBezTo>
                  <a:cubicBezTo>
                    <a:pt x="62827" y="140191"/>
                    <a:pt x="61154" y="136645"/>
                    <a:pt x="57808" y="134152"/>
                  </a:cubicBezTo>
                  <a:cubicBezTo>
                    <a:pt x="54462" y="131656"/>
                    <a:pt x="49723" y="130401"/>
                    <a:pt x="43588" y="130401"/>
                  </a:cubicBezTo>
                  <a:cubicBezTo>
                    <a:pt x="38042" y="130401"/>
                    <a:pt x="33692" y="131689"/>
                    <a:pt x="30514" y="134274"/>
                  </a:cubicBezTo>
                  <a:cubicBezTo>
                    <a:pt x="27340" y="136862"/>
                    <a:pt x="25746" y="140392"/>
                    <a:pt x="25746" y="144871"/>
                  </a:cubicBezTo>
                  <a:cubicBezTo>
                    <a:pt x="25746" y="149471"/>
                    <a:pt x="27373" y="153017"/>
                    <a:pt x="30639" y="155494"/>
                  </a:cubicBezTo>
                  <a:cubicBezTo>
                    <a:pt x="33906" y="157973"/>
                    <a:pt x="38569" y="159211"/>
                    <a:pt x="44625" y="159211"/>
                  </a:cubicBezTo>
                  <a:close/>
                  <a:moveTo>
                    <a:pt x="88013" y="166927"/>
                  </a:moveTo>
                  <a:lnTo>
                    <a:pt x="19983" y="166927"/>
                  </a:lnTo>
                  <a:lnTo>
                    <a:pt x="19983" y="158935"/>
                  </a:lnTo>
                  <a:lnTo>
                    <a:pt x="26829" y="158935"/>
                  </a:lnTo>
                  <a:cubicBezTo>
                    <a:pt x="23931" y="156919"/>
                    <a:pt x="21794" y="154644"/>
                    <a:pt x="20447" y="152118"/>
                  </a:cubicBezTo>
                  <a:cubicBezTo>
                    <a:pt x="19084" y="149593"/>
                    <a:pt x="18402" y="146589"/>
                    <a:pt x="18402" y="143119"/>
                  </a:cubicBezTo>
                  <a:cubicBezTo>
                    <a:pt x="18402" y="136645"/>
                    <a:pt x="20727" y="131488"/>
                    <a:pt x="25387" y="127629"/>
                  </a:cubicBezTo>
                  <a:cubicBezTo>
                    <a:pt x="30050" y="123773"/>
                    <a:pt x="36294" y="121853"/>
                    <a:pt x="44131" y="121853"/>
                  </a:cubicBezTo>
                  <a:cubicBezTo>
                    <a:pt x="52045" y="121853"/>
                    <a:pt x="58351" y="123805"/>
                    <a:pt x="63044" y="127708"/>
                  </a:cubicBezTo>
                  <a:cubicBezTo>
                    <a:pt x="67737" y="131597"/>
                    <a:pt x="70078" y="136770"/>
                    <a:pt x="70078" y="143211"/>
                  </a:cubicBezTo>
                  <a:cubicBezTo>
                    <a:pt x="70078" y="146619"/>
                    <a:pt x="69472" y="149626"/>
                    <a:pt x="68250" y="152211"/>
                  </a:cubicBezTo>
                  <a:cubicBezTo>
                    <a:pt x="67025" y="154799"/>
                    <a:pt x="65152" y="157045"/>
                    <a:pt x="62642" y="158935"/>
                  </a:cubicBezTo>
                  <a:lnTo>
                    <a:pt x="88013" y="158935"/>
                  </a:lnTo>
                  <a:lnTo>
                    <a:pt x="88013" y="166927"/>
                  </a:lnTo>
                  <a:close/>
                  <a:moveTo>
                    <a:pt x="62099" y="81843"/>
                  </a:moveTo>
                  <a:cubicBezTo>
                    <a:pt x="64763" y="84399"/>
                    <a:pt x="66745" y="87096"/>
                    <a:pt x="68079" y="89960"/>
                  </a:cubicBezTo>
                  <a:cubicBezTo>
                    <a:pt x="69410" y="92809"/>
                    <a:pt x="70078" y="95845"/>
                    <a:pt x="70078" y="99065"/>
                  </a:cubicBezTo>
                  <a:cubicBezTo>
                    <a:pt x="70078" y="104025"/>
                    <a:pt x="68790" y="107897"/>
                    <a:pt x="66205" y="110683"/>
                  </a:cubicBezTo>
                  <a:cubicBezTo>
                    <a:pt x="63617" y="113472"/>
                    <a:pt x="60041" y="114865"/>
                    <a:pt x="55486" y="114865"/>
                  </a:cubicBezTo>
                  <a:cubicBezTo>
                    <a:pt x="51070" y="114865"/>
                    <a:pt x="47602" y="113502"/>
                    <a:pt x="45093" y="110762"/>
                  </a:cubicBezTo>
                  <a:cubicBezTo>
                    <a:pt x="42584" y="108019"/>
                    <a:pt x="40970" y="103837"/>
                    <a:pt x="40242" y="98245"/>
                  </a:cubicBezTo>
                  <a:cubicBezTo>
                    <a:pt x="40087" y="96820"/>
                    <a:pt x="39870" y="94900"/>
                    <a:pt x="39607" y="92470"/>
                  </a:cubicBezTo>
                  <a:cubicBezTo>
                    <a:pt x="39188" y="88334"/>
                    <a:pt x="38770" y="85778"/>
                    <a:pt x="38385" y="84850"/>
                  </a:cubicBezTo>
                  <a:cubicBezTo>
                    <a:pt x="38013" y="83905"/>
                    <a:pt x="37532" y="83282"/>
                    <a:pt x="36942" y="82989"/>
                  </a:cubicBezTo>
                  <a:cubicBezTo>
                    <a:pt x="36356" y="82680"/>
                    <a:pt x="35069" y="82525"/>
                    <a:pt x="33103" y="82525"/>
                  </a:cubicBezTo>
                  <a:cubicBezTo>
                    <a:pt x="30623" y="82525"/>
                    <a:pt x="28766" y="83437"/>
                    <a:pt x="27511" y="85251"/>
                  </a:cubicBezTo>
                  <a:cubicBezTo>
                    <a:pt x="26273" y="87063"/>
                    <a:pt x="25650" y="89806"/>
                    <a:pt x="25650" y="93474"/>
                  </a:cubicBezTo>
                  <a:cubicBezTo>
                    <a:pt x="25650" y="97254"/>
                    <a:pt x="26411" y="100119"/>
                    <a:pt x="27929" y="102042"/>
                  </a:cubicBezTo>
                  <a:cubicBezTo>
                    <a:pt x="29447" y="103962"/>
                    <a:pt x="31693" y="104920"/>
                    <a:pt x="34667" y="104920"/>
                  </a:cubicBezTo>
                  <a:lnTo>
                    <a:pt x="34667" y="112636"/>
                  </a:lnTo>
                  <a:lnTo>
                    <a:pt x="34295" y="112636"/>
                  </a:lnTo>
                  <a:cubicBezTo>
                    <a:pt x="29401" y="112636"/>
                    <a:pt x="25512" y="110917"/>
                    <a:pt x="22677" y="107462"/>
                  </a:cubicBezTo>
                  <a:cubicBezTo>
                    <a:pt x="19828" y="104008"/>
                    <a:pt x="18402" y="99270"/>
                    <a:pt x="18402" y="93214"/>
                  </a:cubicBezTo>
                  <a:cubicBezTo>
                    <a:pt x="18402" y="86707"/>
                    <a:pt x="19627" y="81922"/>
                    <a:pt x="22057" y="78853"/>
                  </a:cubicBezTo>
                  <a:cubicBezTo>
                    <a:pt x="24491" y="75787"/>
                    <a:pt x="28301" y="74253"/>
                    <a:pt x="33488" y="74253"/>
                  </a:cubicBezTo>
                  <a:lnTo>
                    <a:pt x="57795" y="74253"/>
                  </a:lnTo>
                  <a:cubicBezTo>
                    <a:pt x="59869" y="74253"/>
                    <a:pt x="61216" y="74022"/>
                    <a:pt x="61819" y="73571"/>
                  </a:cubicBezTo>
                  <a:cubicBezTo>
                    <a:pt x="62425" y="73107"/>
                    <a:pt x="62734" y="72287"/>
                    <a:pt x="62734" y="71108"/>
                  </a:cubicBezTo>
                  <a:cubicBezTo>
                    <a:pt x="62734" y="70861"/>
                    <a:pt x="62718" y="70568"/>
                    <a:pt x="62672" y="70213"/>
                  </a:cubicBezTo>
                  <a:cubicBezTo>
                    <a:pt x="62626" y="69854"/>
                    <a:pt x="62550" y="69435"/>
                    <a:pt x="62454" y="68958"/>
                  </a:cubicBezTo>
                  <a:lnTo>
                    <a:pt x="68774" y="68958"/>
                  </a:lnTo>
                  <a:cubicBezTo>
                    <a:pt x="69054" y="69949"/>
                    <a:pt x="69242" y="70832"/>
                    <a:pt x="69347" y="71572"/>
                  </a:cubicBezTo>
                  <a:cubicBezTo>
                    <a:pt x="69456" y="72304"/>
                    <a:pt x="69518" y="73015"/>
                    <a:pt x="69518" y="73680"/>
                  </a:cubicBezTo>
                  <a:cubicBezTo>
                    <a:pt x="69518" y="76407"/>
                    <a:pt x="68929" y="78451"/>
                    <a:pt x="67737" y="79798"/>
                  </a:cubicBezTo>
                  <a:cubicBezTo>
                    <a:pt x="66561" y="81162"/>
                    <a:pt x="64763" y="81843"/>
                    <a:pt x="62379" y="81843"/>
                  </a:cubicBezTo>
                  <a:lnTo>
                    <a:pt x="62099" y="81843"/>
                  </a:lnTo>
                  <a:close/>
                  <a:moveTo>
                    <a:pt x="43868" y="82617"/>
                  </a:moveTo>
                  <a:cubicBezTo>
                    <a:pt x="45044" y="84800"/>
                    <a:pt x="45959" y="88535"/>
                    <a:pt x="46624" y="93833"/>
                  </a:cubicBezTo>
                  <a:cubicBezTo>
                    <a:pt x="46871" y="95707"/>
                    <a:pt x="47059" y="97116"/>
                    <a:pt x="47214" y="98061"/>
                  </a:cubicBezTo>
                  <a:cubicBezTo>
                    <a:pt x="47695" y="101018"/>
                    <a:pt x="48577" y="103155"/>
                    <a:pt x="49848" y="104456"/>
                  </a:cubicBezTo>
                  <a:cubicBezTo>
                    <a:pt x="51116" y="105757"/>
                    <a:pt x="52960" y="106409"/>
                    <a:pt x="55391" y="106409"/>
                  </a:cubicBezTo>
                  <a:cubicBezTo>
                    <a:pt x="57808" y="106409"/>
                    <a:pt x="59668" y="105651"/>
                    <a:pt x="60969" y="104133"/>
                  </a:cubicBezTo>
                  <a:cubicBezTo>
                    <a:pt x="62270" y="102628"/>
                    <a:pt x="62919" y="100462"/>
                    <a:pt x="62919" y="97643"/>
                  </a:cubicBezTo>
                  <a:cubicBezTo>
                    <a:pt x="62919" y="93260"/>
                    <a:pt x="61819" y="89651"/>
                    <a:pt x="59606" y="86845"/>
                  </a:cubicBezTo>
                  <a:cubicBezTo>
                    <a:pt x="57390" y="84026"/>
                    <a:pt x="54571" y="82617"/>
                    <a:pt x="51116" y="82617"/>
                  </a:cubicBezTo>
                  <a:lnTo>
                    <a:pt x="43868" y="82617"/>
                  </a:lnTo>
                  <a:close/>
                  <a:moveTo>
                    <a:pt x="68590" y="61335"/>
                  </a:moveTo>
                  <a:lnTo>
                    <a:pt x="1765" y="61335"/>
                  </a:lnTo>
                  <a:lnTo>
                    <a:pt x="1765" y="53063"/>
                  </a:lnTo>
                  <a:lnTo>
                    <a:pt x="68590" y="53063"/>
                  </a:lnTo>
                  <a:lnTo>
                    <a:pt x="68590" y="61335"/>
                  </a:lnTo>
                  <a:close/>
                  <a:moveTo>
                    <a:pt x="19983" y="32340"/>
                  </a:moveTo>
                  <a:lnTo>
                    <a:pt x="49799" y="32340"/>
                  </a:lnTo>
                  <a:cubicBezTo>
                    <a:pt x="54571" y="32340"/>
                    <a:pt x="57900" y="31596"/>
                    <a:pt x="59761" y="30094"/>
                  </a:cubicBezTo>
                  <a:cubicBezTo>
                    <a:pt x="61618" y="28606"/>
                    <a:pt x="62550" y="26067"/>
                    <a:pt x="62550" y="22504"/>
                  </a:cubicBezTo>
                  <a:cubicBezTo>
                    <a:pt x="62550" y="17779"/>
                    <a:pt x="61170" y="14219"/>
                    <a:pt x="58397" y="11802"/>
                  </a:cubicBezTo>
                  <a:cubicBezTo>
                    <a:pt x="55624" y="9385"/>
                    <a:pt x="51551" y="8176"/>
                    <a:pt x="46160" y="8176"/>
                  </a:cubicBezTo>
                  <a:lnTo>
                    <a:pt x="19983" y="8176"/>
                  </a:lnTo>
                  <a:lnTo>
                    <a:pt x="19983" y="0"/>
                  </a:lnTo>
                  <a:lnTo>
                    <a:pt x="68590" y="0"/>
                  </a:lnTo>
                  <a:lnTo>
                    <a:pt x="68590" y="7821"/>
                  </a:lnTo>
                  <a:lnTo>
                    <a:pt x="61325" y="7821"/>
                  </a:lnTo>
                  <a:cubicBezTo>
                    <a:pt x="64127" y="9510"/>
                    <a:pt x="66251" y="11693"/>
                    <a:pt x="67661" y="14387"/>
                  </a:cubicBezTo>
                  <a:cubicBezTo>
                    <a:pt x="69087" y="17084"/>
                    <a:pt x="69798" y="20242"/>
                    <a:pt x="69798" y="23867"/>
                  </a:cubicBezTo>
                  <a:cubicBezTo>
                    <a:pt x="69798" y="27259"/>
                    <a:pt x="69225" y="30203"/>
                    <a:pt x="68079" y="32712"/>
                  </a:cubicBezTo>
                  <a:cubicBezTo>
                    <a:pt x="66933" y="35222"/>
                    <a:pt x="65290" y="37141"/>
                    <a:pt x="63169" y="38472"/>
                  </a:cubicBezTo>
                  <a:cubicBezTo>
                    <a:pt x="61990" y="39232"/>
                    <a:pt x="60614" y="39776"/>
                    <a:pt x="59033" y="40115"/>
                  </a:cubicBezTo>
                  <a:cubicBezTo>
                    <a:pt x="57436" y="40441"/>
                    <a:pt x="54926" y="40612"/>
                    <a:pt x="51472" y="40612"/>
                  </a:cubicBezTo>
                  <a:lnTo>
                    <a:pt x="49167" y="40612"/>
                  </a:lnTo>
                  <a:lnTo>
                    <a:pt x="19983" y="40612"/>
                  </a:lnTo>
                  <a:lnTo>
                    <a:pt x="19983" y="32340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6C0B3791-B6A8-4664-BF4D-8893AD851621}"/>
                </a:ext>
              </a:extLst>
            </p:cNvPr>
            <p:cNvSpPr/>
            <p:nvPr/>
          </p:nvSpPr>
          <p:spPr>
            <a:xfrm>
              <a:off x="9320617" y="5126425"/>
              <a:ext cx="65758" cy="246907"/>
            </a:xfrm>
            <a:custGeom>
              <a:avLst/>
              <a:gdLst>
                <a:gd name="connsiteX0" fmla="*/ 66824 w 68312"/>
                <a:gd name="connsiteY0" fmla="*/ 256499 h 256498"/>
                <a:gd name="connsiteX1" fmla="*/ 0 w 68312"/>
                <a:gd name="connsiteY1" fmla="*/ 256499 h 256498"/>
                <a:gd name="connsiteX2" fmla="*/ 0 w 68312"/>
                <a:gd name="connsiteY2" fmla="*/ 247482 h 256498"/>
                <a:gd name="connsiteX3" fmla="*/ 32250 w 68312"/>
                <a:gd name="connsiteY3" fmla="*/ 247482 h 256498"/>
                <a:gd name="connsiteX4" fmla="*/ 0 w 68312"/>
                <a:gd name="connsiteY4" fmla="*/ 215314 h 256498"/>
                <a:gd name="connsiteX5" fmla="*/ 0 w 68312"/>
                <a:gd name="connsiteY5" fmla="*/ 203248 h 256498"/>
                <a:gd name="connsiteX6" fmla="*/ 26767 w 68312"/>
                <a:gd name="connsiteY6" fmla="*/ 230553 h 256498"/>
                <a:gd name="connsiteX7" fmla="*/ 66824 w 68312"/>
                <a:gd name="connsiteY7" fmla="*/ 202504 h 256498"/>
                <a:gd name="connsiteX8" fmla="*/ 66824 w 68312"/>
                <a:gd name="connsiteY8" fmla="*/ 213749 h 256498"/>
                <a:gd name="connsiteX9" fmla="*/ 33304 w 68312"/>
                <a:gd name="connsiteY9" fmla="*/ 237136 h 256498"/>
                <a:gd name="connsiteX10" fmla="*/ 43420 w 68312"/>
                <a:gd name="connsiteY10" fmla="*/ 247482 h 256498"/>
                <a:gd name="connsiteX11" fmla="*/ 66824 w 68312"/>
                <a:gd name="connsiteY11" fmla="*/ 247482 h 256498"/>
                <a:gd name="connsiteX12" fmla="*/ 66824 w 68312"/>
                <a:gd name="connsiteY12" fmla="*/ 256499 h 256498"/>
                <a:gd name="connsiteX13" fmla="*/ 60334 w 68312"/>
                <a:gd name="connsiteY13" fmla="*/ 168073 h 256498"/>
                <a:gd name="connsiteX14" fmla="*/ 66314 w 68312"/>
                <a:gd name="connsiteY14" fmla="*/ 176190 h 256498"/>
                <a:gd name="connsiteX15" fmla="*/ 68313 w 68312"/>
                <a:gd name="connsiteY15" fmla="*/ 185295 h 256498"/>
                <a:gd name="connsiteX16" fmla="*/ 64440 w 68312"/>
                <a:gd name="connsiteY16" fmla="*/ 196912 h 256498"/>
                <a:gd name="connsiteX17" fmla="*/ 53721 w 68312"/>
                <a:gd name="connsiteY17" fmla="*/ 201095 h 256498"/>
                <a:gd name="connsiteX18" fmla="*/ 43328 w 68312"/>
                <a:gd name="connsiteY18" fmla="*/ 196991 h 256498"/>
                <a:gd name="connsiteX19" fmla="*/ 38477 w 68312"/>
                <a:gd name="connsiteY19" fmla="*/ 184475 h 256498"/>
                <a:gd name="connsiteX20" fmla="*/ 37842 w 68312"/>
                <a:gd name="connsiteY20" fmla="*/ 178699 h 256498"/>
                <a:gd name="connsiteX21" fmla="*/ 36620 w 68312"/>
                <a:gd name="connsiteY21" fmla="*/ 171079 h 256498"/>
                <a:gd name="connsiteX22" fmla="*/ 35177 w 68312"/>
                <a:gd name="connsiteY22" fmla="*/ 169219 h 256498"/>
                <a:gd name="connsiteX23" fmla="*/ 31338 w 68312"/>
                <a:gd name="connsiteY23" fmla="*/ 168754 h 256498"/>
                <a:gd name="connsiteX24" fmla="*/ 25746 w 68312"/>
                <a:gd name="connsiteY24" fmla="*/ 171481 h 256498"/>
                <a:gd name="connsiteX25" fmla="*/ 23885 w 68312"/>
                <a:gd name="connsiteY25" fmla="*/ 179703 h 256498"/>
                <a:gd name="connsiteX26" fmla="*/ 26164 w 68312"/>
                <a:gd name="connsiteY26" fmla="*/ 188272 h 256498"/>
                <a:gd name="connsiteX27" fmla="*/ 32902 w 68312"/>
                <a:gd name="connsiteY27" fmla="*/ 191150 h 256498"/>
                <a:gd name="connsiteX28" fmla="*/ 32902 w 68312"/>
                <a:gd name="connsiteY28" fmla="*/ 198865 h 256498"/>
                <a:gd name="connsiteX29" fmla="*/ 32530 w 68312"/>
                <a:gd name="connsiteY29" fmla="*/ 198865 h 256498"/>
                <a:gd name="connsiteX30" fmla="*/ 20911 w 68312"/>
                <a:gd name="connsiteY30" fmla="*/ 193692 h 256498"/>
                <a:gd name="connsiteX31" fmla="*/ 16637 w 68312"/>
                <a:gd name="connsiteY31" fmla="*/ 179443 h 256498"/>
                <a:gd name="connsiteX32" fmla="*/ 20292 w 68312"/>
                <a:gd name="connsiteY32" fmla="*/ 165083 h 256498"/>
                <a:gd name="connsiteX33" fmla="*/ 31723 w 68312"/>
                <a:gd name="connsiteY33" fmla="*/ 160482 h 256498"/>
                <a:gd name="connsiteX34" fmla="*/ 56030 w 68312"/>
                <a:gd name="connsiteY34" fmla="*/ 160482 h 256498"/>
                <a:gd name="connsiteX35" fmla="*/ 60054 w 68312"/>
                <a:gd name="connsiteY35" fmla="*/ 159801 h 256498"/>
                <a:gd name="connsiteX36" fmla="*/ 60969 w 68312"/>
                <a:gd name="connsiteY36" fmla="*/ 157338 h 256498"/>
                <a:gd name="connsiteX37" fmla="*/ 60907 w 68312"/>
                <a:gd name="connsiteY37" fmla="*/ 156442 h 256498"/>
                <a:gd name="connsiteX38" fmla="*/ 60689 w 68312"/>
                <a:gd name="connsiteY38" fmla="*/ 155187 h 256498"/>
                <a:gd name="connsiteX39" fmla="*/ 67009 w 68312"/>
                <a:gd name="connsiteY39" fmla="*/ 155187 h 256498"/>
                <a:gd name="connsiteX40" fmla="*/ 67582 w 68312"/>
                <a:gd name="connsiteY40" fmla="*/ 157802 h 256498"/>
                <a:gd name="connsiteX41" fmla="*/ 67753 w 68312"/>
                <a:gd name="connsiteY41" fmla="*/ 159909 h 256498"/>
                <a:gd name="connsiteX42" fmla="*/ 65972 w 68312"/>
                <a:gd name="connsiteY42" fmla="*/ 166028 h 256498"/>
                <a:gd name="connsiteX43" fmla="*/ 60614 w 68312"/>
                <a:gd name="connsiteY43" fmla="*/ 168073 h 256498"/>
                <a:gd name="connsiteX44" fmla="*/ 60334 w 68312"/>
                <a:gd name="connsiteY44" fmla="*/ 168073 h 256498"/>
                <a:gd name="connsiteX45" fmla="*/ 42103 w 68312"/>
                <a:gd name="connsiteY45" fmla="*/ 168847 h 256498"/>
                <a:gd name="connsiteX46" fmla="*/ 44859 w 68312"/>
                <a:gd name="connsiteY46" fmla="*/ 180062 h 256498"/>
                <a:gd name="connsiteX47" fmla="*/ 45449 w 68312"/>
                <a:gd name="connsiteY47" fmla="*/ 184291 h 256498"/>
                <a:gd name="connsiteX48" fmla="*/ 48083 w 68312"/>
                <a:gd name="connsiteY48" fmla="*/ 190685 h 256498"/>
                <a:gd name="connsiteX49" fmla="*/ 53626 w 68312"/>
                <a:gd name="connsiteY49" fmla="*/ 192638 h 256498"/>
                <a:gd name="connsiteX50" fmla="*/ 59204 w 68312"/>
                <a:gd name="connsiteY50" fmla="*/ 190363 h 256498"/>
                <a:gd name="connsiteX51" fmla="*/ 61154 w 68312"/>
                <a:gd name="connsiteY51" fmla="*/ 183872 h 256498"/>
                <a:gd name="connsiteX52" fmla="*/ 57841 w 68312"/>
                <a:gd name="connsiteY52" fmla="*/ 173075 h 256498"/>
                <a:gd name="connsiteX53" fmla="*/ 49351 w 68312"/>
                <a:gd name="connsiteY53" fmla="*/ 168847 h 256498"/>
                <a:gd name="connsiteX54" fmla="*/ 42103 w 68312"/>
                <a:gd name="connsiteY54" fmla="*/ 168847 h 256498"/>
                <a:gd name="connsiteX55" fmla="*/ 66824 w 68312"/>
                <a:gd name="connsiteY55" fmla="*/ 147656 h 256498"/>
                <a:gd name="connsiteX56" fmla="*/ 18218 w 68312"/>
                <a:gd name="connsiteY56" fmla="*/ 147656 h 256498"/>
                <a:gd name="connsiteX57" fmla="*/ 18218 w 68312"/>
                <a:gd name="connsiteY57" fmla="*/ 139757 h 256498"/>
                <a:gd name="connsiteX58" fmla="*/ 26921 w 68312"/>
                <a:gd name="connsiteY58" fmla="*/ 139757 h 256498"/>
                <a:gd name="connsiteX59" fmla="*/ 19611 w 68312"/>
                <a:gd name="connsiteY59" fmla="*/ 134461 h 256498"/>
                <a:gd name="connsiteX60" fmla="*/ 17194 w 68312"/>
                <a:gd name="connsiteY60" fmla="*/ 126282 h 256498"/>
                <a:gd name="connsiteX61" fmla="*/ 17210 w 68312"/>
                <a:gd name="connsiteY61" fmla="*/ 124965 h 256498"/>
                <a:gd name="connsiteX62" fmla="*/ 17335 w 68312"/>
                <a:gd name="connsiteY62" fmla="*/ 124145 h 256498"/>
                <a:gd name="connsiteX63" fmla="*/ 25930 w 68312"/>
                <a:gd name="connsiteY63" fmla="*/ 124145 h 256498"/>
                <a:gd name="connsiteX64" fmla="*/ 25854 w 68312"/>
                <a:gd name="connsiteY64" fmla="*/ 124872 h 256498"/>
                <a:gd name="connsiteX65" fmla="*/ 25838 w 68312"/>
                <a:gd name="connsiteY65" fmla="*/ 126097 h 256498"/>
                <a:gd name="connsiteX66" fmla="*/ 29401 w 68312"/>
                <a:gd name="connsiteY66" fmla="*/ 136055 h 256498"/>
                <a:gd name="connsiteX67" fmla="*/ 39778 w 68312"/>
                <a:gd name="connsiteY67" fmla="*/ 139480 h 256498"/>
                <a:gd name="connsiteX68" fmla="*/ 66824 w 68312"/>
                <a:gd name="connsiteY68" fmla="*/ 139480 h 256498"/>
                <a:gd name="connsiteX69" fmla="*/ 66824 w 68312"/>
                <a:gd name="connsiteY69" fmla="*/ 147656 h 256498"/>
                <a:gd name="connsiteX70" fmla="*/ 18218 w 68312"/>
                <a:gd name="connsiteY70" fmla="*/ 108717 h 256498"/>
                <a:gd name="connsiteX71" fmla="*/ 48034 w 68312"/>
                <a:gd name="connsiteY71" fmla="*/ 108717 h 256498"/>
                <a:gd name="connsiteX72" fmla="*/ 57996 w 68312"/>
                <a:gd name="connsiteY72" fmla="*/ 106471 h 256498"/>
                <a:gd name="connsiteX73" fmla="*/ 60785 w 68312"/>
                <a:gd name="connsiteY73" fmla="*/ 98881 h 256498"/>
                <a:gd name="connsiteX74" fmla="*/ 56632 w 68312"/>
                <a:gd name="connsiteY74" fmla="*/ 88179 h 256498"/>
                <a:gd name="connsiteX75" fmla="*/ 44395 w 68312"/>
                <a:gd name="connsiteY75" fmla="*/ 84553 h 256498"/>
                <a:gd name="connsiteX76" fmla="*/ 18218 w 68312"/>
                <a:gd name="connsiteY76" fmla="*/ 84553 h 256498"/>
                <a:gd name="connsiteX77" fmla="*/ 18218 w 68312"/>
                <a:gd name="connsiteY77" fmla="*/ 76377 h 256498"/>
                <a:gd name="connsiteX78" fmla="*/ 66824 w 68312"/>
                <a:gd name="connsiteY78" fmla="*/ 76377 h 256498"/>
                <a:gd name="connsiteX79" fmla="*/ 66824 w 68312"/>
                <a:gd name="connsiteY79" fmla="*/ 84198 h 256498"/>
                <a:gd name="connsiteX80" fmla="*/ 59560 w 68312"/>
                <a:gd name="connsiteY80" fmla="*/ 84198 h 256498"/>
                <a:gd name="connsiteX81" fmla="*/ 65896 w 68312"/>
                <a:gd name="connsiteY81" fmla="*/ 90764 h 256498"/>
                <a:gd name="connsiteX82" fmla="*/ 68033 w 68312"/>
                <a:gd name="connsiteY82" fmla="*/ 100244 h 256498"/>
                <a:gd name="connsiteX83" fmla="*/ 66314 w 68312"/>
                <a:gd name="connsiteY83" fmla="*/ 109089 h 256498"/>
                <a:gd name="connsiteX84" fmla="*/ 61404 w 68312"/>
                <a:gd name="connsiteY84" fmla="*/ 114849 h 256498"/>
                <a:gd name="connsiteX85" fmla="*/ 57268 w 68312"/>
                <a:gd name="connsiteY85" fmla="*/ 116492 h 256498"/>
                <a:gd name="connsiteX86" fmla="*/ 49707 w 68312"/>
                <a:gd name="connsiteY86" fmla="*/ 116989 h 256498"/>
                <a:gd name="connsiteX87" fmla="*/ 47402 w 68312"/>
                <a:gd name="connsiteY87" fmla="*/ 116989 h 256498"/>
                <a:gd name="connsiteX88" fmla="*/ 18218 w 68312"/>
                <a:gd name="connsiteY88" fmla="*/ 116989 h 256498"/>
                <a:gd name="connsiteX89" fmla="*/ 18218 w 68312"/>
                <a:gd name="connsiteY89" fmla="*/ 108717 h 256498"/>
                <a:gd name="connsiteX90" fmla="*/ 66824 w 68312"/>
                <a:gd name="connsiteY90" fmla="*/ 63844 h 256498"/>
                <a:gd name="connsiteX91" fmla="*/ 0 w 68312"/>
                <a:gd name="connsiteY91" fmla="*/ 63844 h 256498"/>
                <a:gd name="connsiteX92" fmla="*/ 0 w 68312"/>
                <a:gd name="connsiteY92" fmla="*/ 55572 h 256498"/>
                <a:gd name="connsiteX93" fmla="*/ 66824 w 68312"/>
                <a:gd name="connsiteY93" fmla="*/ 55572 h 256498"/>
                <a:gd name="connsiteX94" fmla="*/ 66824 w 68312"/>
                <a:gd name="connsiteY94" fmla="*/ 63844 h 256498"/>
                <a:gd name="connsiteX95" fmla="*/ 60334 w 68312"/>
                <a:gd name="connsiteY95" fmla="*/ 12885 h 256498"/>
                <a:gd name="connsiteX96" fmla="*/ 66314 w 68312"/>
                <a:gd name="connsiteY96" fmla="*/ 21003 h 256498"/>
                <a:gd name="connsiteX97" fmla="*/ 68313 w 68312"/>
                <a:gd name="connsiteY97" fmla="*/ 30108 h 256498"/>
                <a:gd name="connsiteX98" fmla="*/ 64440 w 68312"/>
                <a:gd name="connsiteY98" fmla="*/ 41725 h 256498"/>
                <a:gd name="connsiteX99" fmla="*/ 53721 w 68312"/>
                <a:gd name="connsiteY99" fmla="*/ 45907 h 256498"/>
                <a:gd name="connsiteX100" fmla="*/ 43328 w 68312"/>
                <a:gd name="connsiteY100" fmla="*/ 41804 h 256498"/>
                <a:gd name="connsiteX101" fmla="*/ 38477 w 68312"/>
                <a:gd name="connsiteY101" fmla="*/ 29288 h 256498"/>
                <a:gd name="connsiteX102" fmla="*/ 37842 w 68312"/>
                <a:gd name="connsiteY102" fmla="*/ 23512 h 256498"/>
                <a:gd name="connsiteX103" fmla="*/ 36620 w 68312"/>
                <a:gd name="connsiteY103" fmla="*/ 15892 h 256498"/>
                <a:gd name="connsiteX104" fmla="*/ 35177 w 68312"/>
                <a:gd name="connsiteY104" fmla="*/ 14031 h 256498"/>
                <a:gd name="connsiteX105" fmla="*/ 31338 w 68312"/>
                <a:gd name="connsiteY105" fmla="*/ 13567 h 256498"/>
                <a:gd name="connsiteX106" fmla="*/ 25746 w 68312"/>
                <a:gd name="connsiteY106" fmla="*/ 16294 h 256498"/>
                <a:gd name="connsiteX107" fmla="*/ 23885 w 68312"/>
                <a:gd name="connsiteY107" fmla="*/ 24516 h 256498"/>
                <a:gd name="connsiteX108" fmla="*/ 26164 w 68312"/>
                <a:gd name="connsiteY108" fmla="*/ 33084 h 256498"/>
                <a:gd name="connsiteX109" fmla="*/ 32902 w 68312"/>
                <a:gd name="connsiteY109" fmla="*/ 35962 h 256498"/>
                <a:gd name="connsiteX110" fmla="*/ 32902 w 68312"/>
                <a:gd name="connsiteY110" fmla="*/ 43678 h 256498"/>
                <a:gd name="connsiteX111" fmla="*/ 32530 w 68312"/>
                <a:gd name="connsiteY111" fmla="*/ 43678 h 256498"/>
                <a:gd name="connsiteX112" fmla="*/ 20911 w 68312"/>
                <a:gd name="connsiteY112" fmla="*/ 38505 h 256498"/>
                <a:gd name="connsiteX113" fmla="*/ 16637 w 68312"/>
                <a:gd name="connsiteY113" fmla="*/ 24256 h 256498"/>
                <a:gd name="connsiteX114" fmla="*/ 20292 w 68312"/>
                <a:gd name="connsiteY114" fmla="*/ 9895 h 256498"/>
                <a:gd name="connsiteX115" fmla="*/ 31723 w 68312"/>
                <a:gd name="connsiteY115" fmla="*/ 5295 h 256498"/>
                <a:gd name="connsiteX116" fmla="*/ 56030 w 68312"/>
                <a:gd name="connsiteY116" fmla="*/ 5295 h 256498"/>
                <a:gd name="connsiteX117" fmla="*/ 60054 w 68312"/>
                <a:gd name="connsiteY117" fmla="*/ 4613 h 256498"/>
                <a:gd name="connsiteX118" fmla="*/ 60969 w 68312"/>
                <a:gd name="connsiteY118" fmla="*/ 2150 h 256498"/>
                <a:gd name="connsiteX119" fmla="*/ 60907 w 68312"/>
                <a:gd name="connsiteY119" fmla="*/ 1255 h 256498"/>
                <a:gd name="connsiteX120" fmla="*/ 60689 w 68312"/>
                <a:gd name="connsiteY120" fmla="*/ 0 h 256498"/>
                <a:gd name="connsiteX121" fmla="*/ 67009 w 68312"/>
                <a:gd name="connsiteY121" fmla="*/ 0 h 256498"/>
                <a:gd name="connsiteX122" fmla="*/ 67582 w 68312"/>
                <a:gd name="connsiteY122" fmla="*/ 2615 h 256498"/>
                <a:gd name="connsiteX123" fmla="*/ 67753 w 68312"/>
                <a:gd name="connsiteY123" fmla="*/ 4722 h 256498"/>
                <a:gd name="connsiteX124" fmla="*/ 65972 w 68312"/>
                <a:gd name="connsiteY124" fmla="*/ 10840 h 256498"/>
                <a:gd name="connsiteX125" fmla="*/ 60614 w 68312"/>
                <a:gd name="connsiteY125" fmla="*/ 12885 h 256498"/>
                <a:gd name="connsiteX126" fmla="*/ 60334 w 68312"/>
                <a:gd name="connsiteY126" fmla="*/ 12885 h 256498"/>
                <a:gd name="connsiteX127" fmla="*/ 42103 w 68312"/>
                <a:gd name="connsiteY127" fmla="*/ 13659 h 256498"/>
                <a:gd name="connsiteX128" fmla="*/ 44859 w 68312"/>
                <a:gd name="connsiteY128" fmla="*/ 24875 h 256498"/>
                <a:gd name="connsiteX129" fmla="*/ 45449 w 68312"/>
                <a:gd name="connsiteY129" fmla="*/ 29103 h 256498"/>
                <a:gd name="connsiteX130" fmla="*/ 48083 w 68312"/>
                <a:gd name="connsiteY130" fmla="*/ 35498 h 256498"/>
                <a:gd name="connsiteX131" fmla="*/ 53626 w 68312"/>
                <a:gd name="connsiteY131" fmla="*/ 37451 h 256498"/>
                <a:gd name="connsiteX132" fmla="*/ 59204 w 68312"/>
                <a:gd name="connsiteY132" fmla="*/ 35175 h 256498"/>
                <a:gd name="connsiteX133" fmla="*/ 61154 w 68312"/>
                <a:gd name="connsiteY133" fmla="*/ 28685 h 256498"/>
                <a:gd name="connsiteX134" fmla="*/ 57841 w 68312"/>
                <a:gd name="connsiteY134" fmla="*/ 17887 h 256498"/>
                <a:gd name="connsiteX135" fmla="*/ 49351 w 68312"/>
                <a:gd name="connsiteY135" fmla="*/ 13659 h 256498"/>
                <a:gd name="connsiteX136" fmla="*/ 42103 w 68312"/>
                <a:gd name="connsiteY136" fmla="*/ 13659 h 25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68312" h="256498">
                  <a:moveTo>
                    <a:pt x="66824" y="256499"/>
                  </a:moveTo>
                  <a:lnTo>
                    <a:pt x="0" y="256499"/>
                  </a:lnTo>
                  <a:lnTo>
                    <a:pt x="0" y="247482"/>
                  </a:lnTo>
                  <a:lnTo>
                    <a:pt x="32250" y="247482"/>
                  </a:lnTo>
                  <a:lnTo>
                    <a:pt x="0" y="215314"/>
                  </a:lnTo>
                  <a:lnTo>
                    <a:pt x="0" y="203248"/>
                  </a:lnTo>
                  <a:lnTo>
                    <a:pt x="26767" y="230553"/>
                  </a:lnTo>
                  <a:lnTo>
                    <a:pt x="66824" y="202504"/>
                  </a:lnTo>
                  <a:lnTo>
                    <a:pt x="66824" y="213749"/>
                  </a:lnTo>
                  <a:lnTo>
                    <a:pt x="33304" y="237136"/>
                  </a:lnTo>
                  <a:lnTo>
                    <a:pt x="43420" y="247482"/>
                  </a:lnTo>
                  <a:lnTo>
                    <a:pt x="66824" y="247482"/>
                  </a:lnTo>
                  <a:lnTo>
                    <a:pt x="66824" y="256499"/>
                  </a:lnTo>
                  <a:close/>
                  <a:moveTo>
                    <a:pt x="60334" y="168073"/>
                  </a:moveTo>
                  <a:cubicBezTo>
                    <a:pt x="62998" y="170628"/>
                    <a:pt x="64980" y="173325"/>
                    <a:pt x="66314" y="176190"/>
                  </a:cubicBezTo>
                  <a:cubicBezTo>
                    <a:pt x="67644" y="179038"/>
                    <a:pt x="68313" y="182074"/>
                    <a:pt x="68313" y="185295"/>
                  </a:cubicBezTo>
                  <a:cubicBezTo>
                    <a:pt x="68313" y="190254"/>
                    <a:pt x="67025" y="194127"/>
                    <a:pt x="64440" y="196912"/>
                  </a:cubicBezTo>
                  <a:cubicBezTo>
                    <a:pt x="61852" y="199702"/>
                    <a:pt x="58275" y="201095"/>
                    <a:pt x="53721" y="201095"/>
                  </a:cubicBezTo>
                  <a:cubicBezTo>
                    <a:pt x="49305" y="201095"/>
                    <a:pt x="45837" y="199731"/>
                    <a:pt x="43328" y="196991"/>
                  </a:cubicBezTo>
                  <a:cubicBezTo>
                    <a:pt x="40819" y="194248"/>
                    <a:pt x="39205" y="190066"/>
                    <a:pt x="38477" y="184475"/>
                  </a:cubicBezTo>
                  <a:cubicBezTo>
                    <a:pt x="38322" y="183049"/>
                    <a:pt x="38105" y="181129"/>
                    <a:pt x="37842" y="178699"/>
                  </a:cubicBezTo>
                  <a:cubicBezTo>
                    <a:pt x="37423" y="174563"/>
                    <a:pt x="37005" y="172008"/>
                    <a:pt x="36620" y="171079"/>
                  </a:cubicBezTo>
                  <a:cubicBezTo>
                    <a:pt x="36248" y="170134"/>
                    <a:pt x="35767" y="169512"/>
                    <a:pt x="35177" y="169219"/>
                  </a:cubicBezTo>
                  <a:cubicBezTo>
                    <a:pt x="34591" y="168909"/>
                    <a:pt x="33304" y="168754"/>
                    <a:pt x="31338" y="168754"/>
                  </a:cubicBezTo>
                  <a:cubicBezTo>
                    <a:pt x="28858" y="168754"/>
                    <a:pt x="27000" y="169666"/>
                    <a:pt x="25746" y="171481"/>
                  </a:cubicBezTo>
                  <a:cubicBezTo>
                    <a:pt x="24508" y="173292"/>
                    <a:pt x="23885" y="176035"/>
                    <a:pt x="23885" y="179703"/>
                  </a:cubicBezTo>
                  <a:cubicBezTo>
                    <a:pt x="23885" y="183484"/>
                    <a:pt x="24646" y="186349"/>
                    <a:pt x="26164" y="188272"/>
                  </a:cubicBezTo>
                  <a:cubicBezTo>
                    <a:pt x="27682" y="190192"/>
                    <a:pt x="29928" y="191150"/>
                    <a:pt x="32902" y="191150"/>
                  </a:cubicBezTo>
                  <a:lnTo>
                    <a:pt x="32902" y="198865"/>
                  </a:lnTo>
                  <a:lnTo>
                    <a:pt x="32530" y="198865"/>
                  </a:lnTo>
                  <a:cubicBezTo>
                    <a:pt x="27636" y="198865"/>
                    <a:pt x="23747" y="197146"/>
                    <a:pt x="20911" y="193692"/>
                  </a:cubicBezTo>
                  <a:cubicBezTo>
                    <a:pt x="18063" y="190238"/>
                    <a:pt x="16637" y="185499"/>
                    <a:pt x="16637" y="179443"/>
                  </a:cubicBezTo>
                  <a:cubicBezTo>
                    <a:pt x="16637" y="172936"/>
                    <a:pt x="17862" y="168152"/>
                    <a:pt x="20292" y="165083"/>
                  </a:cubicBezTo>
                  <a:cubicBezTo>
                    <a:pt x="22726" y="162017"/>
                    <a:pt x="26536" y="160482"/>
                    <a:pt x="31723" y="160482"/>
                  </a:cubicBezTo>
                  <a:lnTo>
                    <a:pt x="56030" y="160482"/>
                  </a:lnTo>
                  <a:cubicBezTo>
                    <a:pt x="58104" y="160482"/>
                    <a:pt x="59451" y="160252"/>
                    <a:pt x="60054" y="159801"/>
                  </a:cubicBezTo>
                  <a:cubicBezTo>
                    <a:pt x="60660" y="159336"/>
                    <a:pt x="60969" y="158517"/>
                    <a:pt x="60969" y="157338"/>
                  </a:cubicBezTo>
                  <a:cubicBezTo>
                    <a:pt x="60969" y="157091"/>
                    <a:pt x="60953" y="156798"/>
                    <a:pt x="60907" y="156442"/>
                  </a:cubicBezTo>
                  <a:cubicBezTo>
                    <a:pt x="60861" y="156083"/>
                    <a:pt x="60785" y="155665"/>
                    <a:pt x="60689" y="155187"/>
                  </a:cubicBezTo>
                  <a:lnTo>
                    <a:pt x="67009" y="155187"/>
                  </a:lnTo>
                  <a:cubicBezTo>
                    <a:pt x="67289" y="156179"/>
                    <a:pt x="67477" y="157061"/>
                    <a:pt x="67582" y="157802"/>
                  </a:cubicBezTo>
                  <a:cubicBezTo>
                    <a:pt x="67691" y="158533"/>
                    <a:pt x="67753" y="159244"/>
                    <a:pt x="67753" y="159909"/>
                  </a:cubicBezTo>
                  <a:cubicBezTo>
                    <a:pt x="67753" y="162636"/>
                    <a:pt x="67164" y="164681"/>
                    <a:pt x="65972" y="166028"/>
                  </a:cubicBezTo>
                  <a:cubicBezTo>
                    <a:pt x="64796" y="167391"/>
                    <a:pt x="62998" y="168073"/>
                    <a:pt x="60614" y="168073"/>
                  </a:cubicBezTo>
                  <a:lnTo>
                    <a:pt x="60334" y="168073"/>
                  </a:lnTo>
                  <a:close/>
                  <a:moveTo>
                    <a:pt x="42103" y="168847"/>
                  </a:moveTo>
                  <a:cubicBezTo>
                    <a:pt x="43279" y="171030"/>
                    <a:pt x="44194" y="174764"/>
                    <a:pt x="44859" y="180062"/>
                  </a:cubicBezTo>
                  <a:cubicBezTo>
                    <a:pt x="45106" y="181936"/>
                    <a:pt x="45294" y="183345"/>
                    <a:pt x="45449" y="184291"/>
                  </a:cubicBezTo>
                  <a:cubicBezTo>
                    <a:pt x="45929" y="187248"/>
                    <a:pt x="46812" y="189385"/>
                    <a:pt x="48083" y="190685"/>
                  </a:cubicBezTo>
                  <a:cubicBezTo>
                    <a:pt x="49351" y="191986"/>
                    <a:pt x="51195" y="192638"/>
                    <a:pt x="53626" y="192638"/>
                  </a:cubicBezTo>
                  <a:cubicBezTo>
                    <a:pt x="56043" y="192638"/>
                    <a:pt x="57903" y="191881"/>
                    <a:pt x="59204" y="190363"/>
                  </a:cubicBezTo>
                  <a:cubicBezTo>
                    <a:pt x="60505" y="188858"/>
                    <a:pt x="61154" y="186691"/>
                    <a:pt x="61154" y="183872"/>
                  </a:cubicBezTo>
                  <a:cubicBezTo>
                    <a:pt x="61154" y="179489"/>
                    <a:pt x="60054" y="175880"/>
                    <a:pt x="57841" y="173075"/>
                  </a:cubicBezTo>
                  <a:cubicBezTo>
                    <a:pt x="55624" y="170256"/>
                    <a:pt x="52806" y="168847"/>
                    <a:pt x="49351" y="168847"/>
                  </a:cubicBezTo>
                  <a:lnTo>
                    <a:pt x="42103" y="168847"/>
                  </a:lnTo>
                  <a:close/>
                  <a:moveTo>
                    <a:pt x="66824" y="147656"/>
                  </a:moveTo>
                  <a:lnTo>
                    <a:pt x="18218" y="147656"/>
                  </a:lnTo>
                  <a:lnTo>
                    <a:pt x="18218" y="139757"/>
                  </a:lnTo>
                  <a:lnTo>
                    <a:pt x="26921" y="139757"/>
                  </a:lnTo>
                  <a:cubicBezTo>
                    <a:pt x="23671" y="138456"/>
                    <a:pt x="21237" y="136691"/>
                    <a:pt x="19611" y="134461"/>
                  </a:cubicBezTo>
                  <a:cubicBezTo>
                    <a:pt x="18000" y="132245"/>
                    <a:pt x="17194" y="129519"/>
                    <a:pt x="17194" y="126282"/>
                  </a:cubicBezTo>
                  <a:cubicBezTo>
                    <a:pt x="17194" y="125679"/>
                    <a:pt x="17194" y="125228"/>
                    <a:pt x="17210" y="124965"/>
                  </a:cubicBezTo>
                  <a:cubicBezTo>
                    <a:pt x="17226" y="124688"/>
                    <a:pt x="17273" y="124425"/>
                    <a:pt x="17335" y="124145"/>
                  </a:cubicBezTo>
                  <a:lnTo>
                    <a:pt x="25930" y="124145"/>
                  </a:lnTo>
                  <a:cubicBezTo>
                    <a:pt x="25901" y="124362"/>
                    <a:pt x="25871" y="124592"/>
                    <a:pt x="25854" y="124872"/>
                  </a:cubicBezTo>
                  <a:cubicBezTo>
                    <a:pt x="25838" y="125136"/>
                    <a:pt x="25838" y="125554"/>
                    <a:pt x="25838" y="126097"/>
                  </a:cubicBezTo>
                  <a:cubicBezTo>
                    <a:pt x="25838" y="130447"/>
                    <a:pt x="27030" y="133763"/>
                    <a:pt x="29401" y="136055"/>
                  </a:cubicBezTo>
                  <a:cubicBezTo>
                    <a:pt x="31772" y="138334"/>
                    <a:pt x="35240" y="139480"/>
                    <a:pt x="39778" y="139480"/>
                  </a:cubicBezTo>
                  <a:lnTo>
                    <a:pt x="66824" y="139480"/>
                  </a:lnTo>
                  <a:lnTo>
                    <a:pt x="66824" y="147656"/>
                  </a:lnTo>
                  <a:close/>
                  <a:moveTo>
                    <a:pt x="18218" y="108717"/>
                  </a:moveTo>
                  <a:lnTo>
                    <a:pt x="48034" y="108717"/>
                  </a:lnTo>
                  <a:cubicBezTo>
                    <a:pt x="52806" y="108717"/>
                    <a:pt x="56135" y="107973"/>
                    <a:pt x="57996" y="106471"/>
                  </a:cubicBezTo>
                  <a:cubicBezTo>
                    <a:pt x="59853" y="104983"/>
                    <a:pt x="60785" y="102444"/>
                    <a:pt x="60785" y="98881"/>
                  </a:cubicBezTo>
                  <a:cubicBezTo>
                    <a:pt x="60785" y="94156"/>
                    <a:pt x="59405" y="90596"/>
                    <a:pt x="56632" y="88179"/>
                  </a:cubicBezTo>
                  <a:cubicBezTo>
                    <a:pt x="53859" y="85762"/>
                    <a:pt x="49786" y="84553"/>
                    <a:pt x="44395" y="84553"/>
                  </a:cubicBezTo>
                  <a:lnTo>
                    <a:pt x="18218" y="84553"/>
                  </a:lnTo>
                  <a:lnTo>
                    <a:pt x="18218" y="76377"/>
                  </a:lnTo>
                  <a:lnTo>
                    <a:pt x="66824" y="76377"/>
                  </a:lnTo>
                  <a:lnTo>
                    <a:pt x="66824" y="84198"/>
                  </a:lnTo>
                  <a:lnTo>
                    <a:pt x="59560" y="84198"/>
                  </a:lnTo>
                  <a:cubicBezTo>
                    <a:pt x="62362" y="85887"/>
                    <a:pt x="64486" y="88070"/>
                    <a:pt x="65896" y="90764"/>
                  </a:cubicBezTo>
                  <a:cubicBezTo>
                    <a:pt x="67322" y="93461"/>
                    <a:pt x="68033" y="96619"/>
                    <a:pt x="68033" y="100244"/>
                  </a:cubicBezTo>
                  <a:cubicBezTo>
                    <a:pt x="68033" y="103636"/>
                    <a:pt x="67460" y="106580"/>
                    <a:pt x="66314" y="109089"/>
                  </a:cubicBezTo>
                  <a:cubicBezTo>
                    <a:pt x="65168" y="111598"/>
                    <a:pt x="63525" y="113518"/>
                    <a:pt x="61404" y="114849"/>
                  </a:cubicBezTo>
                  <a:cubicBezTo>
                    <a:pt x="60225" y="115609"/>
                    <a:pt x="58848" y="116153"/>
                    <a:pt x="57268" y="116492"/>
                  </a:cubicBezTo>
                  <a:cubicBezTo>
                    <a:pt x="55671" y="116818"/>
                    <a:pt x="53161" y="116989"/>
                    <a:pt x="49707" y="116989"/>
                  </a:cubicBezTo>
                  <a:lnTo>
                    <a:pt x="47402" y="116989"/>
                  </a:lnTo>
                  <a:lnTo>
                    <a:pt x="18218" y="116989"/>
                  </a:lnTo>
                  <a:lnTo>
                    <a:pt x="18218" y="108717"/>
                  </a:lnTo>
                  <a:close/>
                  <a:moveTo>
                    <a:pt x="66824" y="63844"/>
                  </a:moveTo>
                  <a:lnTo>
                    <a:pt x="0" y="63844"/>
                  </a:lnTo>
                  <a:lnTo>
                    <a:pt x="0" y="55572"/>
                  </a:lnTo>
                  <a:lnTo>
                    <a:pt x="66824" y="55572"/>
                  </a:lnTo>
                  <a:lnTo>
                    <a:pt x="66824" y="63844"/>
                  </a:lnTo>
                  <a:close/>
                  <a:moveTo>
                    <a:pt x="60334" y="12885"/>
                  </a:moveTo>
                  <a:cubicBezTo>
                    <a:pt x="62998" y="15441"/>
                    <a:pt x="64980" y="18138"/>
                    <a:pt x="66314" y="21003"/>
                  </a:cubicBezTo>
                  <a:cubicBezTo>
                    <a:pt x="67644" y="23851"/>
                    <a:pt x="68313" y="26887"/>
                    <a:pt x="68313" y="30108"/>
                  </a:cubicBezTo>
                  <a:cubicBezTo>
                    <a:pt x="68313" y="35067"/>
                    <a:pt x="67025" y="38939"/>
                    <a:pt x="64440" y="41725"/>
                  </a:cubicBezTo>
                  <a:cubicBezTo>
                    <a:pt x="61852" y="44514"/>
                    <a:pt x="58275" y="45907"/>
                    <a:pt x="53721" y="45907"/>
                  </a:cubicBezTo>
                  <a:cubicBezTo>
                    <a:pt x="49305" y="45907"/>
                    <a:pt x="45837" y="44544"/>
                    <a:pt x="43328" y="41804"/>
                  </a:cubicBezTo>
                  <a:cubicBezTo>
                    <a:pt x="40819" y="39061"/>
                    <a:pt x="39205" y="34879"/>
                    <a:pt x="38477" y="29288"/>
                  </a:cubicBezTo>
                  <a:cubicBezTo>
                    <a:pt x="38322" y="27862"/>
                    <a:pt x="38105" y="25942"/>
                    <a:pt x="37842" y="23512"/>
                  </a:cubicBezTo>
                  <a:cubicBezTo>
                    <a:pt x="37423" y="19376"/>
                    <a:pt x="37005" y="16820"/>
                    <a:pt x="36620" y="15892"/>
                  </a:cubicBezTo>
                  <a:cubicBezTo>
                    <a:pt x="36248" y="14947"/>
                    <a:pt x="35767" y="14324"/>
                    <a:pt x="35177" y="14031"/>
                  </a:cubicBezTo>
                  <a:cubicBezTo>
                    <a:pt x="34591" y="13722"/>
                    <a:pt x="33304" y="13567"/>
                    <a:pt x="31338" y="13567"/>
                  </a:cubicBezTo>
                  <a:cubicBezTo>
                    <a:pt x="28858" y="13567"/>
                    <a:pt x="27000" y="14479"/>
                    <a:pt x="25746" y="16294"/>
                  </a:cubicBezTo>
                  <a:cubicBezTo>
                    <a:pt x="24508" y="18105"/>
                    <a:pt x="23885" y="20848"/>
                    <a:pt x="23885" y="24516"/>
                  </a:cubicBezTo>
                  <a:cubicBezTo>
                    <a:pt x="23885" y="28296"/>
                    <a:pt x="24646" y="31161"/>
                    <a:pt x="26164" y="33084"/>
                  </a:cubicBezTo>
                  <a:cubicBezTo>
                    <a:pt x="27682" y="35004"/>
                    <a:pt x="29928" y="35962"/>
                    <a:pt x="32902" y="35962"/>
                  </a:cubicBezTo>
                  <a:lnTo>
                    <a:pt x="32902" y="43678"/>
                  </a:lnTo>
                  <a:lnTo>
                    <a:pt x="32530" y="43678"/>
                  </a:lnTo>
                  <a:cubicBezTo>
                    <a:pt x="27636" y="43678"/>
                    <a:pt x="23747" y="41959"/>
                    <a:pt x="20911" y="38505"/>
                  </a:cubicBezTo>
                  <a:cubicBezTo>
                    <a:pt x="18063" y="35050"/>
                    <a:pt x="16637" y="30312"/>
                    <a:pt x="16637" y="24256"/>
                  </a:cubicBezTo>
                  <a:cubicBezTo>
                    <a:pt x="16637" y="17749"/>
                    <a:pt x="17862" y="12964"/>
                    <a:pt x="20292" y="9895"/>
                  </a:cubicBezTo>
                  <a:cubicBezTo>
                    <a:pt x="22726" y="6830"/>
                    <a:pt x="26536" y="5295"/>
                    <a:pt x="31723" y="5295"/>
                  </a:cubicBezTo>
                  <a:lnTo>
                    <a:pt x="56030" y="5295"/>
                  </a:lnTo>
                  <a:cubicBezTo>
                    <a:pt x="58104" y="5295"/>
                    <a:pt x="59451" y="5065"/>
                    <a:pt x="60054" y="4613"/>
                  </a:cubicBezTo>
                  <a:cubicBezTo>
                    <a:pt x="60660" y="4149"/>
                    <a:pt x="60969" y="3329"/>
                    <a:pt x="60969" y="2150"/>
                  </a:cubicBezTo>
                  <a:cubicBezTo>
                    <a:pt x="60969" y="1903"/>
                    <a:pt x="60953" y="1610"/>
                    <a:pt x="60907" y="1255"/>
                  </a:cubicBezTo>
                  <a:cubicBezTo>
                    <a:pt x="60861" y="896"/>
                    <a:pt x="60785" y="477"/>
                    <a:pt x="60689" y="0"/>
                  </a:cubicBezTo>
                  <a:lnTo>
                    <a:pt x="67009" y="0"/>
                  </a:lnTo>
                  <a:cubicBezTo>
                    <a:pt x="67289" y="991"/>
                    <a:pt x="67477" y="1874"/>
                    <a:pt x="67582" y="2615"/>
                  </a:cubicBezTo>
                  <a:cubicBezTo>
                    <a:pt x="67691" y="3346"/>
                    <a:pt x="67753" y="4057"/>
                    <a:pt x="67753" y="4722"/>
                  </a:cubicBezTo>
                  <a:cubicBezTo>
                    <a:pt x="67753" y="7449"/>
                    <a:pt x="67164" y="9494"/>
                    <a:pt x="65972" y="10840"/>
                  </a:cubicBezTo>
                  <a:cubicBezTo>
                    <a:pt x="64796" y="12204"/>
                    <a:pt x="62998" y="12885"/>
                    <a:pt x="60614" y="12885"/>
                  </a:cubicBezTo>
                  <a:lnTo>
                    <a:pt x="60334" y="12885"/>
                  </a:lnTo>
                  <a:close/>
                  <a:moveTo>
                    <a:pt x="42103" y="13659"/>
                  </a:moveTo>
                  <a:cubicBezTo>
                    <a:pt x="43279" y="15842"/>
                    <a:pt x="44194" y="19577"/>
                    <a:pt x="44859" y="24875"/>
                  </a:cubicBezTo>
                  <a:cubicBezTo>
                    <a:pt x="45106" y="26749"/>
                    <a:pt x="45294" y="28158"/>
                    <a:pt x="45449" y="29103"/>
                  </a:cubicBezTo>
                  <a:cubicBezTo>
                    <a:pt x="45929" y="32060"/>
                    <a:pt x="46812" y="34197"/>
                    <a:pt x="48083" y="35498"/>
                  </a:cubicBezTo>
                  <a:cubicBezTo>
                    <a:pt x="49351" y="36799"/>
                    <a:pt x="51195" y="37451"/>
                    <a:pt x="53626" y="37451"/>
                  </a:cubicBezTo>
                  <a:cubicBezTo>
                    <a:pt x="56043" y="37451"/>
                    <a:pt x="57903" y="36693"/>
                    <a:pt x="59204" y="35175"/>
                  </a:cubicBezTo>
                  <a:cubicBezTo>
                    <a:pt x="60505" y="33671"/>
                    <a:pt x="61154" y="31504"/>
                    <a:pt x="61154" y="28685"/>
                  </a:cubicBezTo>
                  <a:cubicBezTo>
                    <a:pt x="61154" y="24302"/>
                    <a:pt x="60054" y="20693"/>
                    <a:pt x="57841" y="17887"/>
                  </a:cubicBezTo>
                  <a:cubicBezTo>
                    <a:pt x="55624" y="15069"/>
                    <a:pt x="52806" y="13659"/>
                    <a:pt x="49351" y="13659"/>
                  </a:cubicBezTo>
                  <a:lnTo>
                    <a:pt x="42103" y="1365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9C6D9518-40B3-42D2-B0AB-191F535F002D}"/>
                </a:ext>
              </a:extLst>
            </p:cNvPr>
            <p:cNvSpPr/>
            <p:nvPr/>
          </p:nvSpPr>
          <p:spPr>
            <a:xfrm>
              <a:off x="10838963" y="4852725"/>
              <a:ext cx="278534" cy="65843"/>
            </a:xfrm>
            <a:custGeom>
              <a:avLst/>
              <a:gdLst>
                <a:gd name="connsiteX0" fmla="*/ 23793 w 289352"/>
                <a:gd name="connsiteY0" fmla="*/ 66821 h 68401"/>
                <a:gd name="connsiteX1" fmla="*/ 0 w 289352"/>
                <a:gd name="connsiteY1" fmla="*/ 0 h 68401"/>
                <a:gd name="connsiteX2" fmla="*/ 9402 w 289352"/>
                <a:gd name="connsiteY2" fmla="*/ 0 h 68401"/>
                <a:gd name="connsiteX3" fmla="*/ 28640 w 289352"/>
                <a:gd name="connsiteY3" fmla="*/ 55931 h 68401"/>
                <a:gd name="connsiteX4" fmla="*/ 47306 w 289352"/>
                <a:gd name="connsiteY4" fmla="*/ 0 h 68401"/>
                <a:gd name="connsiteX5" fmla="*/ 56787 w 289352"/>
                <a:gd name="connsiteY5" fmla="*/ 0 h 68401"/>
                <a:gd name="connsiteX6" fmla="*/ 33271 w 289352"/>
                <a:gd name="connsiteY6" fmla="*/ 66821 h 68401"/>
                <a:gd name="connsiteX7" fmla="*/ 23793 w 289352"/>
                <a:gd name="connsiteY7" fmla="*/ 66821 h 68401"/>
                <a:gd name="connsiteX8" fmla="*/ 65461 w 289352"/>
                <a:gd name="connsiteY8" fmla="*/ 38103 h 68401"/>
                <a:gd name="connsiteX9" fmla="*/ 92132 w 289352"/>
                <a:gd name="connsiteY9" fmla="*/ 38103 h 68401"/>
                <a:gd name="connsiteX10" fmla="*/ 88681 w 289352"/>
                <a:gd name="connsiteY10" fmla="*/ 27588 h 68401"/>
                <a:gd name="connsiteX11" fmla="*/ 79029 w 289352"/>
                <a:gd name="connsiteY11" fmla="*/ 23884 h 68401"/>
                <a:gd name="connsiteX12" fmla="*/ 69518 w 289352"/>
                <a:gd name="connsiteY12" fmla="*/ 27526 h 68401"/>
                <a:gd name="connsiteX13" fmla="*/ 65461 w 289352"/>
                <a:gd name="connsiteY13" fmla="*/ 38103 h 68401"/>
                <a:gd name="connsiteX14" fmla="*/ 91948 w 289352"/>
                <a:gd name="connsiteY14" fmla="*/ 51113 h 68401"/>
                <a:gd name="connsiteX15" fmla="*/ 100033 w 289352"/>
                <a:gd name="connsiteY15" fmla="*/ 51113 h 68401"/>
                <a:gd name="connsiteX16" fmla="*/ 93048 w 289352"/>
                <a:gd name="connsiteY16" fmla="*/ 63768 h 68401"/>
                <a:gd name="connsiteX17" fmla="*/ 78749 w 289352"/>
                <a:gd name="connsiteY17" fmla="*/ 68401 h 68401"/>
                <a:gd name="connsiteX18" fmla="*/ 62764 w 289352"/>
                <a:gd name="connsiteY18" fmla="*/ 61601 h 68401"/>
                <a:gd name="connsiteX19" fmla="*/ 56909 w 289352"/>
                <a:gd name="connsiteY19" fmla="*/ 43046 h 68401"/>
                <a:gd name="connsiteX20" fmla="*/ 62718 w 289352"/>
                <a:gd name="connsiteY20" fmla="*/ 23620 h 68401"/>
                <a:gd name="connsiteX21" fmla="*/ 78736 w 289352"/>
                <a:gd name="connsiteY21" fmla="*/ 16636 h 68401"/>
                <a:gd name="connsiteX22" fmla="*/ 94955 w 289352"/>
                <a:gd name="connsiteY22" fmla="*/ 23080 h 68401"/>
                <a:gd name="connsiteX23" fmla="*/ 100685 w 289352"/>
                <a:gd name="connsiteY23" fmla="*/ 41264 h 68401"/>
                <a:gd name="connsiteX24" fmla="*/ 100668 w 289352"/>
                <a:gd name="connsiteY24" fmla="*/ 43480 h 68401"/>
                <a:gd name="connsiteX25" fmla="*/ 100559 w 289352"/>
                <a:gd name="connsiteY25" fmla="*/ 44890 h 68401"/>
                <a:gd name="connsiteX26" fmla="*/ 65507 w 289352"/>
                <a:gd name="connsiteY26" fmla="*/ 44890 h 68401"/>
                <a:gd name="connsiteX27" fmla="*/ 69317 w 289352"/>
                <a:gd name="connsiteY27" fmla="*/ 56767 h 68401"/>
                <a:gd name="connsiteX28" fmla="*/ 79526 w 289352"/>
                <a:gd name="connsiteY28" fmla="*/ 60966 h 68401"/>
                <a:gd name="connsiteX29" fmla="*/ 87749 w 289352"/>
                <a:gd name="connsiteY29" fmla="*/ 58394 h 68401"/>
                <a:gd name="connsiteX30" fmla="*/ 91948 w 289352"/>
                <a:gd name="connsiteY30" fmla="*/ 51113 h 68401"/>
                <a:gd name="connsiteX31" fmla="*/ 110057 w 289352"/>
                <a:gd name="connsiteY31" fmla="*/ 66821 h 68401"/>
                <a:gd name="connsiteX32" fmla="*/ 110057 w 289352"/>
                <a:gd name="connsiteY32" fmla="*/ 18217 h 68401"/>
                <a:gd name="connsiteX33" fmla="*/ 117957 w 289352"/>
                <a:gd name="connsiteY33" fmla="*/ 18217 h 68401"/>
                <a:gd name="connsiteX34" fmla="*/ 117957 w 289352"/>
                <a:gd name="connsiteY34" fmla="*/ 26920 h 68401"/>
                <a:gd name="connsiteX35" fmla="*/ 123253 w 289352"/>
                <a:gd name="connsiteY35" fmla="*/ 19610 h 68401"/>
                <a:gd name="connsiteX36" fmla="*/ 131433 w 289352"/>
                <a:gd name="connsiteY36" fmla="*/ 17193 h 68401"/>
                <a:gd name="connsiteX37" fmla="*/ 132750 w 289352"/>
                <a:gd name="connsiteY37" fmla="*/ 17209 h 68401"/>
                <a:gd name="connsiteX38" fmla="*/ 133570 w 289352"/>
                <a:gd name="connsiteY38" fmla="*/ 17334 h 68401"/>
                <a:gd name="connsiteX39" fmla="*/ 133570 w 289352"/>
                <a:gd name="connsiteY39" fmla="*/ 25929 h 68401"/>
                <a:gd name="connsiteX40" fmla="*/ 132842 w 289352"/>
                <a:gd name="connsiteY40" fmla="*/ 25853 h 68401"/>
                <a:gd name="connsiteX41" fmla="*/ 131617 w 289352"/>
                <a:gd name="connsiteY41" fmla="*/ 25837 h 68401"/>
                <a:gd name="connsiteX42" fmla="*/ 121659 w 289352"/>
                <a:gd name="connsiteY42" fmla="*/ 29400 h 68401"/>
                <a:gd name="connsiteX43" fmla="*/ 118234 w 289352"/>
                <a:gd name="connsiteY43" fmla="*/ 39776 h 68401"/>
                <a:gd name="connsiteX44" fmla="*/ 118234 w 289352"/>
                <a:gd name="connsiteY44" fmla="*/ 66821 h 68401"/>
                <a:gd name="connsiteX45" fmla="*/ 110057 w 289352"/>
                <a:gd name="connsiteY45" fmla="*/ 66821 h 68401"/>
                <a:gd name="connsiteX46" fmla="*/ 140914 w 289352"/>
                <a:gd name="connsiteY46" fmla="*/ 9296 h 68401"/>
                <a:gd name="connsiteX47" fmla="*/ 140914 w 289352"/>
                <a:gd name="connsiteY47" fmla="*/ 0 h 68401"/>
                <a:gd name="connsiteX48" fmla="*/ 149091 w 289352"/>
                <a:gd name="connsiteY48" fmla="*/ 0 h 68401"/>
                <a:gd name="connsiteX49" fmla="*/ 149091 w 289352"/>
                <a:gd name="connsiteY49" fmla="*/ 9296 h 68401"/>
                <a:gd name="connsiteX50" fmla="*/ 140914 w 289352"/>
                <a:gd name="connsiteY50" fmla="*/ 9296 h 68401"/>
                <a:gd name="connsiteX51" fmla="*/ 140914 w 289352"/>
                <a:gd name="connsiteY51" fmla="*/ 66821 h 68401"/>
                <a:gd name="connsiteX52" fmla="*/ 140914 w 289352"/>
                <a:gd name="connsiteY52" fmla="*/ 18217 h 68401"/>
                <a:gd name="connsiteX53" fmla="*/ 149091 w 289352"/>
                <a:gd name="connsiteY53" fmla="*/ 18217 h 68401"/>
                <a:gd name="connsiteX54" fmla="*/ 149091 w 289352"/>
                <a:gd name="connsiteY54" fmla="*/ 66821 h 68401"/>
                <a:gd name="connsiteX55" fmla="*/ 140914 w 289352"/>
                <a:gd name="connsiteY55" fmla="*/ 66821 h 68401"/>
                <a:gd name="connsiteX56" fmla="*/ 167417 w 289352"/>
                <a:gd name="connsiteY56" fmla="*/ 42440 h 68401"/>
                <a:gd name="connsiteX57" fmla="*/ 171290 w 289352"/>
                <a:gd name="connsiteY57" fmla="*/ 56273 h 68401"/>
                <a:gd name="connsiteX58" fmla="*/ 182381 w 289352"/>
                <a:gd name="connsiteY58" fmla="*/ 61058 h 68401"/>
                <a:gd name="connsiteX59" fmla="*/ 193347 w 289352"/>
                <a:gd name="connsiteY59" fmla="*/ 56273 h 68401"/>
                <a:gd name="connsiteX60" fmla="*/ 197157 w 289352"/>
                <a:gd name="connsiteY60" fmla="*/ 42440 h 68401"/>
                <a:gd name="connsiteX61" fmla="*/ 193347 w 289352"/>
                <a:gd name="connsiteY61" fmla="*/ 28672 h 68401"/>
                <a:gd name="connsiteX62" fmla="*/ 182381 w 289352"/>
                <a:gd name="connsiteY62" fmla="*/ 23884 h 68401"/>
                <a:gd name="connsiteX63" fmla="*/ 171273 w 289352"/>
                <a:gd name="connsiteY63" fmla="*/ 28655 h 68401"/>
                <a:gd name="connsiteX64" fmla="*/ 167417 w 289352"/>
                <a:gd name="connsiteY64" fmla="*/ 42440 h 68401"/>
                <a:gd name="connsiteX65" fmla="*/ 159052 w 289352"/>
                <a:gd name="connsiteY65" fmla="*/ 42440 h 68401"/>
                <a:gd name="connsiteX66" fmla="*/ 165154 w 289352"/>
                <a:gd name="connsiteY66" fmla="*/ 23436 h 68401"/>
                <a:gd name="connsiteX67" fmla="*/ 182285 w 289352"/>
                <a:gd name="connsiteY67" fmla="*/ 16636 h 68401"/>
                <a:gd name="connsiteX68" fmla="*/ 199479 w 289352"/>
                <a:gd name="connsiteY68" fmla="*/ 23420 h 68401"/>
                <a:gd name="connsiteX69" fmla="*/ 205614 w 289352"/>
                <a:gd name="connsiteY69" fmla="*/ 42440 h 68401"/>
                <a:gd name="connsiteX70" fmla="*/ 199512 w 289352"/>
                <a:gd name="connsiteY70" fmla="*/ 61509 h 68401"/>
                <a:gd name="connsiteX71" fmla="*/ 182381 w 289352"/>
                <a:gd name="connsiteY71" fmla="*/ 68309 h 68401"/>
                <a:gd name="connsiteX72" fmla="*/ 165187 w 289352"/>
                <a:gd name="connsiteY72" fmla="*/ 61522 h 68401"/>
                <a:gd name="connsiteX73" fmla="*/ 159052 w 289352"/>
                <a:gd name="connsiteY73" fmla="*/ 42440 h 68401"/>
                <a:gd name="connsiteX74" fmla="*/ 215559 w 289352"/>
                <a:gd name="connsiteY74" fmla="*/ 66821 h 68401"/>
                <a:gd name="connsiteX75" fmla="*/ 215559 w 289352"/>
                <a:gd name="connsiteY75" fmla="*/ 18217 h 68401"/>
                <a:gd name="connsiteX76" fmla="*/ 223460 w 289352"/>
                <a:gd name="connsiteY76" fmla="*/ 18217 h 68401"/>
                <a:gd name="connsiteX77" fmla="*/ 223460 w 289352"/>
                <a:gd name="connsiteY77" fmla="*/ 26920 h 68401"/>
                <a:gd name="connsiteX78" fmla="*/ 228755 w 289352"/>
                <a:gd name="connsiteY78" fmla="*/ 19610 h 68401"/>
                <a:gd name="connsiteX79" fmla="*/ 236935 w 289352"/>
                <a:gd name="connsiteY79" fmla="*/ 17193 h 68401"/>
                <a:gd name="connsiteX80" fmla="*/ 238252 w 289352"/>
                <a:gd name="connsiteY80" fmla="*/ 17209 h 68401"/>
                <a:gd name="connsiteX81" fmla="*/ 239072 w 289352"/>
                <a:gd name="connsiteY81" fmla="*/ 17334 h 68401"/>
                <a:gd name="connsiteX82" fmla="*/ 239072 w 289352"/>
                <a:gd name="connsiteY82" fmla="*/ 25929 h 68401"/>
                <a:gd name="connsiteX83" fmla="*/ 238345 w 289352"/>
                <a:gd name="connsiteY83" fmla="*/ 25853 h 68401"/>
                <a:gd name="connsiteX84" fmla="*/ 237120 w 289352"/>
                <a:gd name="connsiteY84" fmla="*/ 25837 h 68401"/>
                <a:gd name="connsiteX85" fmla="*/ 227161 w 289352"/>
                <a:gd name="connsiteY85" fmla="*/ 29400 h 68401"/>
                <a:gd name="connsiteX86" fmla="*/ 223736 w 289352"/>
                <a:gd name="connsiteY86" fmla="*/ 39776 h 68401"/>
                <a:gd name="connsiteX87" fmla="*/ 223736 w 289352"/>
                <a:gd name="connsiteY87" fmla="*/ 66821 h 68401"/>
                <a:gd name="connsiteX88" fmla="*/ 215559 w 289352"/>
                <a:gd name="connsiteY88" fmla="*/ 66821 h 68401"/>
                <a:gd name="connsiteX89" fmla="*/ 276466 w 289352"/>
                <a:gd name="connsiteY89" fmla="*/ 60330 h 68401"/>
                <a:gd name="connsiteX90" fmla="*/ 268348 w 289352"/>
                <a:gd name="connsiteY90" fmla="*/ 66310 h 68401"/>
                <a:gd name="connsiteX91" fmla="*/ 259243 w 289352"/>
                <a:gd name="connsiteY91" fmla="*/ 68309 h 68401"/>
                <a:gd name="connsiteX92" fmla="*/ 247625 w 289352"/>
                <a:gd name="connsiteY92" fmla="*/ 64437 h 68401"/>
                <a:gd name="connsiteX93" fmla="*/ 243442 w 289352"/>
                <a:gd name="connsiteY93" fmla="*/ 53718 h 68401"/>
                <a:gd name="connsiteX94" fmla="*/ 247546 w 289352"/>
                <a:gd name="connsiteY94" fmla="*/ 43325 h 68401"/>
                <a:gd name="connsiteX95" fmla="*/ 260063 w 289352"/>
                <a:gd name="connsiteY95" fmla="*/ 38475 h 68401"/>
                <a:gd name="connsiteX96" fmla="*/ 265839 w 289352"/>
                <a:gd name="connsiteY96" fmla="*/ 37839 h 68401"/>
                <a:gd name="connsiteX97" fmla="*/ 273459 w 289352"/>
                <a:gd name="connsiteY97" fmla="*/ 36618 h 68401"/>
                <a:gd name="connsiteX98" fmla="*/ 275320 w 289352"/>
                <a:gd name="connsiteY98" fmla="*/ 35175 h 68401"/>
                <a:gd name="connsiteX99" fmla="*/ 275784 w 289352"/>
                <a:gd name="connsiteY99" fmla="*/ 31336 h 68401"/>
                <a:gd name="connsiteX100" fmla="*/ 273058 w 289352"/>
                <a:gd name="connsiteY100" fmla="*/ 25744 h 68401"/>
                <a:gd name="connsiteX101" fmla="*/ 264835 w 289352"/>
                <a:gd name="connsiteY101" fmla="*/ 23884 h 68401"/>
                <a:gd name="connsiteX102" fmla="*/ 256266 w 289352"/>
                <a:gd name="connsiteY102" fmla="*/ 26163 h 68401"/>
                <a:gd name="connsiteX103" fmla="*/ 253388 w 289352"/>
                <a:gd name="connsiteY103" fmla="*/ 32900 h 68401"/>
                <a:gd name="connsiteX104" fmla="*/ 245672 w 289352"/>
                <a:gd name="connsiteY104" fmla="*/ 32900 h 68401"/>
                <a:gd name="connsiteX105" fmla="*/ 245672 w 289352"/>
                <a:gd name="connsiteY105" fmla="*/ 32528 h 68401"/>
                <a:gd name="connsiteX106" fmla="*/ 250845 w 289352"/>
                <a:gd name="connsiteY106" fmla="*/ 20910 h 68401"/>
                <a:gd name="connsiteX107" fmla="*/ 265095 w 289352"/>
                <a:gd name="connsiteY107" fmla="*/ 16636 h 68401"/>
                <a:gd name="connsiteX108" fmla="*/ 279456 w 289352"/>
                <a:gd name="connsiteY108" fmla="*/ 20291 h 68401"/>
                <a:gd name="connsiteX109" fmla="*/ 284057 w 289352"/>
                <a:gd name="connsiteY109" fmla="*/ 31721 h 68401"/>
                <a:gd name="connsiteX110" fmla="*/ 284057 w 289352"/>
                <a:gd name="connsiteY110" fmla="*/ 56026 h 68401"/>
                <a:gd name="connsiteX111" fmla="*/ 284738 w 289352"/>
                <a:gd name="connsiteY111" fmla="*/ 60050 h 68401"/>
                <a:gd name="connsiteX112" fmla="*/ 287202 w 289352"/>
                <a:gd name="connsiteY112" fmla="*/ 60966 h 68401"/>
                <a:gd name="connsiteX113" fmla="*/ 288097 w 289352"/>
                <a:gd name="connsiteY113" fmla="*/ 60903 h 68401"/>
                <a:gd name="connsiteX114" fmla="*/ 289352 w 289352"/>
                <a:gd name="connsiteY114" fmla="*/ 60686 h 68401"/>
                <a:gd name="connsiteX115" fmla="*/ 289352 w 289352"/>
                <a:gd name="connsiteY115" fmla="*/ 67005 h 68401"/>
                <a:gd name="connsiteX116" fmla="*/ 286737 w 289352"/>
                <a:gd name="connsiteY116" fmla="*/ 67578 h 68401"/>
                <a:gd name="connsiteX117" fmla="*/ 284630 w 289352"/>
                <a:gd name="connsiteY117" fmla="*/ 67749 h 68401"/>
                <a:gd name="connsiteX118" fmla="*/ 278511 w 289352"/>
                <a:gd name="connsiteY118" fmla="*/ 65968 h 68401"/>
                <a:gd name="connsiteX119" fmla="*/ 276466 w 289352"/>
                <a:gd name="connsiteY119" fmla="*/ 60610 h 68401"/>
                <a:gd name="connsiteX120" fmla="*/ 276466 w 289352"/>
                <a:gd name="connsiteY120" fmla="*/ 60330 h 68401"/>
                <a:gd name="connsiteX121" fmla="*/ 275692 w 289352"/>
                <a:gd name="connsiteY121" fmla="*/ 42100 h 68401"/>
                <a:gd name="connsiteX122" fmla="*/ 264476 w 289352"/>
                <a:gd name="connsiteY122" fmla="*/ 44857 h 68401"/>
                <a:gd name="connsiteX123" fmla="*/ 260247 w 289352"/>
                <a:gd name="connsiteY123" fmla="*/ 45446 h 68401"/>
                <a:gd name="connsiteX124" fmla="*/ 253852 w 289352"/>
                <a:gd name="connsiteY124" fmla="*/ 48081 h 68401"/>
                <a:gd name="connsiteX125" fmla="*/ 251899 w 289352"/>
                <a:gd name="connsiteY125" fmla="*/ 53623 h 68401"/>
                <a:gd name="connsiteX126" fmla="*/ 254175 w 289352"/>
                <a:gd name="connsiteY126" fmla="*/ 59201 h 68401"/>
                <a:gd name="connsiteX127" fmla="*/ 260666 w 289352"/>
                <a:gd name="connsiteY127" fmla="*/ 61150 h 68401"/>
                <a:gd name="connsiteX128" fmla="*/ 271464 w 289352"/>
                <a:gd name="connsiteY128" fmla="*/ 57838 h 68401"/>
                <a:gd name="connsiteX129" fmla="*/ 275692 w 289352"/>
                <a:gd name="connsiteY129" fmla="*/ 49348 h 68401"/>
                <a:gd name="connsiteX130" fmla="*/ 275692 w 289352"/>
                <a:gd name="connsiteY130" fmla="*/ 42100 h 6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289352" h="68401">
                  <a:moveTo>
                    <a:pt x="23793" y="66821"/>
                  </a:moveTo>
                  <a:lnTo>
                    <a:pt x="0" y="0"/>
                  </a:lnTo>
                  <a:lnTo>
                    <a:pt x="9402" y="0"/>
                  </a:lnTo>
                  <a:lnTo>
                    <a:pt x="28640" y="55931"/>
                  </a:lnTo>
                  <a:lnTo>
                    <a:pt x="47306" y="0"/>
                  </a:lnTo>
                  <a:lnTo>
                    <a:pt x="56787" y="0"/>
                  </a:lnTo>
                  <a:lnTo>
                    <a:pt x="33271" y="66821"/>
                  </a:lnTo>
                  <a:lnTo>
                    <a:pt x="23793" y="66821"/>
                  </a:lnTo>
                  <a:close/>
                  <a:moveTo>
                    <a:pt x="65461" y="38103"/>
                  </a:moveTo>
                  <a:lnTo>
                    <a:pt x="92132" y="38103"/>
                  </a:lnTo>
                  <a:cubicBezTo>
                    <a:pt x="92103" y="33565"/>
                    <a:pt x="90957" y="30048"/>
                    <a:pt x="88681" y="27588"/>
                  </a:cubicBezTo>
                  <a:cubicBezTo>
                    <a:pt x="86419" y="25125"/>
                    <a:pt x="83195" y="23884"/>
                    <a:pt x="79029" y="23884"/>
                  </a:cubicBezTo>
                  <a:cubicBezTo>
                    <a:pt x="75001" y="23884"/>
                    <a:pt x="71843" y="25092"/>
                    <a:pt x="69518" y="27526"/>
                  </a:cubicBezTo>
                  <a:cubicBezTo>
                    <a:pt x="67210" y="29943"/>
                    <a:pt x="65846" y="33473"/>
                    <a:pt x="65461" y="38103"/>
                  </a:cubicBezTo>
                  <a:close/>
                  <a:moveTo>
                    <a:pt x="91948" y="51113"/>
                  </a:moveTo>
                  <a:lnTo>
                    <a:pt x="100033" y="51113"/>
                  </a:lnTo>
                  <a:cubicBezTo>
                    <a:pt x="99150" y="56474"/>
                    <a:pt x="96828" y="60686"/>
                    <a:pt x="93048" y="63768"/>
                  </a:cubicBezTo>
                  <a:cubicBezTo>
                    <a:pt x="89267" y="66850"/>
                    <a:pt x="84499" y="68401"/>
                    <a:pt x="78749" y="68401"/>
                  </a:cubicBezTo>
                  <a:cubicBezTo>
                    <a:pt x="71998" y="68401"/>
                    <a:pt x="66670" y="66139"/>
                    <a:pt x="62764" y="61601"/>
                  </a:cubicBezTo>
                  <a:cubicBezTo>
                    <a:pt x="58862" y="57064"/>
                    <a:pt x="56909" y="50866"/>
                    <a:pt x="56909" y="43046"/>
                  </a:cubicBezTo>
                  <a:cubicBezTo>
                    <a:pt x="56909" y="34757"/>
                    <a:pt x="58845" y="28283"/>
                    <a:pt x="62718" y="23620"/>
                  </a:cubicBezTo>
                  <a:cubicBezTo>
                    <a:pt x="66591" y="18961"/>
                    <a:pt x="71919" y="16636"/>
                    <a:pt x="78736" y="16636"/>
                  </a:cubicBezTo>
                  <a:cubicBezTo>
                    <a:pt x="85721" y="16636"/>
                    <a:pt x="91128" y="18790"/>
                    <a:pt x="94955" y="23080"/>
                  </a:cubicBezTo>
                  <a:cubicBezTo>
                    <a:pt x="98778" y="27371"/>
                    <a:pt x="100685" y="33427"/>
                    <a:pt x="100685" y="41264"/>
                  </a:cubicBezTo>
                  <a:cubicBezTo>
                    <a:pt x="100685" y="42255"/>
                    <a:pt x="100685" y="42999"/>
                    <a:pt x="100668" y="43480"/>
                  </a:cubicBezTo>
                  <a:cubicBezTo>
                    <a:pt x="100652" y="43958"/>
                    <a:pt x="100606" y="44439"/>
                    <a:pt x="100559" y="44890"/>
                  </a:cubicBezTo>
                  <a:lnTo>
                    <a:pt x="65507" y="44890"/>
                  </a:lnTo>
                  <a:cubicBezTo>
                    <a:pt x="65599" y="50000"/>
                    <a:pt x="66871" y="53965"/>
                    <a:pt x="69317" y="56767"/>
                  </a:cubicBezTo>
                  <a:cubicBezTo>
                    <a:pt x="71764" y="59573"/>
                    <a:pt x="75173" y="60966"/>
                    <a:pt x="79526" y="60966"/>
                  </a:cubicBezTo>
                  <a:cubicBezTo>
                    <a:pt x="82839" y="60966"/>
                    <a:pt x="85599" y="60113"/>
                    <a:pt x="87749" y="58394"/>
                  </a:cubicBezTo>
                  <a:cubicBezTo>
                    <a:pt x="89919" y="56692"/>
                    <a:pt x="91312" y="54258"/>
                    <a:pt x="91948" y="51113"/>
                  </a:cubicBezTo>
                  <a:close/>
                  <a:moveTo>
                    <a:pt x="110057" y="66821"/>
                  </a:moveTo>
                  <a:lnTo>
                    <a:pt x="110057" y="18217"/>
                  </a:lnTo>
                  <a:lnTo>
                    <a:pt x="117957" y="18217"/>
                  </a:lnTo>
                  <a:lnTo>
                    <a:pt x="117957" y="26920"/>
                  </a:lnTo>
                  <a:cubicBezTo>
                    <a:pt x="119258" y="23670"/>
                    <a:pt x="121023" y="21236"/>
                    <a:pt x="123253" y="19610"/>
                  </a:cubicBezTo>
                  <a:cubicBezTo>
                    <a:pt x="125469" y="17999"/>
                    <a:pt x="128196" y="17193"/>
                    <a:pt x="131433" y="17193"/>
                  </a:cubicBezTo>
                  <a:cubicBezTo>
                    <a:pt x="132035" y="17193"/>
                    <a:pt x="132486" y="17193"/>
                    <a:pt x="132750" y="17209"/>
                  </a:cubicBezTo>
                  <a:cubicBezTo>
                    <a:pt x="133027" y="17225"/>
                    <a:pt x="133290" y="17272"/>
                    <a:pt x="133570" y="17334"/>
                  </a:cubicBezTo>
                  <a:lnTo>
                    <a:pt x="133570" y="25929"/>
                  </a:lnTo>
                  <a:cubicBezTo>
                    <a:pt x="133353" y="25899"/>
                    <a:pt x="133122" y="25869"/>
                    <a:pt x="132842" y="25853"/>
                  </a:cubicBezTo>
                  <a:cubicBezTo>
                    <a:pt x="132579" y="25837"/>
                    <a:pt x="132160" y="25837"/>
                    <a:pt x="131617" y="25837"/>
                  </a:cubicBezTo>
                  <a:cubicBezTo>
                    <a:pt x="127267" y="25837"/>
                    <a:pt x="123951" y="27029"/>
                    <a:pt x="121659" y="29400"/>
                  </a:cubicBezTo>
                  <a:cubicBezTo>
                    <a:pt x="119380" y="31770"/>
                    <a:pt x="118234" y="35238"/>
                    <a:pt x="118234" y="39776"/>
                  </a:cubicBezTo>
                  <a:lnTo>
                    <a:pt x="118234" y="66821"/>
                  </a:lnTo>
                  <a:lnTo>
                    <a:pt x="110057" y="66821"/>
                  </a:lnTo>
                  <a:close/>
                  <a:moveTo>
                    <a:pt x="140914" y="9296"/>
                  </a:moveTo>
                  <a:lnTo>
                    <a:pt x="140914" y="0"/>
                  </a:lnTo>
                  <a:lnTo>
                    <a:pt x="149091" y="0"/>
                  </a:lnTo>
                  <a:lnTo>
                    <a:pt x="149091" y="9296"/>
                  </a:lnTo>
                  <a:lnTo>
                    <a:pt x="140914" y="9296"/>
                  </a:lnTo>
                  <a:close/>
                  <a:moveTo>
                    <a:pt x="140914" y="66821"/>
                  </a:moveTo>
                  <a:lnTo>
                    <a:pt x="140914" y="18217"/>
                  </a:lnTo>
                  <a:lnTo>
                    <a:pt x="149091" y="18217"/>
                  </a:lnTo>
                  <a:lnTo>
                    <a:pt x="149091" y="66821"/>
                  </a:lnTo>
                  <a:lnTo>
                    <a:pt x="140914" y="66821"/>
                  </a:lnTo>
                  <a:close/>
                  <a:moveTo>
                    <a:pt x="167417" y="42440"/>
                  </a:moveTo>
                  <a:cubicBezTo>
                    <a:pt x="167417" y="48466"/>
                    <a:pt x="168701" y="53083"/>
                    <a:pt x="171290" y="56273"/>
                  </a:cubicBezTo>
                  <a:cubicBezTo>
                    <a:pt x="173875" y="59464"/>
                    <a:pt x="177576" y="61058"/>
                    <a:pt x="182381" y="61058"/>
                  </a:cubicBezTo>
                  <a:cubicBezTo>
                    <a:pt x="187149" y="61058"/>
                    <a:pt x="190805" y="59464"/>
                    <a:pt x="193347" y="56273"/>
                  </a:cubicBezTo>
                  <a:cubicBezTo>
                    <a:pt x="195886" y="53083"/>
                    <a:pt x="197157" y="48466"/>
                    <a:pt x="197157" y="42440"/>
                  </a:cubicBezTo>
                  <a:cubicBezTo>
                    <a:pt x="197157" y="36463"/>
                    <a:pt x="195886" y="31863"/>
                    <a:pt x="193347" y="28672"/>
                  </a:cubicBezTo>
                  <a:cubicBezTo>
                    <a:pt x="190805" y="25481"/>
                    <a:pt x="187149" y="23884"/>
                    <a:pt x="182381" y="23884"/>
                  </a:cubicBezTo>
                  <a:cubicBezTo>
                    <a:pt x="177547" y="23884"/>
                    <a:pt x="173845" y="25481"/>
                    <a:pt x="171273" y="28655"/>
                  </a:cubicBezTo>
                  <a:cubicBezTo>
                    <a:pt x="168701" y="31830"/>
                    <a:pt x="167417" y="36430"/>
                    <a:pt x="167417" y="42440"/>
                  </a:cubicBezTo>
                  <a:close/>
                  <a:moveTo>
                    <a:pt x="159052" y="42440"/>
                  </a:moveTo>
                  <a:cubicBezTo>
                    <a:pt x="159052" y="34309"/>
                    <a:pt x="161081" y="27974"/>
                    <a:pt x="165154" y="23436"/>
                  </a:cubicBezTo>
                  <a:cubicBezTo>
                    <a:pt x="169228" y="18898"/>
                    <a:pt x="174929" y="16636"/>
                    <a:pt x="182285" y="16636"/>
                  </a:cubicBezTo>
                  <a:cubicBezTo>
                    <a:pt x="189675" y="16636"/>
                    <a:pt x="195405" y="18898"/>
                    <a:pt x="199479" y="23420"/>
                  </a:cubicBezTo>
                  <a:cubicBezTo>
                    <a:pt x="203569" y="27944"/>
                    <a:pt x="205614" y="34280"/>
                    <a:pt x="205614" y="42440"/>
                  </a:cubicBezTo>
                  <a:cubicBezTo>
                    <a:pt x="205614" y="50619"/>
                    <a:pt x="203585" y="56968"/>
                    <a:pt x="199512" y="61509"/>
                  </a:cubicBezTo>
                  <a:cubicBezTo>
                    <a:pt x="195438" y="66047"/>
                    <a:pt x="189738" y="68309"/>
                    <a:pt x="182381" y="68309"/>
                  </a:cubicBezTo>
                  <a:cubicBezTo>
                    <a:pt x="174991" y="68309"/>
                    <a:pt x="169261" y="66047"/>
                    <a:pt x="165187" y="61522"/>
                  </a:cubicBezTo>
                  <a:cubicBezTo>
                    <a:pt x="161097" y="57001"/>
                    <a:pt x="159052" y="50649"/>
                    <a:pt x="159052" y="42440"/>
                  </a:cubicBezTo>
                  <a:close/>
                  <a:moveTo>
                    <a:pt x="215559" y="66821"/>
                  </a:moveTo>
                  <a:lnTo>
                    <a:pt x="215559" y="18217"/>
                  </a:lnTo>
                  <a:lnTo>
                    <a:pt x="223460" y="18217"/>
                  </a:lnTo>
                  <a:lnTo>
                    <a:pt x="223460" y="26920"/>
                  </a:lnTo>
                  <a:cubicBezTo>
                    <a:pt x="224760" y="23670"/>
                    <a:pt x="226526" y="21236"/>
                    <a:pt x="228755" y="19610"/>
                  </a:cubicBezTo>
                  <a:cubicBezTo>
                    <a:pt x="230971" y="17999"/>
                    <a:pt x="233698" y="17193"/>
                    <a:pt x="236935" y="17193"/>
                  </a:cubicBezTo>
                  <a:cubicBezTo>
                    <a:pt x="237538" y="17193"/>
                    <a:pt x="237989" y="17193"/>
                    <a:pt x="238252" y="17209"/>
                  </a:cubicBezTo>
                  <a:cubicBezTo>
                    <a:pt x="238529" y="17225"/>
                    <a:pt x="238792" y="17272"/>
                    <a:pt x="239072" y="17334"/>
                  </a:cubicBezTo>
                  <a:lnTo>
                    <a:pt x="239072" y="25929"/>
                  </a:lnTo>
                  <a:cubicBezTo>
                    <a:pt x="238855" y="25899"/>
                    <a:pt x="238625" y="25869"/>
                    <a:pt x="238345" y="25853"/>
                  </a:cubicBezTo>
                  <a:cubicBezTo>
                    <a:pt x="238081" y="25837"/>
                    <a:pt x="237663" y="25837"/>
                    <a:pt x="237120" y="25837"/>
                  </a:cubicBezTo>
                  <a:cubicBezTo>
                    <a:pt x="232769" y="25837"/>
                    <a:pt x="229453" y="27029"/>
                    <a:pt x="227161" y="29400"/>
                  </a:cubicBezTo>
                  <a:cubicBezTo>
                    <a:pt x="224882" y="31770"/>
                    <a:pt x="223736" y="35238"/>
                    <a:pt x="223736" y="39776"/>
                  </a:cubicBezTo>
                  <a:lnTo>
                    <a:pt x="223736" y="66821"/>
                  </a:lnTo>
                  <a:lnTo>
                    <a:pt x="215559" y="66821"/>
                  </a:lnTo>
                  <a:close/>
                  <a:moveTo>
                    <a:pt x="276466" y="60330"/>
                  </a:moveTo>
                  <a:cubicBezTo>
                    <a:pt x="273911" y="62994"/>
                    <a:pt x="271213" y="64977"/>
                    <a:pt x="268348" y="66310"/>
                  </a:cubicBezTo>
                  <a:cubicBezTo>
                    <a:pt x="265500" y="67641"/>
                    <a:pt x="262464" y="68309"/>
                    <a:pt x="259243" y="68309"/>
                  </a:cubicBezTo>
                  <a:cubicBezTo>
                    <a:pt x="254283" y="68309"/>
                    <a:pt x="250411" y="67022"/>
                    <a:pt x="247625" y="64437"/>
                  </a:cubicBezTo>
                  <a:cubicBezTo>
                    <a:pt x="244835" y="61848"/>
                    <a:pt x="243442" y="58272"/>
                    <a:pt x="243442" y="53718"/>
                  </a:cubicBezTo>
                  <a:cubicBezTo>
                    <a:pt x="243442" y="49302"/>
                    <a:pt x="244806" y="45835"/>
                    <a:pt x="247546" y="43325"/>
                  </a:cubicBezTo>
                  <a:cubicBezTo>
                    <a:pt x="250289" y="40816"/>
                    <a:pt x="254471" y="39203"/>
                    <a:pt x="260063" y="38475"/>
                  </a:cubicBezTo>
                  <a:cubicBezTo>
                    <a:pt x="261489" y="38320"/>
                    <a:pt x="263409" y="38103"/>
                    <a:pt x="265839" y="37839"/>
                  </a:cubicBezTo>
                  <a:cubicBezTo>
                    <a:pt x="269975" y="37421"/>
                    <a:pt x="272531" y="37003"/>
                    <a:pt x="273459" y="36618"/>
                  </a:cubicBezTo>
                  <a:cubicBezTo>
                    <a:pt x="274405" y="36246"/>
                    <a:pt x="275027" y="35765"/>
                    <a:pt x="275320" y="35175"/>
                  </a:cubicBezTo>
                  <a:cubicBezTo>
                    <a:pt x="275630" y="34589"/>
                    <a:pt x="275784" y="33302"/>
                    <a:pt x="275784" y="31336"/>
                  </a:cubicBezTo>
                  <a:cubicBezTo>
                    <a:pt x="275784" y="28856"/>
                    <a:pt x="274872" y="26999"/>
                    <a:pt x="273058" y="25744"/>
                  </a:cubicBezTo>
                  <a:cubicBezTo>
                    <a:pt x="271246" y="24506"/>
                    <a:pt x="268503" y="23884"/>
                    <a:pt x="264835" y="23884"/>
                  </a:cubicBezTo>
                  <a:cubicBezTo>
                    <a:pt x="261054" y="23884"/>
                    <a:pt x="258189" y="24645"/>
                    <a:pt x="256266" y="26163"/>
                  </a:cubicBezTo>
                  <a:cubicBezTo>
                    <a:pt x="254346" y="27681"/>
                    <a:pt x="253388" y="29926"/>
                    <a:pt x="253388" y="32900"/>
                  </a:cubicBezTo>
                  <a:lnTo>
                    <a:pt x="245672" y="32900"/>
                  </a:lnTo>
                  <a:lnTo>
                    <a:pt x="245672" y="32528"/>
                  </a:lnTo>
                  <a:cubicBezTo>
                    <a:pt x="245672" y="27635"/>
                    <a:pt x="247391" y="23746"/>
                    <a:pt x="250845" y="20910"/>
                  </a:cubicBezTo>
                  <a:cubicBezTo>
                    <a:pt x="254300" y="18062"/>
                    <a:pt x="259039" y="16636"/>
                    <a:pt x="265095" y="16636"/>
                  </a:cubicBezTo>
                  <a:cubicBezTo>
                    <a:pt x="271602" y="16636"/>
                    <a:pt x="276387" y="17861"/>
                    <a:pt x="279456" y="20291"/>
                  </a:cubicBezTo>
                  <a:cubicBezTo>
                    <a:pt x="282522" y="22725"/>
                    <a:pt x="284057" y="26535"/>
                    <a:pt x="284057" y="31721"/>
                  </a:cubicBezTo>
                  <a:lnTo>
                    <a:pt x="284057" y="56026"/>
                  </a:lnTo>
                  <a:cubicBezTo>
                    <a:pt x="284057" y="58101"/>
                    <a:pt x="284287" y="59448"/>
                    <a:pt x="284738" y="60050"/>
                  </a:cubicBezTo>
                  <a:cubicBezTo>
                    <a:pt x="285203" y="60656"/>
                    <a:pt x="286023" y="60966"/>
                    <a:pt x="287202" y="60966"/>
                  </a:cubicBezTo>
                  <a:cubicBezTo>
                    <a:pt x="287449" y="60966"/>
                    <a:pt x="287742" y="60949"/>
                    <a:pt x="288097" y="60903"/>
                  </a:cubicBezTo>
                  <a:cubicBezTo>
                    <a:pt x="288456" y="60857"/>
                    <a:pt x="288875" y="60781"/>
                    <a:pt x="289352" y="60686"/>
                  </a:cubicBezTo>
                  <a:lnTo>
                    <a:pt x="289352" y="67005"/>
                  </a:lnTo>
                  <a:cubicBezTo>
                    <a:pt x="288361" y="67285"/>
                    <a:pt x="287478" y="67473"/>
                    <a:pt x="286737" y="67578"/>
                  </a:cubicBezTo>
                  <a:cubicBezTo>
                    <a:pt x="286006" y="67687"/>
                    <a:pt x="285295" y="67749"/>
                    <a:pt x="284630" y="67749"/>
                  </a:cubicBezTo>
                  <a:cubicBezTo>
                    <a:pt x="281903" y="67749"/>
                    <a:pt x="279858" y="67160"/>
                    <a:pt x="278511" y="65968"/>
                  </a:cubicBezTo>
                  <a:cubicBezTo>
                    <a:pt x="277148" y="64792"/>
                    <a:pt x="276466" y="62994"/>
                    <a:pt x="276466" y="60610"/>
                  </a:cubicBezTo>
                  <a:lnTo>
                    <a:pt x="276466" y="60330"/>
                  </a:lnTo>
                  <a:close/>
                  <a:moveTo>
                    <a:pt x="275692" y="42100"/>
                  </a:moveTo>
                  <a:cubicBezTo>
                    <a:pt x="273509" y="43276"/>
                    <a:pt x="269774" y="44192"/>
                    <a:pt x="264476" y="44857"/>
                  </a:cubicBezTo>
                  <a:cubicBezTo>
                    <a:pt x="262602" y="45104"/>
                    <a:pt x="261192" y="45291"/>
                    <a:pt x="260247" y="45446"/>
                  </a:cubicBezTo>
                  <a:cubicBezTo>
                    <a:pt x="257290" y="45927"/>
                    <a:pt x="255153" y="46809"/>
                    <a:pt x="253852" y="48081"/>
                  </a:cubicBezTo>
                  <a:cubicBezTo>
                    <a:pt x="252551" y="49348"/>
                    <a:pt x="251899" y="51192"/>
                    <a:pt x="251899" y="53623"/>
                  </a:cubicBezTo>
                  <a:cubicBezTo>
                    <a:pt x="251899" y="56040"/>
                    <a:pt x="252657" y="57900"/>
                    <a:pt x="254175" y="59201"/>
                  </a:cubicBezTo>
                  <a:cubicBezTo>
                    <a:pt x="255680" y="60502"/>
                    <a:pt x="257847" y="61150"/>
                    <a:pt x="260666" y="61150"/>
                  </a:cubicBezTo>
                  <a:cubicBezTo>
                    <a:pt x="265049" y="61150"/>
                    <a:pt x="268658" y="60050"/>
                    <a:pt x="271464" y="57838"/>
                  </a:cubicBezTo>
                  <a:cubicBezTo>
                    <a:pt x="274283" y="55621"/>
                    <a:pt x="275692" y="52803"/>
                    <a:pt x="275692" y="49348"/>
                  </a:cubicBezTo>
                  <a:lnTo>
                    <a:pt x="275692" y="42100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DF7CB7DB-8312-4C1D-9072-3960783FCBB5}"/>
                </a:ext>
              </a:extLst>
            </p:cNvPr>
            <p:cNvSpPr/>
            <p:nvPr/>
          </p:nvSpPr>
          <p:spPr>
            <a:xfrm>
              <a:off x="10650863" y="4640179"/>
              <a:ext cx="212012" cy="66649"/>
            </a:xfrm>
            <a:custGeom>
              <a:avLst/>
              <a:gdLst>
                <a:gd name="connsiteX0" fmla="*/ 9109 w 220248"/>
                <a:gd name="connsiteY0" fmla="*/ 31504 h 69237"/>
                <a:gd name="connsiteX1" fmla="*/ 24336 w 220248"/>
                <a:gd name="connsiteY1" fmla="*/ 31504 h 69237"/>
                <a:gd name="connsiteX2" fmla="*/ 35424 w 220248"/>
                <a:gd name="connsiteY2" fmla="*/ 28965 h 69237"/>
                <a:gd name="connsiteX3" fmla="*/ 38569 w 220248"/>
                <a:gd name="connsiteY3" fmla="*/ 20245 h 69237"/>
                <a:gd name="connsiteX4" fmla="*/ 35441 w 220248"/>
                <a:gd name="connsiteY4" fmla="*/ 11693 h 69237"/>
                <a:gd name="connsiteX5" fmla="*/ 25018 w 220248"/>
                <a:gd name="connsiteY5" fmla="*/ 9108 h 69237"/>
                <a:gd name="connsiteX6" fmla="*/ 9109 w 220248"/>
                <a:gd name="connsiteY6" fmla="*/ 9108 h 69237"/>
                <a:gd name="connsiteX7" fmla="*/ 9109 w 220248"/>
                <a:gd name="connsiteY7" fmla="*/ 31504 h 69237"/>
                <a:gd name="connsiteX8" fmla="*/ 0 w 220248"/>
                <a:gd name="connsiteY8" fmla="*/ 67749 h 69237"/>
                <a:gd name="connsiteX9" fmla="*/ 0 w 220248"/>
                <a:gd name="connsiteY9" fmla="*/ 929 h 69237"/>
                <a:gd name="connsiteX10" fmla="*/ 24613 w 220248"/>
                <a:gd name="connsiteY10" fmla="*/ 929 h 69237"/>
                <a:gd name="connsiteX11" fmla="*/ 33738 w 220248"/>
                <a:gd name="connsiteY11" fmla="*/ 1518 h 69237"/>
                <a:gd name="connsiteX12" fmla="*/ 39330 w 220248"/>
                <a:gd name="connsiteY12" fmla="*/ 3471 h 69237"/>
                <a:gd name="connsiteX13" fmla="*/ 45587 w 220248"/>
                <a:gd name="connsiteY13" fmla="*/ 10053 h 69237"/>
                <a:gd name="connsiteX14" fmla="*/ 47770 w 220248"/>
                <a:gd name="connsiteY14" fmla="*/ 20262 h 69237"/>
                <a:gd name="connsiteX15" fmla="*/ 45587 w 220248"/>
                <a:gd name="connsiteY15" fmla="*/ 30111 h 69237"/>
                <a:gd name="connsiteX16" fmla="*/ 39235 w 220248"/>
                <a:gd name="connsiteY16" fmla="*/ 36911 h 69237"/>
                <a:gd name="connsiteX17" fmla="*/ 33583 w 220248"/>
                <a:gd name="connsiteY17" fmla="*/ 38972 h 69237"/>
                <a:gd name="connsiteX18" fmla="*/ 22894 w 220248"/>
                <a:gd name="connsiteY18" fmla="*/ 39591 h 69237"/>
                <a:gd name="connsiteX19" fmla="*/ 9109 w 220248"/>
                <a:gd name="connsiteY19" fmla="*/ 39591 h 69237"/>
                <a:gd name="connsiteX20" fmla="*/ 9109 w 220248"/>
                <a:gd name="connsiteY20" fmla="*/ 67749 h 69237"/>
                <a:gd name="connsiteX21" fmla="*/ 0 w 220248"/>
                <a:gd name="connsiteY21" fmla="*/ 67749 h 69237"/>
                <a:gd name="connsiteX22" fmla="*/ 63462 w 220248"/>
                <a:gd name="connsiteY22" fmla="*/ 43368 h 69237"/>
                <a:gd name="connsiteX23" fmla="*/ 67335 w 220248"/>
                <a:gd name="connsiteY23" fmla="*/ 57202 h 69237"/>
                <a:gd name="connsiteX24" fmla="*/ 78426 w 220248"/>
                <a:gd name="connsiteY24" fmla="*/ 61987 h 69237"/>
                <a:gd name="connsiteX25" fmla="*/ 89392 w 220248"/>
                <a:gd name="connsiteY25" fmla="*/ 57202 h 69237"/>
                <a:gd name="connsiteX26" fmla="*/ 93203 w 220248"/>
                <a:gd name="connsiteY26" fmla="*/ 43368 h 69237"/>
                <a:gd name="connsiteX27" fmla="*/ 89392 w 220248"/>
                <a:gd name="connsiteY27" fmla="*/ 29600 h 69237"/>
                <a:gd name="connsiteX28" fmla="*/ 78426 w 220248"/>
                <a:gd name="connsiteY28" fmla="*/ 24812 h 69237"/>
                <a:gd name="connsiteX29" fmla="*/ 67318 w 220248"/>
                <a:gd name="connsiteY29" fmla="*/ 29584 h 69237"/>
                <a:gd name="connsiteX30" fmla="*/ 63462 w 220248"/>
                <a:gd name="connsiteY30" fmla="*/ 43368 h 69237"/>
                <a:gd name="connsiteX31" fmla="*/ 55098 w 220248"/>
                <a:gd name="connsiteY31" fmla="*/ 43368 h 69237"/>
                <a:gd name="connsiteX32" fmla="*/ 61200 w 220248"/>
                <a:gd name="connsiteY32" fmla="*/ 24365 h 69237"/>
                <a:gd name="connsiteX33" fmla="*/ 78331 w 220248"/>
                <a:gd name="connsiteY33" fmla="*/ 17565 h 69237"/>
                <a:gd name="connsiteX34" fmla="*/ 95524 w 220248"/>
                <a:gd name="connsiteY34" fmla="*/ 24348 h 69237"/>
                <a:gd name="connsiteX35" fmla="*/ 101659 w 220248"/>
                <a:gd name="connsiteY35" fmla="*/ 43368 h 69237"/>
                <a:gd name="connsiteX36" fmla="*/ 95557 w 220248"/>
                <a:gd name="connsiteY36" fmla="*/ 62438 h 69237"/>
                <a:gd name="connsiteX37" fmla="*/ 78426 w 220248"/>
                <a:gd name="connsiteY37" fmla="*/ 69238 h 69237"/>
                <a:gd name="connsiteX38" fmla="*/ 61233 w 220248"/>
                <a:gd name="connsiteY38" fmla="*/ 62451 h 69237"/>
                <a:gd name="connsiteX39" fmla="*/ 55098 w 220248"/>
                <a:gd name="connsiteY39" fmla="*/ 43368 h 69237"/>
                <a:gd name="connsiteX40" fmla="*/ 91714 w 220248"/>
                <a:gd name="connsiteY40" fmla="*/ 0 h 69237"/>
                <a:gd name="connsiteX41" fmla="*/ 88539 w 220248"/>
                <a:gd name="connsiteY41" fmla="*/ 6988 h 69237"/>
                <a:gd name="connsiteX42" fmla="*/ 82776 w 220248"/>
                <a:gd name="connsiteY42" fmla="*/ 9388 h 69237"/>
                <a:gd name="connsiteX43" fmla="*/ 81446 w 220248"/>
                <a:gd name="connsiteY43" fmla="*/ 9280 h 69237"/>
                <a:gd name="connsiteX44" fmla="*/ 79836 w 220248"/>
                <a:gd name="connsiteY44" fmla="*/ 8937 h 69237"/>
                <a:gd name="connsiteX45" fmla="*/ 75436 w 220248"/>
                <a:gd name="connsiteY45" fmla="*/ 7699 h 69237"/>
                <a:gd name="connsiteX46" fmla="*/ 74274 w 220248"/>
                <a:gd name="connsiteY46" fmla="*/ 7436 h 69237"/>
                <a:gd name="connsiteX47" fmla="*/ 73203 w 220248"/>
                <a:gd name="connsiteY47" fmla="*/ 7343 h 69237"/>
                <a:gd name="connsiteX48" fmla="*/ 70803 w 220248"/>
                <a:gd name="connsiteY48" fmla="*/ 8147 h 69237"/>
                <a:gd name="connsiteX49" fmla="*/ 69130 w 220248"/>
                <a:gd name="connsiteY49" fmla="*/ 10501 h 69237"/>
                <a:gd name="connsiteX50" fmla="*/ 65135 w 220248"/>
                <a:gd name="connsiteY50" fmla="*/ 10501 h 69237"/>
                <a:gd name="connsiteX51" fmla="*/ 68217 w 220248"/>
                <a:gd name="connsiteY51" fmla="*/ 3626 h 69237"/>
                <a:gd name="connsiteX52" fmla="*/ 73885 w 220248"/>
                <a:gd name="connsiteY52" fmla="*/ 1209 h 69237"/>
                <a:gd name="connsiteX53" fmla="*/ 75344 w 220248"/>
                <a:gd name="connsiteY53" fmla="*/ 1301 h 69237"/>
                <a:gd name="connsiteX54" fmla="*/ 76566 w 220248"/>
                <a:gd name="connsiteY54" fmla="*/ 1564 h 69237"/>
                <a:gd name="connsiteX55" fmla="*/ 81057 w 220248"/>
                <a:gd name="connsiteY55" fmla="*/ 2898 h 69237"/>
                <a:gd name="connsiteX56" fmla="*/ 82329 w 220248"/>
                <a:gd name="connsiteY56" fmla="*/ 3161 h 69237"/>
                <a:gd name="connsiteX57" fmla="*/ 83458 w 220248"/>
                <a:gd name="connsiteY57" fmla="*/ 3253 h 69237"/>
                <a:gd name="connsiteX58" fmla="*/ 86047 w 220248"/>
                <a:gd name="connsiteY58" fmla="*/ 2433 h 69237"/>
                <a:gd name="connsiteX59" fmla="*/ 87719 w 220248"/>
                <a:gd name="connsiteY59" fmla="*/ 0 h 69237"/>
                <a:gd name="connsiteX60" fmla="*/ 91714 w 220248"/>
                <a:gd name="connsiteY60" fmla="*/ 0 h 69237"/>
                <a:gd name="connsiteX61" fmla="*/ 111697 w 220248"/>
                <a:gd name="connsiteY61" fmla="*/ 67749 h 69237"/>
                <a:gd name="connsiteX62" fmla="*/ 111697 w 220248"/>
                <a:gd name="connsiteY62" fmla="*/ 929 h 69237"/>
                <a:gd name="connsiteX63" fmla="*/ 119969 w 220248"/>
                <a:gd name="connsiteY63" fmla="*/ 929 h 69237"/>
                <a:gd name="connsiteX64" fmla="*/ 119969 w 220248"/>
                <a:gd name="connsiteY64" fmla="*/ 67749 h 69237"/>
                <a:gd name="connsiteX65" fmla="*/ 111697 w 220248"/>
                <a:gd name="connsiteY65" fmla="*/ 67749 h 69237"/>
                <a:gd name="connsiteX66" fmla="*/ 144411 w 220248"/>
                <a:gd name="connsiteY66" fmla="*/ 67749 h 69237"/>
                <a:gd name="connsiteX67" fmla="*/ 126473 w 220248"/>
                <a:gd name="connsiteY67" fmla="*/ 19145 h 69237"/>
                <a:gd name="connsiteX68" fmla="*/ 135240 w 220248"/>
                <a:gd name="connsiteY68" fmla="*/ 19145 h 69237"/>
                <a:gd name="connsiteX69" fmla="*/ 148794 w 220248"/>
                <a:gd name="connsiteY69" fmla="*/ 58085 h 69237"/>
                <a:gd name="connsiteX70" fmla="*/ 162039 w 220248"/>
                <a:gd name="connsiteY70" fmla="*/ 19145 h 69237"/>
                <a:gd name="connsiteX71" fmla="*/ 170806 w 220248"/>
                <a:gd name="connsiteY71" fmla="*/ 19145 h 69237"/>
                <a:gd name="connsiteX72" fmla="*/ 153055 w 220248"/>
                <a:gd name="connsiteY72" fmla="*/ 67749 h 69237"/>
                <a:gd name="connsiteX73" fmla="*/ 144411 w 220248"/>
                <a:gd name="connsiteY73" fmla="*/ 67749 h 69237"/>
                <a:gd name="connsiteX74" fmla="*/ 207363 w 220248"/>
                <a:gd name="connsiteY74" fmla="*/ 61259 h 69237"/>
                <a:gd name="connsiteX75" fmla="*/ 199245 w 220248"/>
                <a:gd name="connsiteY75" fmla="*/ 67239 h 69237"/>
                <a:gd name="connsiteX76" fmla="*/ 190140 w 220248"/>
                <a:gd name="connsiteY76" fmla="*/ 69238 h 69237"/>
                <a:gd name="connsiteX77" fmla="*/ 178521 w 220248"/>
                <a:gd name="connsiteY77" fmla="*/ 65365 h 69237"/>
                <a:gd name="connsiteX78" fmla="*/ 174339 w 220248"/>
                <a:gd name="connsiteY78" fmla="*/ 54647 h 69237"/>
                <a:gd name="connsiteX79" fmla="*/ 178442 w 220248"/>
                <a:gd name="connsiteY79" fmla="*/ 44254 h 69237"/>
                <a:gd name="connsiteX80" fmla="*/ 190960 w 220248"/>
                <a:gd name="connsiteY80" fmla="*/ 39404 h 69237"/>
                <a:gd name="connsiteX81" fmla="*/ 196736 w 220248"/>
                <a:gd name="connsiteY81" fmla="*/ 38768 h 69237"/>
                <a:gd name="connsiteX82" fmla="*/ 204356 w 220248"/>
                <a:gd name="connsiteY82" fmla="*/ 37546 h 69237"/>
                <a:gd name="connsiteX83" fmla="*/ 206217 w 220248"/>
                <a:gd name="connsiteY83" fmla="*/ 36104 h 69237"/>
                <a:gd name="connsiteX84" fmla="*/ 206681 w 220248"/>
                <a:gd name="connsiteY84" fmla="*/ 32264 h 69237"/>
                <a:gd name="connsiteX85" fmla="*/ 203954 w 220248"/>
                <a:gd name="connsiteY85" fmla="*/ 26673 h 69237"/>
                <a:gd name="connsiteX86" fmla="*/ 195731 w 220248"/>
                <a:gd name="connsiteY86" fmla="*/ 24812 h 69237"/>
                <a:gd name="connsiteX87" fmla="*/ 187163 w 220248"/>
                <a:gd name="connsiteY87" fmla="*/ 27091 h 69237"/>
                <a:gd name="connsiteX88" fmla="*/ 184284 w 220248"/>
                <a:gd name="connsiteY88" fmla="*/ 33829 h 69237"/>
                <a:gd name="connsiteX89" fmla="*/ 176569 w 220248"/>
                <a:gd name="connsiteY89" fmla="*/ 33829 h 69237"/>
                <a:gd name="connsiteX90" fmla="*/ 176569 w 220248"/>
                <a:gd name="connsiteY90" fmla="*/ 33456 h 69237"/>
                <a:gd name="connsiteX91" fmla="*/ 181742 w 220248"/>
                <a:gd name="connsiteY91" fmla="*/ 21839 h 69237"/>
                <a:gd name="connsiteX92" fmla="*/ 195991 w 220248"/>
                <a:gd name="connsiteY92" fmla="*/ 17565 h 69237"/>
                <a:gd name="connsiteX93" fmla="*/ 210353 w 220248"/>
                <a:gd name="connsiteY93" fmla="*/ 21220 h 69237"/>
                <a:gd name="connsiteX94" fmla="*/ 214953 w 220248"/>
                <a:gd name="connsiteY94" fmla="*/ 32650 h 69237"/>
                <a:gd name="connsiteX95" fmla="*/ 214953 w 220248"/>
                <a:gd name="connsiteY95" fmla="*/ 56955 h 69237"/>
                <a:gd name="connsiteX96" fmla="*/ 215635 w 220248"/>
                <a:gd name="connsiteY96" fmla="*/ 60979 h 69237"/>
                <a:gd name="connsiteX97" fmla="*/ 218098 w 220248"/>
                <a:gd name="connsiteY97" fmla="*/ 61894 h 69237"/>
                <a:gd name="connsiteX98" fmla="*/ 218994 w 220248"/>
                <a:gd name="connsiteY98" fmla="*/ 61832 h 69237"/>
                <a:gd name="connsiteX99" fmla="*/ 220249 w 220248"/>
                <a:gd name="connsiteY99" fmla="*/ 61615 h 69237"/>
                <a:gd name="connsiteX100" fmla="*/ 220249 w 220248"/>
                <a:gd name="connsiteY100" fmla="*/ 67934 h 69237"/>
                <a:gd name="connsiteX101" fmla="*/ 217634 w 220248"/>
                <a:gd name="connsiteY101" fmla="*/ 68507 h 69237"/>
                <a:gd name="connsiteX102" fmla="*/ 215526 w 220248"/>
                <a:gd name="connsiteY102" fmla="*/ 68678 h 69237"/>
                <a:gd name="connsiteX103" fmla="*/ 209408 w 220248"/>
                <a:gd name="connsiteY103" fmla="*/ 66896 h 69237"/>
                <a:gd name="connsiteX104" fmla="*/ 207363 w 220248"/>
                <a:gd name="connsiteY104" fmla="*/ 61539 h 69237"/>
                <a:gd name="connsiteX105" fmla="*/ 207363 w 220248"/>
                <a:gd name="connsiteY105" fmla="*/ 61259 h 69237"/>
                <a:gd name="connsiteX106" fmla="*/ 206589 w 220248"/>
                <a:gd name="connsiteY106" fmla="*/ 43029 h 69237"/>
                <a:gd name="connsiteX107" fmla="*/ 195372 w 220248"/>
                <a:gd name="connsiteY107" fmla="*/ 45785 h 69237"/>
                <a:gd name="connsiteX108" fmla="*/ 191144 w 220248"/>
                <a:gd name="connsiteY108" fmla="*/ 46375 h 69237"/>
                <a:gd name="connsiteX109" fmla="*/ 184749 w 220248"/>
                <a:gd name="connsiteY109" fmla="*/ 49009 h 69237"/>
                <a:gd name="connsiteX110" fmla="*/ 182796 w 220248"/>
                <a:gd name="connsiteY110" fmla="*/ 54551 h 69237"/>
                <a:gd name="connsiteX111" fmla="*/ 185071 w 220248"/>
                <a:gd name="connsiteY111" fmla="*/ 60129 h 69237"/>
                <a:gd name="connsiteX112" fmla="*/ 191562 w 220248"/>
                <a:gd name="connsiteY112" fmla="*/ 62079 h 69237"/>
                <a:gd name="connsiteX113" fmla="*/ 202360 w 220248"/>
                <a:gd name="connsiteY113" fmla="*/ 58766 h 69237"/>
                <a:gd name="connsiteX114" fmla="*/ 206589 w 220248"/>
                <a:gd name="connsiteY114" fmla="*/ 50277 h 69237"/>
                <a:gd name="connsiteX115" fmla="*/ 206589 w 220248"/>
                <a:gd name="connsiteY115" fmla="*/ 43029 h 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0248" h="69237">
                  <a:moveTo>
                    <a:pt x="9109" y="31504"/>
                  </a:moveTo>
                  <a:lnTo>
                    <a:pt x="24336" y="31504"/>
                  </a:lnTo>
                  <a:cubicBezTo>
                    <a:pt x="29632" y="31504"/>
                    <a:pt x="33320" y="30654"/>
                    <a:pt x="35424" y="28965"/>
                  </a:cubicBezTo>
                  <a:cubicBezTo>
                    <a:pt x="37515" y="27262"/>
                    <a:pt x="38569" y="24365"/>
                    <a:pt x="38569" y="20245"/>
                  </a:cubicBezTo>
                  <a:cubicBezTo>
                    <a:pt x="38569" y="16264"/>
                    <a:pt x="37532" y="13429"/>
                    <a:pt x="35441" y="11693"/>
                  </a:cubicBezTo>
                  <a:cubicBezTo>
                    <a:pt x="33366" y="9974"/>
                    <a:pt x="29879" y="9108"/>
                    <a:pt x="25018" y="9108"/>
                  </a:cubicBezTo>
                  <a:lnTo>
                    <a:pt x="9109" y="9108"/>
                  </a:lnTo>
                  <a:lnTo>
                    <a:pt x="9109" y="31504"/>
                  </a:lnTo>
                  <a:close/>
                  <a:moveTo>
                    <a:pt x="0" y="67749"/>
                  </a:moveTo>
                  <a:lnTo>
                    <a:pt x="0" y="929"/>
                  </a:lnTo>
                  <a:lnTo>
                    <a:pt x="24613" y="929"/>
                  </a:lnTo>
                  <a:cubicBezTo>
                    <a:pt x="28611" y="929"/>
                    <a:pt x="31647" y="1133"/>
                    <a:pt x="33738" y="1518"/>
                  </a:cubicBezTo>
                  <a:cubicBezTo>
                    <a:pt x="35829" y="1907"/>
                    <a:pt x="37687" y="2555"/>
                    <a:pt x="39330" y="3471"/>
                  </a:cubicBezTo>
                  <a:cubicBezTo>
                    <a:pt x="42057" y="4956"/>
                    <a:pt x="44131" y="7142"/>
                    <a:pt x="45587" y="10053"/>
                  </a:cubicBezTo>
                  <a:cubicBezTo>
                    <a:pt x="47043" y="12948"/>
                    <a:pt x="47770" y="16356"/>
                    <a:pt x="47770" y="20262"/>
                  </a:cubicBezTo>
                  <a:cubicBezTo>
                    <a:pt x="47770" y="23976"/>
                    <a:pt x="47043" y="27262"/>
                    <a:pt x="45587" y="30111"/>
                  </a:cubicBezTo>
                  <a:cubicBezTo>
                    <a:pt x="44131" y="32946"/>
                    <a:pt x="42024" y="35222"/>
                    <a:pt x="39235" y="36911"/>
                  </a:cubicBezTo>
                  <a:cubicBezTo>
                    <a:pt x="37624" y="37886"/>
                    <a:pt x="35750" y="38567"/>
                    <a:pt x="33583" y="38972"/>
                  </a:cubicBezTo>
                  <a:cubicBezTo>
                    <a:pt x="31413" y="39390"/>
                    <a:pt x="27850" y="39591"/>
                    <a:pt x="22894" y="39591"/>
                  </a:cubicBezTo>
                  <a:lnTo>
                    <a:pt x="9109" y="39591"/>
                  </a:lnTo>
                  <a:lnTo>
                    <a:pt x="9109" y="67749"/>
                  </a:lnTo>
                  <a:lnTo>
                    <a:pt x="0" y="67749"/>
                  </a:lnTo>
                  <a:close/>
                  <a:moveTo>
                    <a:pt x="63462" y="43368"/>
                  </a:moveTo>
                  <a:cubicBezTo>
                    <a:pt x="63462" y="49394"/>
                    <a:pt x="64747" y="54011"/>
                    <a:pt x="67335" y="57202"/>
                  </a:cubicBezTo>
                  <a:cubicBezTo>
                    <a:pt x="69920" y="60393"/>
                    <a:pt x="73622" y="61987"/>
                    <a:pt x="78426" y="61987"/>
                  </a:cubicBezTo>
                  <a:cubicBezTo>
                    <a:pt x="83195" y="61987"/>
                    <a:pt x="86850" y="60393"/>
                    <a:pt x="89392" y="57202"/>
                  </a:cubicBezTo>
                  <a:cubicBezTo>
                    <a:pt x="91931" y="54011"/>
                    <a:pt x="93203" y="49394"/>
                    <a:pt x="93203" y="43368"/>
                  </a:cubicBezTo>
                  <a:cubicBezTo>
                    <a:pt x="93203" y="37392"/>
                    <a:pt x="91931" y="32791"/>
                    <a:pt x="89392" y="29600"/>
                  </a:cubicBezTo>
                  <a:cubicBezTo>
                    <a:pt x="86850" y="26410"/>
                    <a:pt x="83195" y="24812"/>
                    <a:pt x="78426" y="24812"/>
                  </a:cubicBezTo>
                  <a:cubicBezTo>
                    <a:pt x="73592" y="24812"/>
                    <a:pt x="69890" y="26410"/>
                    <a:pt x="67318" y="29584"/>
                  </a:cubicBezTo>
                  <a:cubicBezTo>
                    <a:pt x="64747" y="32758"/>
                    <a:pt x="63462" y="37359"/>
                    <a:pt x="63462" y="43368"/>
                  </a:cubicBezTo>
                  <a:close/>
                  <a:moveTo>
                    <a:pt x="55098" y="43368"/>
                  </a:moveTo>
                  <a:cubicBezTo>
                    <a:pt x="55098" y="35238"/>
                    <a:pt x="57126" y="28902"/>
                    <a:pt x="61200" y="24365"/>
                  </a:cubicBezTo>
                  <a:cubicBezTo>
                    <a:pt x="65273" y="19827"/>
                    <a:pt x="70974" y="17565"/>
                    <a:pt x="78331" y="17565"/>
                  </a:cubicBezTo>
                  <a:cubicBezTo>
                    <a:pt x="85721" y="17565"/>
                    <a:pt x="91451" y="19827"/>
                    <a:pt x="95524" y="24348"/>
                  </a:cubicBezTo>
                  <a:cubicBezTo>
                    <a:pt x="99614" y="28873"/>
                    <a:pt x="101659" y="35208"/>
                    <a:pt x="101659" y="43368"/>
                  </a:cubicBezTo>
                  <a:cubicBezTo>
                    <a:pt x="101659" y="51548"/>
                    <a:pt x="99631" y="57897"/>
                    <a:pt x="95557" y="62438"/>
                  </a:cubicBezTo>
                  <a:cubicBezTo>
                    <a:pt x="91484" y="66976"/>
                    <a:pt x="85783" y="69238"/>
                    <a:pt x="78426" y="69238"/>
                  </a:cubicBezTo>
                  <a:cubicBezTo>
                    <a:pt x="71036" y="69238"/>
                    <a:pt x="65306" y="66976"/>
                    <a:pt x="61233" y="62451"/>
                  </a:cubicBezTo>
                  <a:cubicBezTo>
                    <a:pt x="57143" y="57930"/>
                    <a:pt x="55098" y="51578"/>
                    <a:pt x="55098" y="43368"/>
                  </a:cubicBezTo>
                  <a:close/>
                  <a:moveTo>
                    <a:pt x="91714" y="0"/>
                  </a:moveTo>
                  <a:cubicBezTo>
                    <a:pt x="91111" y="3053"/>
                    <a:pt x="90058" y="5374"/>
                    <a:pt x="88539" y="6988"/>
                  </a:cubicBezTo>
                  <a:cubicBezTo>
                    <a:pt x="87021" y="8581"/>
                    <a:pt x="85101" y="9388"/>
                    <a:pt x="82776" y="9388"/>
                  </a:cubicBezTo>
                  <a:cubicBezTo>
                    <a:pt x="82391" y="9388"/>
                    <a:pt x="81940" y="9355"/>
                    <a:pt x="81446" y="9280"/>
                  </a:cubicBezTo>
                  <a:cubicBezTo>
                    <a:pt x="80936" y="9201"/>
                    <a:pt x="80409" y="9079"/>
                    <a:pt x="79836" y="8937"/>
                  </a:cubicBezTo>
                  <a:lnTo>
                    <a:pt x="75436" y="7699"/>
                  </a:lnTo>
                  <a:cubicBezTo>
                    <a:pt x="75047" y="7590"/>
                    <a:pt x="74662" y="7498"/>
                    <a:pt x="74274" y="7436"/>
                  </a:cubicBezTo>
                  <a:cubicBezTo>
                    <a:pt x="73901" y="7373"/>
                    <a:pt x="73546" y="7343"/>
                    <a:pt x="73203" y="7343"/>
                  </a:cubicBezTo>
                  <a:cubicBezTo>
                    <a:pt x="72308" y="7343"/>
                    <a:pt x="71501" y="7607"/>
                    <a:pt x="70803" y="8147"/>
                  </a:cubicBezTo>
                  <a:cubicBezTo>
                    <a:pt x="70108" y="8674"/>
                    <a:pt x="69548" y="9464"/>
                    <a:pt x="69130" y="10501"/>
                  </a:cubicBezTo>
                  <a:lnTo>
                    <a:pt x="65135" y="10501"/>
                  </a:lnTo>
                  <a:cubicBezTo>
                    <a:pt x="65675" y="7528"/>
                    <a:pt x="66716" y="5236"/>
                    <a:pt x="68217" y="3626"/>
                  </a:cubicBezTo>
                  <a:cubicBezTo>
                    <a:pt x="69736" y="2015"/>
                    <a:pt x="71626" y="1209"/>
                    <a:pt x="73885" y="1209"/>
                  </a:cubicBezTo>
                  <a:cubicBezTo>
                    <a:pt x="74399" y="1209"/>
                    <a:pt x="74893" y="1238"/>
                    <a:pt x="75344" y="1301"/>
                  </a:cubicBezTo>
                  <a:cubicBezTo>
                    <a:pt x="75792" y="1363"/>
                    <a:pt x="76210" y="1455"/>
                    <a:pt x="76566" y="1564"/>
                  </a:cubicBezTo>
                  <a:lnTo>
                    <a:pt x="81057" y="2898"/>
                  </a:lnTo>
                  <a:cubicBezTo>
                    <a:pt x="81509" y="3006"/>
                    <a:pt x="81927" y="3099"/>
                    <a:pt x="82329" y="3161"/>
                  </a:cubicBezTo>
                  <a:cubicBezTo>
                    <a:pt x="82717" y="3224"/>
                    <a:pt x="83102" y="3253"/>
                    <a:pt x="83458" y="3253"/>
                  </a:cubicBezTo>
                  <a:cubicBezTo>
                    <a:pt x="84482" y="3253"/>
                    <a:pt x="85348" y="2974"/>
                    <a:pt x="86047" y="2433"/>
                  </a:cubicBezTo>
                  <a:cubicBezTo>
                    <a:pt x="86741" y="1890"/>
                    <a:pt x="87301" y="1083"/>
                    <a:pt x="87719" y="0"/>
                  </a:cubicBezTo>
                  <a:lnTo>
                    <a:pt x="91714" y="0"/>
                  </a:lnTo>
                  <a:close/>
                  <a:moveTo>
                    <a:pt x="111697" y="67749"/>
                  </a:moveTo>
                  <a:lnTo>
                    <a:pt x="111697" y="929"/>
                  </a:lnTo>
                  <a:lnTo>
                    <a:pt x="119969" y="929"/>
                  </a:lnTo>
                  <a:lnTo>
                    <a:pt x="119969" y="67749"/>
                  </a:lnTo>
                  <a:lnTo>
                    <a:pt x="111697" y="67749"/>
                  </a:lnTo>
                  <a:close/>
                  <a:moveTo>
                    <a:pt x="144411" y="67749"/>
                  </a:moveTo>
                  <a:lnTo>
                    <a:pt x="126473" y="19145"/>
                  </a:lnTo>
                  <a:lnTo>
                    <a:pt x="135240" y="19145"/>
                  </a:lnTo>
                  <a:lnTo>
                    <a:pt x="148794" y="58085"/>
                  </a:lnTo>
                  <a:lnTo>
                    <a:pt x="162039" y="19145"/>
                  </a:lnTo>
                  <a:lnTo>
                    <a:pt x="170806" y="19145"/>
                  </a:lnTo>
                  <a:lnTo>
                    <a:pt x="153055" y="67749"/>
                  </a:lnTo>
                  <a:lnTo>
                    <a:pt x="144411" y="67749"/>
                  </a:lnTo>
                  <a:close/>
                  <a:moveTo>
                    <a:pt x="207363" y="61259"/>
                  </a:moveTo>
                  <a:cubicBezTo>
                    <a:pt x="204807" y="63923"/>
                    <a:pt x="202110" y="65905"/>
                    <a:pt x="199245" y="67239"/>
                  </a:cubicBezTo>
                  <a:cubicBezTo>
                    <a:pt x="196397" y="68569"/>
                    <a:pt x="193360" y="69238"/>
                    <a:pt x="190140" y="69238"/>
                  </a:cubicBezTo>
                  <a:cubicBezTo>
                    <a:pt x="185180" y="69238"/>
                    <a:pt x="181307" y="67950"/>
                    <a:pt x="178521" y="65365"/>
                  </a:cubicBezTo>
                  <a:cubicBezTo>
                    <a:pt x="175732" y="62777"/>
                    <a:pt x="174339" y="59201"/>
                    <a:pt x="174339" y="54647"/>
                  </a:cubicBezTo>
                  <a:cubicBezTo>
                    <a:pt x="174339" y="50231"/>
                    <a:pt x="175702" y="46763"/>
                    <a:pt x="178442" y="44254"/>
                  </a:cubicBezTo>
                  <a:cubicBezTo>
                    <a:pt x="181186" y="41745"/>
                    <a:pt x="185368" y="40131"/>
                    <a:pt x="190960" y="39404"/>
                  </a:cubicBezTo>
                  <a:cubicBezTo>
                    <a:pt x="192385" y="39249"/>
                    <a:pt x="194305" y="39031"/>
                    <a:pt x="196736" y="38768"/>
                  </a:cubicBezTo>
                  <a:cubicBezTo>
                    <a:pt x="200872" y="38350"/>
                    <a:pt x="203427" y="37932"/>
                    <a:pt x="204356" y="37546"/>
                  </a:cubicBezTo>
                  <a:cubicBezTo>
                    <a:pt x="205301" y="37174"/>
                    <a:pt x="205924" y="36693"/>
                    <a:pt x="206217" y="36104"/>
                  </a:cubicBezTo>
                  <a:cubicBezTo>
                    <a:pt x="206526" y="35518"/>
                    <a:pt x="206681" y="34230"/>
                    <a:pt x="206681" y="32264"/>
                  </a:cubicBezTo>
                  <a:cubicBezTo>
                    <a:pt x="206681" y="29785"/>
                    <a:pt x="205769" y="27928"/>
                    <a:pt x="203954" y="26673"/>
                  </a:cubicBezTo>
                  <a:cubicBezTo>
                    <a:pt x="202143" y="25435"/>
                    <a:pt x="199400" y="24812"/>
                    <a:pt x="195731" y="24812"/>
                  </a:cubicBezTo>
                  <a:cubicBezTo>
                    <a:pt x="191951" y="24812"/>
                    <a:pt x="189086" y="25573"/>
                    <a:pt x="187163" y="27091"/>
                  </a:cubicBezTo>
                  <a:cubicBezTo>
                    <a:pt x="185243" y="28609"/>
                    <a:pt x="184284" y="30855"/>
                    <a:pt x="184284" y="33829"/>
                  </a:cubicBezTo>
                  <a:lnTo>
                    <a:pt x="176569" y="33829"/>
                  </a:lnTo>
                  <a:lnTo>
                    <a:pt x="176569" y="33456"/>
                  </a:lnTo>
                  <a:cubicBezTo>
                    <a:pt x="176569" y="28563"/>
                    <a:pt x="178288" y="24674"/>
                    <a:pt x="181742" y="21839"/>
                  </a:cubicBezTo>
                  <a:cubicBezTo>
                    <a:pt x="185197" y="18991"/>
                    <a:pt x="189935" y="17565"/>
                    <a:pt x="195991" y="17565"/>
                  </a:cubicBezTo>
                  <a:cubicBezTo>
                    <a:pt x="202499" y="17565"/>
                    <a:pt x="207284" y="18790"/>
                    <a:pt x="210353" y="21220"/>
                  </a:cubicBezTo>
                  <a:cubicBezTo>
                    <a:pt x="213419" y="23653"/>
                    <a:pt x="214953" y="27463"/>
                    <a:pt x="214953" y="32650"/>
                  </a:cubicBezTo>
                  <a:lnTo>
                    <a:pt x="214953" y="56955"/>
                  </a:lnTo>
                  <a:cubicBezTo>
                    <a:pt x="214953" y="59030"/>
                    <a:pt x="215184" y="60376"/>
                    <a:pt x="215635" y="60979"/>
                  </a:cubicBezTo>
                  <a:cubicBezTo>
                    <a:pt x="216099" y="61585"/>
                    <a:pt x="216919" y="61894"/>
                    <a:pt x="218098" y="61894"/>
                  </a:cubicBezTo>
                  <a:cubicBezTo>
                    <a:pt x="218345" y="61894"/>
                    <a:pt x="218638" y="61878"/>
                    <a:pt x="218994" y="61832"/>
                  </a:cubicBezTo>
                  <a:cubicBezTo>
                    <a:pt x="219353" y="61786"/>
                    <a:pt x="219771" y="61710"/>
                    <a:pt x="220249" y="61615"/>
                  </a:cubicBezTo>
                  <a:lnTo>
                    <a:pt x="220249" y="67934"/>
                  </a:lnTo>
                  <a:cubicBezTo>
                    <a:pt x="219258" y="68214"/>
                    <a:pt x="218375" y="68401"/>
                    <a:pt x="217634" y="68507"/>
                  </a:cubicBezTo>
                  <a:cubicBezTo>
                    <a:pt x="216903" y="68615"/>
                    <a:pt x="216192" y="68678"/>
                    <a:pt x="215526" y="68678"/>
                  </a:cubicBezTo>
                  <a:cubicBezTo>
                    <a:pt x="212800" y="68678"/>
                    <a:pt x="210755" y="68089"/>
                    <a:pt x="209408" y="66896"/>
                  </a:cubicBezTo>
                  <a:cubicBezTo>
                    <a:pt x="208044" y="65721"/>
                    <a:pt x="207363" y="63923"/>
                    <a:pt x="207363" y="61539"/>
                  </a:cubicBezTo>
                  <a:lnTo>
                    <a:pt x="207363" y="61259"/>
                  </a:lnTo>
                  <a:close/>
                  <a:moveTo>
                    <a:pt x="206589" y="43029"/>
                  </a:moveTo>
                  <a:cubicBezTo>
                    <a:pt x="204405" y="44205"/>
                    <a:pt x="200671" y="45120"/>
                    <a:pt x="195372" y="45785"/>
                  </a:cubicBezTo>
                  <a:cubicBezTo>
                    <a:pt x="193499" y="46032"/>
                    <a:pt x="192089" y="46220"/>
                    <a:pt x="191144" y="46375"/>
                  </a:cubicBezTo>
                  <a:cubicBezTo>
                    <a:pt x="188187" y="46856"/>
                    <a:pt x="186049" y="47738"/>
                    <a:pt x="184749" y="49009"/>
                  </a:cubicBezTo>
                  <a:cubicBezTo>
                    <a:pt x="183448" y="50277"/>
                    <a:pt x="182796" y="52121"/>
                    <a:pt x="182796" y="54551"/>
                  </a:cubicBezTo>
                  <a:cubicBezTo>
                    <a:pt x="182796" y="56968"/>
                    <a:pt x="183553" y="58829"/>
                    <a:pt x="185071" y="60129"/>
                  </a:cubicBezTo>
                  <a:cubicBezTo>
                    <a:pt x="186576" y="61430"/>
                    <a:pt x="188743" y="62079"/>
                    <a:pt x="191562" y="62079"/>
                  </a:cubicBezTo>
                  <a:cubicBezTo>
                    <a:pt x="195945" y="62079"/>
                    <a:pt x="199555" y="60979"/>
                    <a:pt x="202360" y="58766"/>
                  </a:cubicBezTo>
                  <a:cubicBezTo>
                    <a:pt x="205179" y="56550"/>
                    <a:pt x="206589" y="53731"/>
                    <a:pt x="206589" y="50277"/>
                  </a:cubicBezTo>
                  <a:lnTo>
                    <a:pt x="206589" y="43029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07402B9-0CDF-4E28-A5AA-08C4F7744E68}"/>
                </a:ext>
              </a:extLst>
            </p:cNvPr>
            <p:cNvSpPr/>
            <p:nvPr/>
          </p:nvSpPr>
          <p:spPr>
            <a:xfrm>
              <a:off x="10461239" y="4438557"/>
              <a:ext cx="563063" cy="65843"/>
            </a:xfrm>
            <a:custGeom>
              <a:avLst/>
              <a:gdLst>
                <a:gd name="connsiteX0" fmla="*/ 23793 w 584934"/>
                <a:gd name="connsiteY0" fmla="*/ 66821 h 68401"/>
                <a:gd name="connsiteX1" fmla="*/ 0 w 584934"/>
                <a:gd name="connsiteY1" fmla="*/ 0 h 68401"/>
                <a:gd name="connsiteX2" fmla="*/ 9402 w 584934"/>
                <a:gd name="connsiteY2" fmla="*/ 0 h 68401"/>
                <a:gd name="connsiteX3" fmla="*/ 28640 w 584934"/>
                <a:gd name="connsiteY3" fmla="*/ 55931 h 68401"/>
                <a:gd name="connsiteX4" fmla="*/ 47306 w 584934"/>
                <a:gd name="connsiteY4" fmla="*/ 0 h 68401"/>
                <a:gd name="connsiteX5" fmla="*/ 56787 w 584934"/>
                <a:gd name="connsiteY5" fmla="*/ 0 h 68401"/>
                <a:gd name="connsiteX6" fmla="*/ 33271 w 584934"/>
                <a:gd name="connsiteY6" fmla="*/ 66821 h 68401"/>
                <a:gd name="connsiteX7" fmla="*/ 23793 w 584934"/>
                <a:gd name="connsiteY7" fmla="*/ 66821 h 68401"/>
                <a:gd name="connsiteX8" fmla="*/ 89284 w 584934"/>
                <a:gd name="connsiteY8" fmla="*/ 60330 h 68401"/>
                <a:gd name="connsiteX9" fmla="*/ 81166 w 584934"/>
                <a:gd name="connsiteY9" fmla="*/ 66310 h 68401"/>
                <a:gd name="connsiteX10" fmla="*/ 72061 w 584934"/>
                <a:gd name="connsiteY10" fmla="*/ 68309 h 68401"/>
                <a:gd name="connsiteX11" fmla="*/ 60442 w 584934"/>
                <a:gd name="connsiteY11" fmla="*/ 64437 h 68401"/>
                <a:gd name="connsiteX12" fmla="*/ 56260 w 584934"/>
                <a:gd name="connsiteY12" fmla="*/ 53718 h 68401"/>
                <a:gd name="connsiteX13" fmla="*/ 60363 w 584934"/>
                <a:gd name="connsiteY13" fmla="*/ 43325 h 68401"/>
                <a:gd name="connsiteX14" fmla="*/ 72881 w 584934"/>
                <a:gd name="connsiteY14" fmla="*/ 38475 h 68401"/>
                <a:gd name="connsiteX15" fmla="*/ 78657 w 584934"/>
                <a:gd name="connsiteY15" fmla="*/ 37839 h 68401"/>
                <a:gd name="connsiteX16" fmla="*/ 86277 w 584934"/>
                <a:gd name="connsiteY16" fmla="*/ 36618 h 68401"/>
                <a:gd name="connsiteX17" fmla="*/ 88138 w 584934"/>
                <a:gd name="connsiteY17" fmla="*/ 35175 h 68401"/>
                <a:gd name="connsiteX18" fmla="*/ 88602 w 584934"/>
                <a:gd name="connsiteY18" fmla="*/ 31336 h 68401"/>
                <a:gd name="connsiteX19" fmla="*/ 85875 w 584934"/>
                <a:gd name="connsiteY19" fmla="*/ 25744 h 68401"/>
                <a:gd name="connsiteX20" fmla="*/ 77652 w 584934"/>
                <a:gd name="connsiteY20" fmla="*/ 23884 h 68401"/>
                <a:gd name="connsiteX21" fmla="*/ 69084 w 584934"/>
                <a:gd name="connsiteY21" fmla="*/ 26163 h 68401"/>
                <a:gd name="connsiteX22" fmla="*/ 66205 w 584934"/>
                <a:gd name="connsiteY22" fmla="*/ 32900 h 68401"/>
                <a:gd name="connsiteX23" fmla="*/ 58490 w 584934"/>
                <a:gd name="connsiteY23" fmla="*/ 32900 h 68401"/>
                <a:gd name="connsiteX24" fmla="*/ 58490 w 584934"/>
                <a:gd name="connsiteY24" fmla="*/ 32528 h 68401"/>
                <a:gd name="connsiteX25" fmla="*/ 63663 w 584934"/>
                <a:gd name="connsiteY25" fmla="*/ 20910 h 68401"/>
                <a:gd name="connsiteX26" fmla="*/ 77913 w 584934"/>
                <a:gd name="connsiteY26" fmla="*/ 16636 h 68401"/>
                <a:gd name="connsiteX27" fmla="*/ 92274 w 584934"/>
                <a:gd name="connsiteY27" fmla="*/ 20291 h 68401"/>
                <a:gd name="connsiteX28" fmla="*/ 96874 w 584934"/>
                <a:gd name="connsiteY28" fmla="*/ 31721 h 68401"/>
                <a:gd name="connsiteX29" fmla="*/ 96874 w 584934"/>
                <a:gd name="connsiteY29" fmla="*/ 56026 h 68401"/>
                <a:gd name="connsiteX30" fmla="*/ 97556 w 584934"/>
                <a:gd name="connsiteY30" fmla="*/ 60050 h 68401"/>
                <a:gd name="connsiteX31" fmla="*/ 100019 w 584934"/>
                <a:gd name="connsiteY31" fmla="*/ 60966 h 68401"/>
                <a:gd name="connsiteX32" fmla="*/ 100915 w 584934"/>
                <a:gd name="connsiteY32" fmla="*/ 60903 h 68401"/>
                <a:gd name="connsiteX33" fmla="*/ 102170 w 584934"/>
                <a:gd name="connsiteY33" fmla="*/ 60686 h 68401"/>
                <a:gd name="connsiteX34" fmla="*/ 102170 w 584934"/>
                <a:gd name="connsiteY34" fmla="*/ 67005 h 68401"/>
                <a:gd name="connsiteX35" fmla="*/ 99555 w 584934"/>
                <a:gd name="connsiteY35" fmla="*/ 67578 h 68401"/>
                <a:gd name="connsiteX36" fmla="*/ 97447 w 584934"/>
                <a:gd name="connsiteY36" fmla="*/ 67749 h 68401"/>
                <a:gd name="connsiteX37" fmla="*/ 91329 w 584934"/>
                <a:gd name="connsiteY37" fmla="*/ 65968 h 68401"/>
                <a:gd name="connsiteX38" fmla="*/ 89284 w 584934"/>
                <a:gd name="connsiteY38" fmla="*/ 60610 h 68401"/>
                <a:gd name="connsiteX39" fmla="*/ 89284 w 584934"/>
                <a:gd name="connsiteY39" fmla="*/ 60330 h 68401"/>
                <a:gd name="connsiteX40" fmla="*/ 88510 w 584934"/>
                <a:gd name="connsiteY40" fmla="*/ 42100 h 68401"/>
                <a:gd name="connsiteX41" fmla="*/ 77293 w 584934"/>
                <a:gd name="connsiteY41" fmla="*/ 44857 h 68401"/>
                <a:gd name="connsiteX42" fmla="*/ 73065 w 584934"/>
                <a:gd name="connsiteY42" fmla="*/ 45446 h 68401"/>
                <a:gd name="connsiteX43" fmla="*/ 66670 w 584934"/>
                <a:gd name="connsiteY43" fmla="*/ 48081 h 68401"/>
                <a:gd name="connsiteX44" fmla="*/ 64717 w 584934"/>
                <a:gd name="connsiteY44" fmla="*/ 53623 h 68401"/>
                <a:gd name="connsiteX45" fmla="*/ 66992 w 584934"/>
                <a:gd name="connsiteY45" fmla="*/ 59201 h 68401"/>
                <a:gd name="connsiteX46" fmla="*/ 73483 w 584934"/>
                <a:gd name="connsiteY46" fmla="*/ 61150 h 68401"/>
                <a:gd name="connsiteX47" fmla="*/ 84281 w 584934"/>
                <a:gd name="connsiteY47" fmla="*/ 57838 h 68401"/>
                <a:gd name="connsiteX48" fmla="*/ 88510 w 584934"/>
                <a:gd name="connsiteY48" fmla="*/ 49348 h 68401"/>
                <a:gd name="connsiteX49" fmla="*/ 88510 w 584934"/>
                <a:gd name="connsiteY49" fmla="*/ 42100 h 68401"/>
                <a:gd name="connsiteX50" fmla="*/ 106263 w 584934"/>
                <a:gd name="connsiteY50" fmla="*/ 51021 h 68401"/>
                <a:gd name="connsiteX51" fmla="*/ 114068 w 584934"/>
                <a:gd name="connsiteY51" fmla="*/ 51021 h 68401"/>
                <a:gd name="connsiteX52" fmla="*/ 117648 w 584934"/>
                <a:gd name="connsiteY52" fmla="*/ 58519 h 68401"/>
                <a:gd name="connsiteX53" fmla="*/ 126493 w 584934"/>
                <a:gd name="connsiteY53" fmla="*/ 61058 h 68401"/>
                <a:gd name="connsiteX54" fmla="*/ 134811 w 584934"/>
                <a:gd name="connsiteY54" fmla="*/ 59000 h 68401"/>
                <a:gd name="connsiteX55" fmla="*/ 137861 w 584934"/>
                <a:gd name="connsiteY55" fmla="*/ 53346 h 68401"/>
                <a:gd name="connsiteX56" fmla="*/ 136359 w 584934"/>
                <a:gd name="connsiteY56" fmla="*/ 49226 h 68401"/>
                <a:gd name="connsiteX57" fmla="*/ 130471 w 584934"/>
                <a:gd name="connsiteY57" fmla="*/ 46763 h 68401"/>
                <a:gd name="connsiteX58" fmla="*/ 121333 w 584934"/>
                <a:gd name="connsiteY58" fmla="*/ 44392 h 68401"/>
                <a:gd name="connsiteX59" fmla="*/ 110584 w 584934"/>
                <a:gd name="connsiteY59" fmla="*/ 39483 h 68401"/>
                <a:gd name="connsiteX60" fmla="*/ 107564 w 584934"/>
                <a:gd name="connsiteY60" fmla="*/ 30746 h 68401"/>
                <a:gd name="connsiteX61" fmla="*/ 112441 w 584934"/>
                <a:gd name="connsiteY61" fmla="*/ 20509 h 68401"/>
                <a:gd name="connsiteX62" fmla="*/ 125811 w 584934"/>
                <a:gd name="connsiteY62" fmla="*/ 16728 h 68401"/>
                <a:gd name="connsiteX63" fmla="*/ 139613 w 584934"/>
                <a:gd name="connsiteY63" fmla="*/ 20772 h 68401"/>
                <a:gd name="connsiteX64" fmla="*/ 144740 w 584934"/>
                <a:gd name="connsiteY64" fmla="*/ 31599 h 68401"/>
                <a:gd name="connsiteX65" fmla="*/ 144740 w 584934"/>
                <a:gd name="connsiteY65" fmla="*/ 31784 h 68401"/>
                <a:gd name="connsiteX66" fmla="*/ 136840 w 584934"/>
                <a:gd name="connsiteY66" fmla="*/ 31784 h 68401"/>
                <a:gd name="connsiteX67" fmla="*/ 133679 w 584934"/>
                <a:gd name="connsiteY67" fmla="*/ 25807 h 68401"/>
                <a:gd name="connsiteX68" fmla="*/ 125841 w 584934"/>
                <a:gd name="connsiteY68" fmla="*/ 23699 h 68401"/>
                <a:gd name="connsiteX69" fmla="*/ 118313 w 584934"/>
                <a:gd name="connsiteY69" fmla="*/ 25418 h 68401"/>
                <a:gd name="connsiteX70" fmla="*/ 115741 w 584934"/>
                <a:gd name="connsiteY70" fmla="*/ 30466 h 68401"/>
                <a:gd name="connsiteX71" fmla="*/ 117351 w 584934"/>
                <a:gd name="connsiteY71" fmla="*/ 34171 h 68401"/>
                <a:gd name="connsiteX72" fmla="*/ 123378 w 584934"/>
                <a:gd name="connsiteY72" fmla="*/ 36509 h 68401"/>
                <a:gd name="connsiteX73" fmla="*/ 131294 w 584934"/>
                <a:gd name="connsiteY73" fmla="*/ 38366 h 68401"/>
                <a:gd name="connsiteX74" fmla="*/ 142880 w 584934"/>
                <a:gd name="connsiteY74" fmla="*/ 43464 h 68401"/>
                <a:gd name="connsiteX75" fmla="*/ 146041 w 584934"/>
                <a:gd name="connsiteY75" fmla="*/ 52338 h 68401"/>
                <a:gd name="connsiteX76" fmla="*/ 140713 w 584934"/>
                <a:gd name="connsiteY76" fmla="*/ 64111 h 68401"/>
                <a:gd name="connsiteX77" fmla="*/ 125795 w 584934"/>
                <a:gd name="connsiteY77" fmla="*/ 68309 h 68401"/>
                <a:gd name="connsiteX78" fmla="*/ 111420 w 584934"/>
                <a:gd name="connsiteY78" fmla="*/ 63864 h 68401"/>
                <a:gd name="connsiteX79" fmla="*/ 106263 w 584934"/>
                <a:gd name="connsiteY79" fmla="*/ 51021 h 68401"/>
                <a:gd name="connsiteX80" fmla="*/ 165388 w 584934"/>
                <a:gd name="connsiteY80" fmla="*/ 54584 h 68401"/>
                <a:gd name="connsiteX81" fmla="*/ 166317 w 584934"/>
                <a:gd name="connsiteY81" fmla="*/ 58954 h 68401"/>
                <a:gd name="connsiteX82" fmla="*/ 169739 w 584934"/>
                <a:gd name="connsiteY82" fmla="*/ 60037 h 68401"/>
                <a:gd name="connsiteX83" fmla="*/ 171474 w 584934"/>
                <a:gd name="connsiteY83" fmla="*/ 59991 h 68401"/>
                <a:gd name="connsiteX84" fmla="*/ 174125 w 584934"/>
                <a:gd name="connsiteY84" fmla="*/ 59803 h 68401"/>
                <a:gd name="connsiteX85" fmla="*/ 174125 w 584934"/>
                <a:gd name="connsiteY85" fmla="*/ 66742 h 68401"/>
                <a:gd name="connsiteX86" fmla="*/ 170470 w 584934"/>
                <a:gd name="connsiteY86" fmla="*/ 67285 h 68401"/>
                <a:gd name="connsiteX87" fmla="*/ 167588 w 584934"/>
                <a:gd name="connsiteY87" fmla="*/ 67473 h 68401"/>
                <a:gd name="connsiteX88" fmla="*/ 159517 w 584934"/>
                <a:gd name="connsiteY88" fmla="*/ 65257 h 68401"/>
                <a:gd name="connsiteX89" fmla="*/ 157208 w 584934"/>
                <a:gd name="connsiteY89" fmla="*/ 57357 h 68401"/>
                <a:gd name="connsiteX90" fmla="*/ 157208 w 584934"/>
                <a:gd name="connsiteY90" fmla="*/ 24720 h 68401"/>
                <a:gd name="connsiteX91" fmla="*/ 149943 w 584934"/>
                <a:gd name="connsiteY91" fmla="*/ 24720 h 68401"/>
                <a:gd name="connsiteX92" fmla="*/ 149943 w 584934"/>
                <a:gd name="connsiteY92" fmla="*/ 18217 h 68401"/>
                <a:gd name="connsiteX93" fmla="*/ 157208 w 584934"/>
                <a:gd name="connsiteY93" fmla="*/ 18217 h 68401"/>
                <a:gd name="connsiteX94" fmla="*/ 157208 w 584934"/>
                <a:gd name="connsiteY94" fmla="*/ 4646 h 68401"/>
                <a:gd name="connsiteX95" fmla="*/ 165388 w 584934"/>
                <a:gd name="connsiteY95" fmla="*/ 4646 h 68401"/>
                <a:gd name="connsiteX96" fmla="*/ 165388 w 584934"/>
                <a:gd name="connsiteY96" fmla="*/ 18217 h 68401"/>
                <a:gd name="connsiteX97" fmla="*/ 174125 w 584934"/>
                <a:gd name="connsiteY97" fmla="*/ 18217 h 68401"/>
                <a:gd name="connsiteX98" fmla="*/ 174125 w 584934"/>
                <a:gd name="connsiteY98" fmla="*/ 24720 h 68401"/>
                <a:gd name="connsiteX99" fmla="*/ 165388 w 584934"/>
                <a:gd name="connsiteY99" fmla="*/ 24720 h 68401"/>
                <a:gd name="connsiteX100" fmla="*/ 165388 w 584934"/>
                <a:gd name="connsiteY100" fmla="*/ 54584 h 68401"/>
                <a:gd name="connsiteX101" fmla="*/ 178479 w 584934"/>
                <a:gd name="connsiteY101" fmla="*/ 51021 h 68401"/>
                <a:gd name="connsiteX102" fmla="*/ 186283 w 584934"/>
                <a:gd name="connsiteY102" fmla="*/ 51021 h 68401"/>
                <a:gd name="connsiteX103" fmla="*/ 189863 w 584934"/>
                <a:gd name="connsiteY103" fmla="*/ 58519 h 68401"/>
                <a:gd name="connsiteX104" fmla="*/ 198708 w 584934"/>
                <a:gd name="connsiteY104" fmla="*/ 61058 h 68401"/>
                <a:gd name="connsiteX105" fmla="*/ 207027 w 584934"/>
                <a:gd name="connsiteY105" fmla="*/ 59000 h 68401"/>
                <a:gd name="connsiteX106" fmla="*/ 210076 w 584934"/>
                <a:gd name="connsiteY106" fmla="*/ 53346 h 68401"/>
                <a:gd name="connsiteX107" fmla="*/ 208575 w 584934"/>
                <a:gd name="connsiteY107" fmla="*/ 49226 h 68401"/>
                <a:gd name="connsiteX108" fmla="*/ 202686 w 584934"/>
                <a:gd name="connsiteY108" fmla="*/ 46763 h 68401"/>
                <a:gd name="connsiteX109" fmla="*/ 193548 w 584934"/>
                <a:gd name="connsiteY109" fmla="*/ 44392 h 68401"/>
                <a:gd name="connsiteX110" fmla="*/ 182799 w 584934"/>
                <a:gd name="connsiteY110" fmla="*/ 39483 h 68401"/>
                <a:gd name="connsiteX111" fmla="*/ 179779 w 584934"/>
                <a:gd name="connsiteY111" fmla="*/ 30746 h 68401"/>
                <a:gd name="connsiteX112" fmla="*/ 184656 w 584934"/>
                <a:gd name="connsiteY112" fmla="*/ 20509 h 68401"/>
                <a:gd name="connsiteX113" fmla="*/ 198027 w 584934"/>
                <a:gd name="connsiteY113" fmla="*/ 16728 h 68401"/>
                <a:gd name="connsiteX114" fmla="*/ 211828 w 584934"/>
                <a:gd name="connsiteY114" fmla="*/ 20772 h 68401"/>
                <a:gd name="connsiteX115" fmla="*/ 216956 w 584934"/>
                <a:gd name="connsiteY115" fmla="*/ 31599 h 68401"/>
                <a:gd name="connsiteX116" fmla="*/ 216956 w 584934"/>
                <a:gd name="connsiteY116" fmla="*/ 31784 h 68401"/>
                <a:gd name="connsiteX117" fmla="*/ 209055 w 584934"/>
                <a:gd name="connsiteY117" fmla="*/ 31784 h 68401"/>
                <a:gd name="connsiteX118" fmla="*/ 205894 w 584934"/>
                <a:gd name="connsiteY118" fmla="*/ 25807 h 68401"/>
                <a:gd name="connsiteX119" fmla="*/ 198056 w 584934"/>
                <a:gd name="connsiteY119" fmla="*/ 23699 h 68401"/>
                <a:gd name="connsiteX120" fmla="*/ 190528 w 584934"/>
                <a:gd name="connsiteY120" fmla="*/ 25418 h 68401"/>
                <a:gd name="connsiteX121" fmla="*/ 187956 w 584934"/>
                <a:gd name="connsiteY121" fmla="*/ 30466 h 68401"/>
                <a:gd name="connsiteX122" fmla="*/ 189567 w 584934"/>
                <a:gd name="connsiteY122" fmla="*/ 34171 h 68401"/>
                <a:gd name="connsiteX123" fmla="*/ 195593 w 584934"/>
                <a:gd name="connsiteY123" fmla="*/ 36509 h 68401"/>
                <a:gd name="connsiteX124" fmla="*/ 203510 w 584934"/>
                <a:gd name="connsiteY124" fmla="*/ 38366 h 68401"/>
                <a:gd name="connsiteX125" fmla="*/ 215095 w 584934"/>
                <a:gd name="connsiteY125" fmla="*/ 43464 h 68401"/>
                <a:gd name="connsiteX126" fmla="*/ 218256 w 584934"/>
                <a:gd name="connsiteY126" fmla="*/ 52338 h 68401"/>
                <a:gd name="connsiteX127" fmla="*/ 212928 w 584934"/>
                <a:gd name="connsiteY127" fmla="*/ 64111 h 68401"/>
                <a:gd name="connsiteX128" fmla="*/ 198010 w 584934"/>
                <a:gd name="connsiteY128" fmla="*/ 68309 h 68401"/>
                <a:gd name="connsiteX129" fmla="*/ 183636 w 584934"/>
                <a:gd name="connsiteY129" fmla="*/ 63864 h 68401"/>
                <a:gd name="connsiteX130" fmla="*/ 178479 w 584934"/>
                <a:gd name="connsiteY130" fmla="*/ 51021 h 68401"/>
                <a:gd name="connsiteX131" fmla="*/ 234258 w 584934"/>
                <a:gd name="connsiteY131" fmla="*/ 38103 h 68401"/>
                <a:gd name="connsiteX132" fmla="*/ 260929 w 584934"/>
                <a:gd name="connsiteY132" fmla="*/ 38103 h 68401"/>
                <a:gd name="connsiteX133" fmla="*/ 257478 w 584934"/>
                <a:gd name="connsiteY133" fmla="*/ 27588 h 68401"/>
                <a:gd name="connsiteX134" fmla="*/ 247826 w 584934"/>
                <a:gd name="connsiteY134" fmla="*/ 23884 h 68401"/>
                <a:gd name="connsiteX135" fmla="*/ 238315 w 584934"/>
                <a:gd name="connsiteY135" fmla="*/ 27526 h 68401"/>
                <a:gd name="connsiteX136" fmla="*/ 234258 w 584934"/>
                <a:gd name="connsiteY136" fmla="*/ 38103 h 68401"/>
                <a:gd name="connsiteX137" fmla="*/ 260745 w 584934"/>
                <a:gd name="connsiteY137" fmla="*/ 51113 h 68401"/>
                <a:gd name="connsiteX138" fmla="*/ 268829 w 584934"/>
                <a:gd name="connsiteY138" fmla="*/ 51113 h 68401"/>
                <a:gd name="connsiteX139" fmla="*/ 261844 w 584934"/>
                <a:gd name="connsiteY139" fmla="*/ 63768 h 68401"/>
                <a:gd name="connsiteX140" fmla="*/ 247546 w 584934"/>
                <a:gd name="connsiteY140" fmla="*/ 68401 h 68401"/>
                <a:gd name="connsiteX141" fmla="*/ 231561 w 584934"/>
                <a:gd name="connsiteY141" fmla="*/ 61601 h 68401"/>
                <a:gd name="connsiteX142" fmla="*/ 225706 w 584934"/>
                <a:gd name="connsiteY142" fmla="*/ 43046 h 68401"/>
                <a:gd name="connsiteX143" fmla="*/ 231515 w 584934"/>
                <a:gd name="connsiteY143" fmla="*/ 23620 h 68401"/>
                <a:gd name="connsiteX144" fmla="*/ 247532 w 584934"/>
                <a:gd name="connsiteY144" fmla="*/ 16636 h 68401"/>
                <a:gd name="connsiteX145" fmla="*/ 263751 w 584934"/>
                <a:gd name="connsiteY145" fmla="*/ 23080 h 68401"/>
                <a:gd name="connsiteX146" fmla="*/ 269481 w 584934"/>
                <a:gd name="connsiteY146" fmla="*/ 41264 h 68401"/>
                <a:gd name="connsiteX147" fmla="*/ 269465 w 584934"/>
                <a:gd name="connsiteY147" fmla="*/ 43480 h 68401"/>
                <a:gd name="connsiteX148" fmla="*/ 269356 w 584934"/>
                <a:gd name="connsiteY148" fmla="*/ 44890 h 68401"/>
                <a:gd name="connsiteX149" fmla="*/ 234304 w 584934"/>
                <a:gd name="connsiteY149" fmla="*/ 44890 h 68401"/>
                <a:gd name="connsiteX150" fmla="*/ 238114 w 584934"/>
                <a:gd name="connsiteY150" fmla="*/ 56767 h 68401"/>
                <a:gd name="connsiteX151" fmla="*/ 248323 w 584934"/>
                <a:gd name="connsiteY151" fmla="*/ 60966 h 68401"/>
                <a:gd name="connsiteX152" fmla="*/ 256546 w 584934"/>
                <a:gd name="connsiteY152" fmla="*/ 58394 h 68401"/>
                <a:gd name="connsiteX153" fmla="*/ 260745 w 584934"/>
                <a:gd name="connsiteY153" fmla="*/ 51113 h 68401"/>
                <a:gd name="connsiteX154" fmla="*/ 275880 w 584934"/>
                <a:gd name="connsiteY154" fmla="*/ 45910 h 68401"/>
                <a:gd name="connsiteX155" fmla="*/ 275880 w 584934"/>
                <a:gd name="connsiteY155" fmla="*/ 38570 h 68401"/>
                <a:gd name="connsiteX156" fmla="*/ 298369 w 584934"/>
                <a:gd name="connsiteY156" fmla="*/ 38570 h 68401"/>
                <a:gd name="connsiteX157" fmla="*/ 298369 w 584934"/>
                <a:gd name="connsiteY157" fmla="*/ 45910 h 68401"/>
                <a:gd name="connsiteX158" fmla="*/ 275880 w 584934"/>
                <a:gd name="connsiteY158" fmla="*/ 45910 h 68401"/>
                <a:gd name="connsiteX159" fmla="*/ 308778 w 584934"/>
                <a:gd name="connsiteY159" fmla="*/ 66821 h 68401"/>
                <a:gd name="connsiteX160" fmla="*/ 308778 w 584934"/>
                <a:gd name="connsiteY160" fmla="*/ 0 h 68401"/>
                <a:gd name="connsiteX161" fmla="*/ 317795 w 584934"/>
                <a:gd name="connsiteY161" fmla="*/ 0 h 68401"/>
                <a:gd name="connsiteX162" fmla="*/ 317795 w 584934"/>
                <a:gd name="connsiteY162" fmla="*/ 32248 h 68401"/>
                <a:gd name="connsiteX163" fmla="*/ 349966 w 584934"/>
                <a:gd name="connsiteY163" fmla="*/ 0 h 68401"/>
                <a:gd name="connsiteX164" fmla="*/ 362032 w 584934"/>
                <a:gd name="connsiteY164" fmla="*/ 0 h 68401"/>
                <a:gd name="connsiteX165" fmla="*/ 334725 w 584934"/>
                <a:gd name="connsiteY165" fmla="*/ 26765 h 68401"/>
                <a:gd name="connsiteX166" fmla="*/ 362776 w 584934"/>
                <a:gd name="connsiteY166" fmla="*/ 66821 h 68401"/>
                <a:gd name="connsiteX167" fmla="*/ 351530 w 584934"/>
                <a:gd name="connsiteY167" fmla="*/ 66821 h 68401"/>
                <a:gd name="connsiteX168" fmla="*/ 328142 w 584934"/>
                <a:gd name="connsiteY168" fmla="*/ 33302 h 68401"/>
                <a:gd name="connsiteX169" fmla="*/ 317795 w 584934"/>
                <a:gd name="connsiteY169" fmla="*/ 43418 h 68401"/>
                <a:gd name="connsiteX170" fmla="*/ 317795 w 584934"/>
                <a:gd name="connsiteY170" fmla="*/ 66821 h 68401"/>
                <a:gd name="connsiteX171" fmla="*/ 308778 w 584934"/>
                <a:gd name="connsiteY171" fmla="*/ 66821 h 68401"/>
                <a:gd name="connsiteX172" fmla="*/ 373617 w 584934"/>
                <a:gd name="connsiteY172" fmla="*/ 18217 h 68401"/>
                <a:gd name="connsiteX173" fmla="*/ 373617 w 584934"/>
                <a:gd name="connsiteY173" fmla="*/ 48031 h 68401"/>
                <a:gd name="connsiteX174" fmla="*/ 375863 w 584934"/>
                <a:gd name="connsiteY174" fmla="*/ 57992 h 68401"/>
                <a:gd name="connsiteX175" fmla="*/ 383454 w 584934"/>
                <a:gd name="connsiteY175" fmla="*/ 60781 h 68401"/>
                <a:gd name="connsiteX176" fmla="*/ 394156 w 584934"/>
                <a:gd name="connsiteY176" fmla="*/ 56629 h 68401"/>
                <a:gd name="connsiteX177" fmla="*/ 397782 w 584934"/>
                <a:gd name="connsiteY177" fmla="*/ 44392 h 68401"/>
                <a:gd name="connsiteX178" fmla="*/ 397782 w 584934"/>
                <a:gd name="connsiteY178" fmla="*/ 18217 h 68401"/>
                <a:gd name="connsiteX179" fmla="*/ 405959 w 584934"/>
                <a:gd name="connsiteY179" fmla="*/ 18217 h 68401"/>
                <a:gd name="connsiteX180" fmla="*/ 405959 w 584934"/>
                <a:gd name="connsiteY180" fmla="*/ 66821 h 68401"/>
                <a:gd name="connsiteX181" fmla="*/ 398138 w 584934"/>
                <a:gd name="connsiteY181" fmla="*/ 66821 h 68401"/>
                <a:gd name="connsiteX182" fmla="*/ 398138 w 584934"/>
                <a:gd name="connsiteY182" fmla="*/ 59556 h 68401"/>
                <a:gd name="connsiteX183" fmla="*/ 391571 w 584934"/>
                <a:gd name="connsiteY183" fmla="*/ 65892 h 68401"/>
                <a:gd name="connsiteX184" fmla="*/ 382090 w 584934"/>
                <a:gd name="connsiteY184" fmla="*/ 68029 h 68401"/>
                <a:gd name="connsiteX185" fmla="*/ 373245 w 584934"/>
                <a:gd name="connsiteY185" fmla="*/ 66310 h 68401"/>
                <a:gd name="connsiteX186" fmla="*/ 367485 w 584934"/>
                <a:gd name="connsiteY186" fmla="*/ 61401 h 68401"/>
                <a:gd name="connsiteX187" fmla="*/ 365842 w 584934"/>
                <a:gd name="connsiteY187" fmla="*/ 57265 h 68401"/>
                <a:gd name="connsiteX188" fmla="*/ 365345 w 584934"/>
                <a:gd name="connsiteY188" fmla="*/ 49704 h 68401"/>
                <a:gd name="connsiteX189" fmla="*/ 365345 w 584934"/>
                <a:gd name="connsiteY189" fmla="*/ 47399 h 68401"/>
                <a:gd name="connsiteX190" fmla="*/ 365345 w 584934"/>
                <a:gd name="connsiteY190" fmla="*/ 18217 h 68401"/>
                <a:gd name="connsiteX191" fmla="*/ 373617 w 584934"/>
                <a:gd name="connsiteY191" fmla="*/ 18217 h 68401"/>
                <a:gd name="connsiteX192" fmla="*/ 426485 w 584934"/>
                <a:gd name="connsiteY192" fmla="*/ 18217 h 68401"/>
                <a:gd name="connsiteX193" fmla="*/ 426485 w 584934"/>
                <a:gd name="connsiteY193" fmla="*/ 48031 h 68401"/>
                <a:gd name="connsiteX194" fmla="*/ 428731 w 584934"/>
                <a:gd name="connsiteY194" fmla="*/ 57992 h 68401"/>
                <a:gd name="connsiteX195" fmla="*/ 436322 w 584934"/>
                <a:gd name="connsiteY195" fmla="*/ 60781 h 68401"/>
                <a:gd name="connsiteX196" fmla="*/ 447025 w 584934"/>
                <a:gd name="connsiteY196" fmla="*/ 56629 h 68401"/>
                <a:gd name="connsiteX197" fmla="*/ 450650 w 584934"/>
                <a:gd name="connsiteY197" fmla="*/ 44392 h 68401"/>
                <a:gd name="connsiteX198" fmla="*/ 450650 w 584934"/>
                <a:gd name="connsiteY198" fmla="*/ 18217 h 68401"/>
                <a:gd name="connsiteX199" fmla="*/ 458827 w 584934"/>
                <a:gd name="connsiteY199" fmla="*/ 18217 h 68401"/>
                <a:gd name="connsiteX200" fmla="*/ 458827 w 584934"/>
                <a:gd name="connsiteY200" fmla="*/ 66821 h 68401"/>
                <a:gd name="connsiteX201" fmla="*/ 451006 w 584934"/>
                <a:gd name="connsiteY201" fmla="*/ 66821 h 68401"/>
                <a:gd name="connsiteX202" fmla="*/ 451006 w 584934"/>
                <a:gd name="connsiteY202" fmla="*/ 59556 h 68401"/>
                <a:gd name="connsiteX203" fmla="*/ 444439 w 584934"/>
                <a:gd name="connsiteY203" fmla="*/ 65892 h 68401"/>
                <a:gd name="connsiteX204" fmla="*/ 434958 w 584934"/>
                <a:gd name="connsiteY204" fmla="*/ 68029 h 68401"/>
                <a:gd name="connsiteX205" fmla="*/ 426113 w 584934"/>
                <a:gd name="connsiteY205" fmla="*/ 66310 h 68401"/>
                <a:gd name="connsiteX206" fmla="*/ 420353 w 584934"/>
                <a:gd name="connsiteY206" fmla="*/ 61401 h 68401"/>
                <a:gd name="connsiteX207" fmla="*/ 418710 w 584934"/>
                <a:gd name="connsiteY207" fmla="*/ 57265 h 68401"/>
                <a:gd name="connsiteX208" fmla="*/ 418213 w 584934"/>
                <a:gd name="connsiteY208" fmla="*/ 49704 h 68401"/>
                <a:gd name="connsiteX209" fmla="*/ 418213 w 584934"/>
                <a:gd name="connsiteY209" fmla="*/ 47399 h 68401"/>
                <a:gd name="connsiteX210" fmla="*/ 418213 w 584934"/>
                <a:gd name="connsiteY210" fmla="*/ 18217 h 68401"/>
                <a:gd name="connsiteX211" fmla="*/ 426485 w 584934"/>
                <a:gd name="connsiteY211" fmla="*/ 18217 h 68401"/>
                <a:gd name="connsiteX212" fmla="*/ 467831 w 584934"/>
                <a:gd name="connsiteY212" fmla="*/ 51021 h 68401"/>
                <a:gd name="connsiteX213" fmla="*/ 475635 w 584934"/>
                <a:gd name="connsiteY213" fmla="*/ 51021 h 68401"/>
                <a:gd name="connsiteX214" fmla="*/ 479215 w 584934"/>
                <a:gd name="connsiteY214" fmla="*/ 58519 h 68401"/>
                <a:gd name="connsiteX215" fmla="*/ 488060 w 584934"/>
                <a:gd name="connsiteY215" fmla="*/ 61058 h 68401"/>
                <a:gd name="connsiteX216" fmla="*/ 496379 w 584934"/>
                <a:gd name="connsiteY216" fmla="*/ 59000 h 68401"/>
                <a:gd name="connsiteX217" fmla="*/ 499428 w 584934"/>
                <a:gd name="connsiteY217" fmla="*/ 53346 h 68401"/>
                <a:gd name="connsiteX218" fmla="*/ 497927 w 584934"/>
                <a:gd name="connsiteY218" fmla="*/ 49226 h 68401"/>
                <a:gd name="connsiteX219" fmla="*/ 492039 w 584934"/>
                <a:gd name="connsiteY219" fmla="*/ 46763 h 68401"/>
                <a:gd name="connsiteX220" fmla="*/ 482900 w 584934"/>
                <a:gd name="connsiteY220" fmla="*/ 44392 h 68401"/>
                <a:gd name="connsiteX221" fmla="*/ 472151 w 584934"/>
                <a:gd name="connsiteY221" fmla="*/ 39483 h 68401"/>
                <a:gd name="connsiteX222" fmla="*/ 469131 w 584934"/>
                <a:gd name="connsiteY222" fmla="*/ 30746 h 68401"/>
                <a:gd name="connsiteX223" fmla="*/ 474009 w 584934"/>
                <a:gd name="connsiteY223" fmla="*/ 20509 h 68401"/>
                <a:gd name="connsiteX224" fmla="*/ 487379 w 584934"/>
                <a:gd name="connsiteY224" fmla="*/ 16728 h 68401"/>
                <a:gd name="connsiteX225" fmla="*/ 501180 w 584934"/>
                <a:gd name="connsiteY225" fmla="*/ 20772 h 68401"/>
                <a:gd name="connsiteX226" fmla="*/ 506308 w 584934"/>
                <a:gd name="connsiteY226" fmla="*/ 31599 h 68401"/>
                <a:gd name="connsiteX227" fmla="*/ 506308 w 584934"/>
                <a:gd name="connsiteY227" fmla="*/ 31784 h 68401"/>
                <a:gd name="connsiteX228" fmla="*/ 498407 w 584934"/>
                <a:gd name="connsiteY228" fmla="*/ 31784 h 68401"/>
                <a:gd name="connsiteX229" fmla="*/ 495246 w 584934"/>
                <a:gd name="connsiteY229" fmla="*/ 25807 h 68401"/>
                <a:gd name="connsiteX230" fmla="*/ 487408 w 584934"/>
                <a:gd name="connsiteY230" fmla="*/ 23699 h 68401"/>
                <a:gd name="connsiteX231" fmla="*/ 479880 w 584934"/>
                <a:gd name="connsiteY231" fmla="*/ 25418 h 68401"/>
                <a:gd name="connsiteX232" fmla="*/ 477308 w 584934"/>
                <a:gd name="connsiteY232" fmla="*/ 30466 h 68401"/>
                <a:gd name="connsiteX233" fmla="*/ 478919 w 584934"/>
                <a:gd name="connsiteY233" fmla="*/ 34171 h 68401"/>
                <a:gd name="connsiteX234" fmla="*/ 484945 w 584934"/>
                <a:gd name="connsiteY234" fmla="*/ 36509 h 68401"/>
                <a:gd name="connsiteX235" fmla="*/ 492862 w 584934"/>
                <a:gd name="connsiteY235" fmla="*/ 38366 h 68401"/>
                <a:gd name="connsiteX236" fmla="*/ 504447 w 584934"/>
                <a:gd name="connsiteY236" fmla="*/ 43464 h 68401"/>
                <a:gd name="connsiteX237" fmla="*/ 507609 w 584934"/>
                <a:gd name="connsiteY237" fmla="*/ 52338 h 68401"/>
                <a:gd name="connsiteX238" fmla="*/ 502280 w 584934"/>
                <a:gd name="connsiteY238" fmla="*/ 64111 h 68401"/>
                <a:gd name="connsiteX239" fmla="*/ 487362 w 584934"/>
                <a:gd name="connsiteY239" fmla="*/ 68309 h 68401"/>
                <a:gd name="connsiteX240" fmla="*/ 472988 w 584934"/>
                <a:gd name="connsiteY240" fmla="*/ 63864 h 68401"/>
                <a:gd name="connsiteX241" fmla="*/ 467831 w 584934"/>
                <a:gd name="connsiteY241" fmla="*/ 51021 h 68401"/>
                <a:gd name="connsiteX242" fmla="*/ 526956 w 584934"/>
                <a:gd name="connsiteY242" fmla="*/ 54584 h 68401"/>
                <a:gd name="connsiteX243" fmla="*/ 527884 w 584934"/>
                <a:gd name="connsiteY243" fmla="*/ 58954 h 68401"/>
                <a:gd name="connsiteX244" fmla="*/ 531306 w 584934"/>
                <a:gd name="connsiteY244" fmla="*/ 60037 h 68401"/>
                <a:gd name="connsiteX245" fmla="*/ 533042 w 584934"/>
                <a:gd name="connsiteY245" fmla="*/ 59991 h 68401"/>
                <a:gd name="connsiteX246" fmla="*/ 535692 w 584934"/>
                <a:gd name="connsiteY246" fmla="*/ 59803 h 68401"/>
                <a:gd name="connsiteX247" fmla="*/ 535692 w 584934"/>
                <a:gd name="connsiteY247" fmla="*/ 66742 h 68401"/>
                <a:gd name="connsiteX248" fmla="*/ 532037 w 584934"/>
                <a:gd name="connsiteY248" fmla="*/ 67285 h 68401"/>
                <a:gd name="connsiteX249" fmla="*/ 529156 w 584934"/>
                <a:gd name="connsiteY249" fmla="*/ 67473 h 68401"/>
                <a:gd name="connsiteX250" fmla="*/ 521084 w 584934"/>
                <a:gd name="connsiteY250" fmla="*/ 65257 h 68401"/>
                <a:gd name="connsiteX251" fmla="*/ 518776 w 584934"/>
                <a:gd name="connsiteY251" fmla="*/ 57357 h 68401"/>
                <a:gd name="connsiteX252" fmla="*/ 518776 w 584934"/>
                <a:gd name="connsiteY252" fmla="*/ 24720 h 68401"/>
                <a:gd name="connsiteX253" fmla="*/ 511511 w 584934"/>
                <a:gd name="connsiteY253" fmla="*/ 24720 h 68401"/>
                <a:gd name="connsiteX254" fmla="*/ 511511 w 584934"/>
                <a:gd name="connsiteY254" fmla="*/ 18217 h 68401"/>
                <a:gd name="connsiteX255" fmla="*/ 518776 w 584934"/>
                <a:gd name="connsiteY255" fmla="*/ 18217 h 68401"/>
                <a:gd name="connsiteX256" fmla="*/ 518776 w 584934"/>
                <a:gd name="connsiteY256" fmla="*/ 4646 h 68401"/>
                <a:gd name="connsiteX257" fmla="*/ 526956 w 584934"/>
                <a:gd name="connsiteY257" fmla="*/ 4646 h 68401"/>
                <a:gd name="connsiteX258" fmla="*/ 526956 w 584934"/>
                <a:gd name="connsiteY258" fmla="*/ 18217 h 68401"/>
                <a:gd name="connsiteX259" fmla="*/ 535692 w 584934"/>
                <a:gd name="connsiteY259" fmla="*/ 18217 h 68401"/>
                <a:gd name="connsiteX260" fmla="*/ 535692 w 584934"/>
                <a:gd name="connsiteY260" fmla="*/ 24720 h 68401"/>
                <a:gd name="connsiteX261" fmla="*/ 526956 w 584934"/>
                <a:gd name="connsiteY261" fmla="*/ 24720 h 68401"/>
                <a:gd name="connsiteX262" fmla="*/ 526956 w 584934"/>
                <a:gd name="connsiteY262" fmla="*/ 54584 h 68401"/>
                <a:gd name="connsiteX263" fmla="*/ 549711 w 584934"/>
                <a:gd name="connsiteY263" fmla="*/ 38103 h 68401"/>
                <a:gd name="connsiteX264" fmla="*/ 576383 w 584934"/>
                <a:gd name="connsiteY264" fmla="*/ 38103 h 68401"/>
                <a:gd name="connsiteX265" fmla="*/ 572931 w 584934"/>
                <a:gd name="connsiteY265" fmla="*/ 27588 h 68401"/>
                <a:gd name="connsiteX266" fmla="*/ 563279 w 584934"/>
                <a:gd name="connsiteY266" fmla="*/ 23884 h 68401"/>
                <a:gd name="connsiteX267" fmla="*/ 553769 w 584934"/>
                <a:gd name="connsiteY267" fmla="*/ 27526 h 68401"/>
                <a:gd name="connsiteX268" fmla="*/ 549711 w 584934"/>
                <a:gd name="connsiteY268" fmla="*/ 38103 h 68401"/>
                <a:gd name="connsiteX269" fmla="*/ 576198 w 584934"/>
                <a:gd name="connsiteY269" fmla="*/ 51113 h 68401"/>
                <a:gd name="connsiteX270" fmla="*/ 584283 w 584934"/>
                <a:gd name="connsiteY270" fmla="*/ 51113 h 68401"/>
                <a:gd name="connsiteX271" fmla="*/ 577298 w 584934"/>
                <a:gd name="connsiteY271" fmla="*/ 63768 h 68401"/>
                <a:gd name="connsiteX272" fmla="*/ 562999 w 584934"/>
                <a:gd name="connsiteY272" fmla="*/ 68401 h 68401"/>
                <a:gd name="connsiteX273" fmla="*/ 547014 w 584934"/>
                <a:gd name="connsiteY273" fmla="*/ 61601 h 68401"/>
                <a:gd name="connsiteX274" fmla="*/ 541159 w 584934"/>
                <a:gd name="connsiteY274" fmla="*/ 43046 h 68401"/>
                <a:gd name="connsiteX275" fmla="*/ 546968 w 584934"/>
                <a:gd name="connsiteY275" fmla="*/ 23620 h 68401"/>
                <a:gd name="connsiteX276" fmla="*/ 562986 w 584934"/>
                <a:gd name="connsiteY276" fmla="*/ 16636 h 68401"/>
                <a:gd name="connsiteX277" fmla="*/ 579205 w 584934"/>
                <a:gd name="connsiteY277" fmla="*/ 23080 h 68401"/>
                <a:gd name="connsiteX278" fmla="*/ 584935 w 584934"/>
                <a:gd name="connsiteY278" fmla="*/ 41264 h 68401"/>
                <a:gd name="connsiteX279" fmla="*/ 584918 w 584934"/>
                <a:gd name="connsiteY279" fmla="*/ 43480 h 68401"/>
                <a:gd name="connsiteX280" fmla="*/ 584810 w 584934"/>
                <a:gd name="connsiteY280" fmla="*/ 44890 h 68401"/>
                <a:gd name="connsiteX281" fmla="*/ 549758 w 584934"/>
                <a:gd name="connsiteY281" fmla="*/ 44890 h 68401"/>
                <a:gd name="connsiteX282" fmla="*/ 553568 w 584934"/>
                <a:gd name="connsiteY282" fmla="*/ 56767 h 68401"/>
                <a:gd name="connsiteX283" fmla="*/ 563776 w 584934"/>
                <a:gd name="connsiteY283" fmla="*/ 60966 h 68401"/>
                <a:gd name="connsiteX284" fmla="*/ 571999 w 584934"/>
                <a:gd name="connsiteY284" fmla="*/ 58394 h 68401"/>
                <a:gd name="connsiteX285" fmla="*/ 576198 w 584934"/>
                <a:gd name="connsiteY285" fmla="*/ 51113 h 6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584934" h="68401">
                  <a:moveTo>
                    <a:pt x="23793" y="66821"/>
                  </a:moveTo>
                  <a:lnTo>
                    <a:pt x="0" y="0"/>
                  </a:lnTo>
                  <a:lnTo>
                    <a:pt x="9402" y="0"/>
                  </a:lnTo>
                  <a:lnTo>
                    <a:pt x="28640" y="55931"/>
                  </a:lnTo>
                  <a:lnTo>
                    <a:pt x="47306" y="0"/>
                  </a:lnTo>
                  <a:lnTo>
                    <a:pt x="56787" y="0"/>
                  </a:lnTo>
                  <a:lnTo>
                    <a:pt x="33271" y="66821"/>
                  </a:lnTo>
                  <a:lnTo>
                    <a:pt x="23793" y="66821"/>
                  </a:lnTo>
                  <a:close/>
                  <a:moveTo>
                    <a:pt x="89284" y="60330"/>
                  </a:moveTo>
                  <a:cubicBezTo>
                    <a:pt x="86728" y="62994"/>
                    <a:pt x="84031" y="64977"/>
                    <a:pt x="81166" y="66310"/>
                  </a:cubicBezTo>
                  <a:cubicBezTo>
                    <a:pt x="78318" y="67641"/>
                    <a:pt x="75281" y="68309"/>
                    <a:pt x="72061" y="68309"/>
                  </a:cubicBezTo>
                  <a:cubicBezTo>
                    <a:pt x="67101" y="68309"/>
                    <a:pt x="63228" y="67022"/>
                    <a:pt x="60442" y="64437"/>
                  </a:cubicBezTo>
                  <a:cubicBezTo>
                    <a:pt x="57653" y="61848"/>
                    <a:pt x="56260" y="58272"/>
                    <a:pt x="56260" y="53718"/>
                  </a:cubicBezTo>
                  <a:cubicBezTo>
                    <a:pt x="56260" y="49302"/>
                    <a:pt x="57623" y="45835"/>
                    <a:pt x="60363" y="43325"/>
                  </a:cubicBezTo>
                  <a:cubicBezTo>
                    <a:pt x="63107" y="40816"/>
                    <a:pt x="67289" y="39203"/>
                    <a:pt x="72881" y="38475"/>
                  </a:cubicBezTo>
                  <a:cubicBezTo>
                    <a:pt x="74307" y="38320"/>
                    <a:pt x="76226" y="38103"/>
                    <a:pt x="78657" y="37839"/>
                  </a:cubicBezTo>
                  <a:cubicBezTo>
                    <a:pt x="82793" y="37421"/>
                    <a:pt x="85348" y="37003"/>
                    <a:pt x="86277" y="36618"/>
                  </a:cubicBezTo>
                  <a:cubicBezTo>
                    <a:pt x="87222" y="36246"/>
                    <a:pt x="87845" y="35765"/>
                    <a:pt x="88138" y="35175"/>
                  </a:cubicBezTo>
                  <a:cubicBezTo>
                    <a:pt x="88447" y="34589"/>
                    <a:pt x="88602" y="33302"/>
                    <a:pt x="88602" y="31336"/>
                  </a:cubicBezTo>
                  <a:cubicBezTo>
                    <a:pt x="88602" y="28856"/>
                    <a:pt x="87690" y="26999"/>
                    <a:pt x="85875" y="25744"/>
                  </a:cubicBezTo>
                  <a:cubicBezTo>
                    <a:pt x="84064" y="24506"/>
                    <a:pt x="81321" y="23884"/>
                    <a:pt x="77652" y="23884"/>
                  </a:cubicBezTo>
                  <a:cubicBezTo>
                    <a:pt x="73872" y="23884"/>
                    <a:pt x="71007" y="24645"/>
                    <a:pt x="69084" y="26163"/>
                  </a:cubicBezTo>
                  <a:cubicBezTo>
                    <a:pt x="67164" y="27681"/>
                    <a:pt x="66205" y="29926"/>
                    <a:pt x="66205" y="32900"/>
                  </a:cubicBezTo>
                  <a:lnTo>
                    <a:pt x="58490" y="32900"/>
                  </a:lnTo>
                  <a:lnTo>
                    <a:pt x="58490" y="32528"/>
                  </a:lnTo>
                  <a:cubicBezTo>
                    <a:pt x="58490" y="27635"/>
                    <a:pt x="60209" y="23746"/>
                    <a:pt x="63663" y="20910"/>
                  </a:cubicBezTo>
                  <a:cubicBezTo>
                    <a:pt x="67118" y="18062"/>
                    <a:pt x="71856" y="16636"/>
                    <a:pt x="77913" y="16636"/>
                  </a:cubicBezTo>
                  <a:cubicBezTo>
                    <a:pt x="84420" y="16636"/>
                    <a:pt x="89205" y="17861"/>
                    <a:pt x="92274" y="20291"/>
                  </a:cubicBezTo>
                  <a:cubicBezTo>
                    <a:pt x="95340" y="22725"/>
                    <a:pt x="96874" y="26535"/>
                    <a:pt x="96874" y="31721"/>
                  </a:cubicBezTo>
                  <a:lnTo>
                    <a:pt x="96874" y="56026"/>
                  </a:lnTo>
                  <a:cubicBezTo>
                    <a:pt x="96874" y="58101"/>
                    <a:pt x="97105" y="59448"/>
                    <a:pt x="97556" y="60050"/>
                  </a:cubicBezTo>
                  <a:cubicBezTo>
                    <a:pt x="98020" y="60656"/>
                    <a:pt x="98840" y="60966"/>
                    <a:pt x="100019" y="60966"/>
                  </a:cubicBezTo>
                  <a:cubicBezTo>
                    <a:pt x="100266" y="60966"/>
                    <a:pt x="100559" y="60949"/>
                    <a:pt x="100915" y="60903"/>
                  </a:cubicBezTo>
                  <a:cubicBezTo>
                    <a:pt x="101274" y="60857"/>
                    <a:pt x="101692" y="60781"/>
                    <a:pt x="102170" y="60686"/>
                  </a:cubicBezTo>
                  <a:lnTo>
                    <a:pt x="102170" y="67005"/>
                  </a:lnTo>
                  <a:cubicBezTo>
                    <a:pt x="101179" y="67285"/>
                    <a:pt x="100296" y="67473"/>
                    <a:pt x="99555" y="67578"/>
                  </a:cubicBezTo>
                  <a:cubicBezTo>
                    <a:pt x="98824" y="67687"/>
                    <a:pt x="98113" y="67749"/>
                    <a:pt x="97447" y="67749"/>
                  </a:cubicBezTo>
                  <a:cubicBezTo>
                    <a:pt x="94721" y="67749"/>
                    <a:pt x="92676" y="67160"/>
                    <a:pt x="91329" y="65968"/>
                  </a:cubicBezTo>
                  <a:cubicBezTo>
                    <a:pt x="89965" y="64792"/>
                    <a:pt x="89284" y="62994"/>
                    <a:pt x="89284" y="60610"/>
                  </a:cubicBezTo>
                  <a:lnTo>
                    <a:pt x="89284" y="60330"/>
                  </a:lnTo>
                  <a:close/>
                  <a:moveTo>
                    <a:pt x="88510" y="42100"/>
                  </a:moveTo>
                  <a:cubicBezTo>
                    <a:pt x="86326" y="43276"/>
                    <a:pt x="82592" y="44192"/>
                    <a:pt x="77293" y="44857"/>
                  </a:cubicBezTo>
                  <a:cubicBezTo>
                    <a:pt x="75420" y="45104"/>
                    <a:pt x="74010" y="45291"/>
                    <a:pt x="73065" y="45446"/>
                  </a:cubicBezTo>
                  <a:cubicBezTo>
                    <a:pt x="70108" y="45927"/>
                    <a:pt x="67970" y="46809"/>
                    <a:pt x="66670" y="48081"/>
                  </a:cubicBezTo>
                  <a:cubicBezTo>
                    <a:pt x="65369" y="49348"/>
                    <a:pt x="64717" y="51192"/>
                    <a:pt x="64717" y="53623"/>
                  </a:cubicBezTo>
                  <a:cubicBezTo>
                    <a:pt x="64717" y="56040"/>
                    <a:pt x="65474" y="57900"/>
                    <a:pt x="66992" y="59201"/>
                  </a:cubicBezTo>
                  <a:cubicBezTo>
                    <a:pt x="68497" y="60502"/>
                    <a:pt x="70664" y="61150"/>
                    <a:pt x="73483" y="61150"/>
                  </a:cubicBezTo>
                  <a:cubicBezTo>
                    <a:pt x="77866" y="61150"/>
                    <a:pt x="81476" y="60050"/>
                    <a:pt x="84281" y="57838"/>
                  </a:cubicBezTo>
                  <a:cubicBezTo>
                    <a:pt x="87100" y="55621"/>
                    <a:pt x="88510" y="52803"/>
                    <a:pt x="88510" y="49348"/>
                  </a:cubicBezTo>
                  <a:lnTo>
                    <a:pt x="88510" y="42100"/>
                  </a:lnTo>
                  <a:close/>
                  <a:moveTo>
                    <a:pt x="106263" y="51021"/>
                  </a:moveTo>
                  <a:lnTo>
                    <a:pt x="114068" y="51021"/>
                  </a:lnTo>
                  <a:cubicBezTo>
                    <a:pt x="114377" y="54321"/>
                    <a:pt x="115556" y="56813"/>
                    <a:pt x="117648" y="58519"/>
                  </a:cubicBezTo>
                  <a:cubicBezTo>
                    <a:pt x="119722" y="60208"/>
                    <a:pt x="122666" y="61058"/>
                    <a:pt x="126493" y="61058"/>
                  </a:cubicBezTo>
                  <a:cubicBezTo>
                    <a:pt x="130007" y="61058"/>
                    <a:pt x="132780" y="60376"/>
                    <a:pt x="134811" y="59000"/>
                  </a:cubicBezTo>
                  <a:cubicBezTo>
                    <a:pt x="136840" y="57620"/>
                    <a:pt x="137861" y="55730"/>
                    <a:pt x="137861" y="53346"/>
                  </a:cubicBezTo>
                  <a:cubicBezTo>
                    <a:pt x="137861" y="51548"/>
                    <a:pt x="137367" y="50185"/>
                    <a:pt x="136359" y="49226"/>
                  </a:cubicBezTo>
                  <a:cubicBezTo>
                    <a:pt x="135352" y="48281"/>
                    <a:pt x="133386" y="47458"/>
                    <a:pt x="130471" y="46763"/>
                  </a:cubicBezTo>
                  <a:lnTo>
                    <a:pt x="121333" y="44392"/>
                  </a:lnTo>
                  <a:cubicBezTo>
                    <a:pt x="116192" y="43154"/>
                    <a:pt x="112596" y="41511"/>
                    <a:pt x="110584" y="39483"/>
                  </a:cubicBezTo>
                  <a:cubicBezTo>
                    <a:pt x="108572" y="37438"/>
                    <a:pt x="107564" y="34527"/>
                    <a:pt x="107564" y="30746"/>
                  </a:cubicBezTo>
                  <a:cubicBezTo>
                    <a:pt x="107564" y="26456"/>
                    <a:pt x="109191" y="23034"/>
                    <a:pt x="112441" y="20509"/>
                  </a:cubicBezTo>
                  <a:cubicBezTo>
                    <a:pt x="115695" y="17983"/>
                    <a:pt x="120157" y="16728"/>
                    <a:pt x="125811" y="16728"/>
                  </a:cubicBezTo>
                  <a:cubicBezTo>
                    <a:pt x="131587" y="16728"/>
                    <a:pt x="136188" y="18078"/>
                    <a:pt x="139613" y="20772"/>
                  </a:cubicBezTo>
                  <a:cubicBezTo>
                    <a:pt x="143034" y="23452"/>
                    <a:pt x="144740" y="27075"/>
                    <a:pt x="144740" y="31599"/>
                  </a:cubicBezTo>
                  <a:lnTo>
                    <a:pt x="144740" y="31784"/>
                  </a:lnTo>
                  <a:lnTo>
                    <a:pt x="136840" y="31784"/>
                  </a:lnTo>
                  <a:cubicBezTo>
                    <a:pt x="136652" y="29212"/>
                    <a:pt x="135599" y="27216"/>
                    <a:pt x="133679" y="25807"/>
                  </a:cubicBezTo>
                  <a:cubicBezTo>
                    <a:pt x="131759" y="24398"/>
                    <a:pt x="129141" y="23699"/>
                    <a:pt x="125841" y="23699"/>
                  </a:cubicBezTo>
                  <a:cubicBezTo>
                    <a:pt x="122528" y="23699"/>
                    <a:pt x="120019" y="24272"/>
                    <a:pt x="118313" y="25418"/>
                  </a:cubicBezTo>
                  <a:cubicBezTo>
                    <a:pt x="116594" y="26581"/>
                    <a:pt x="115741" y="28254"/>
                    <a:pt x="115741" y="30466"/>
                  </a:cubicBezTo>
                  <a:cubicBezTo>
                    <a:pt x="115741" y="32034"/>
                    <a:pt x="116284" y="33272"/>
                    <a:pt x="117351" y="34171"/>
                  </a:cubicBezTo>
                  <a:cubicBezTo>
                    <a:pt x="118438" y="35054"/>
                    <a:pt x="120437" y="35844"/>
                    <a:pt x="123378" y="36509"/>
                  </a:cubicBezTo>
                  <a:lnTo>
                    <a:pt x="131294" y="38366"/>
                  </a:lnTo>
                  <a:cubicBezTo>
                    <a:pt x="136903" y="39700"/>
                    <a:pt x="140759" y="41402"/>
                    <a:pt x="142880" y="43464"/>
                  </a:cubicBezTo>
                  <a:cubicBezTo>
                    <a:pt x="144987" y="45538"/>
                    <a:pt x="146041" y="48499"/>
                    <a:pt x="146041" y="52338"/>
                  </a:cubicBezTo>
                  <a:cubicBezTo>
                    <a:pt x="146041" y="57386"/>
                    <a:pt x="144259" y="61305"/>
                    <a:pt x="140713" y="64111"/>
                  </a:cubicBezTo>
                  <a:cubicBezTo>
                    <a:pt x="137150" y="66913"/>
                    <a:pt x="132177" y="68309"/>
                    <a:pt x="125795" y="68309"/>
                  </a:cubicBezTo>
                  <a:cubicBezTo>
                    <a:pt x="119551" y="68309"/>
                    <a:pt x="114766" y="66821"/>
                    <a:pt x="111420" y="63864"/>
                  </a:cubicBezTo>
                  <a:cubicBezTo>
                    <a:pt x="108074" y="60903"/>
                    <a:pt x="106355" y="56613"/>
                    <a:pt x="106263" y="51021"/>
                  </a:cubicBezTo>
                  <a:close/>
                  <a:moveTo>
                    <a:pt x="165388" y="54584"/>
                  </a:moveTo>
                  <a:cubicBezTo>
                    <a:pt x="165388" y="56767"/>
                    <a:pt x="165698" y="58223"/>
                    <a:pt x="166317" y="58954"/>
                  </a:cubicBezTo>
                  <a:cubicBezTo>
                    <a:pt x="166936" y="59682"/>
                    <a:pt x="168066" y="60037"/>
                    <a:pt x="169739" y="60037"/>
                  </a:cubicBezTo>
                  <a:cubicBezTo>
                    <a:pt x="170219" y="60037"/>
                    <a:pt x="170792" y="60021"/>
                    <a:pt x="171474" y="59991"/>
                  </a:cubicBezTo>
                  <a:cubicBezTo>
                    <a:pt x="172156" y="59958"/>
                    <a:pt x="173038" y="59896"/>
                    <a:pt x="174125" y="59803"/>
                  </a:cubicBezTo>
                  <a:lnTo>
                    <a:pt x="174125" y="66742"/>
                  </a:lnTo>
                  <a:cubicBezTo>
                    <a:pt x="172762" y="66992"/>
                    <a:pt x="171553" y="67160"/>
                    <a:pt x="170470" y="67285"/>
                  </a:cubicBezTo>
                  <a:cubicBezTo>
                    <a:pt x="169399" y="67410"/>
                    <a:pt x="168438" y="67473"/>
                    <a:pt x="167588" y="67473"/>
                  </a:cubicBezTo>
                  <a:cubicBezTo>
                    <a:pt x="163761" y="67473"/>
                    <a:pt x="161064" y="66729"/>
                    <a:pt x="159517" y="65257"/>
                  </a:cubicBezTo>
                  <a:cubicBezTo>
                    <a:pt x="157982" y="63768"/>
                    <a:pt x="157208" y="61137"/>
                    <a:pt x="157208" y="57357"/>
                  </a:cubicBezTo>
                  <a:lnTo>
                    <a:pt x="157208" y="24720"/>
                  </a:lnTo>
                  <a:lnTo>
                    <a:pt x="149943" y="24720"/>
                  </a:lnTo>
                  <a:lnTo>
                    <a:pt x="149943" y="18217"/>
                  </a:lnTo>
                  <a:lnTo>
                    <a:pt x="157208" y="18217"/>
                  </a:lnTo>
                  <a:lnTo>
                    <a:pt x="157208" y="4646"/>
                  </a:lnTo>
                  <a:lnTo>
                    <a:pt x="165388" y="4646"/>
                  </a:lnTo>
                  <a:lnTo>
                    <a:pt x="165388" y="18217"/>
                  </a:lnTo>
                  <a:lnTo>
                    <a:pt x="174125" y="18217"/>
                  </a:lnTo>
                  <a:lnTo>
                    <a:pt x="174125" y="24720"/>
                  </a:lnTo>
                  <a:lnTo>
                    <a:pt x="165388" y="24720"/>
                  </a:lnTo>
                  <a:lnTo>
                    <a:pt x="165388" y="54584"/>
                  </a:lnTo>
                  <a:close/>
                  <a:moveTo>
                    <a:pt x="178479" y="51021"/>
                  </a:moveTo>
                  <a:lnTo>
                    <a:pt x="186283" y="51021"/>
                  </a:lnTo>
                  <a:cubicBezTo>
                    <a:pt x="186593" y="54321"/>
                    <a:pt x="187772" y="56813"/>
                    <a:pt x="189863" y="58519"/>
                  </a:cubicBezTo>
                  <a:cubicBezTo>
                    <a:pt x="191938" y="60208"/>
                    <a:pt x="194882" y="61058"/>
                    <a:pt x="198708" y="61058"/>
                  </a:cubicBezTo>
                  <a:cubicBezTo>
                    <a:pt x="202222" y="61058"/>
                    <a:pt x="204995" y="60376"/>
                    <a:pt x="207027" y="59000"/>
                  </a:cubicBezTo>
                  <a:cubicBezTo>
                    <a:pt x="209055" y="57620"/>
                    <a:pt x="210076" y="55730"/>
                    <a:pt x="210076" y="53346"/>
                  </a:cubicBezTo>
                  <a:cubicBezTo>
                    <a:pt x="210076" y="51548"/>
                    <a:pt x="209582" y="50185"/>
                    <a:pt x="208575" y="49226"/>
                  </a:cubicBezTo>
                  <a:cubicBezTo>
                    <a:pt x="207567" y="48281"/>
                    <a:pt x="205601" y="47458"/>
                    <a:pt x="202686" y="46763"/>
                  </a:cubicBezTo>
                  <a:lnTo>
                    <a:pt x="193548" y="44392"/>
                  </a:lnTo>
                  <a:cubicBezTo>
                    <a:pt x="188407" y="43154"/>
                    <a:pt x="184811" y="41511"/>
                    <a:pt x="182799" y="39483"/>
                  </a:cubicBezTo>
                  <a:cubicBezTo>
                    <a:pt x="180787" y="37438"/>
                    <a:pt x="179779" y="34527"/>
                    <a:pt x="179779" y="30746"/>
                  </a:cubicBezTo>
                  <a:cubicBezTo>
                    <a:pt x="179779" y="26456"/>
                    <a:pt x="181406" y="23034"/>
                    <a:pt x="184656" y="20509"/>
                  </a:cubicBezTo>
                  <a:cubicBezTo>
                    <a:pt x="187910" y="17983"/>
                    <a:pt x="192372" y="16728"/>
                    <a:pt x="198027" y="16728"/>
                  </a:cubicBezTo>
                  <a:cubicBezTo>
                    <a:pt x="203803" y="16728"/>
                    <a:pt x="208403" y="18078"/>
                    <a:pt x="211828" y="20772"/>
                  </a:cubicBezTo>
                  <a:cubicBezTo>
                    <a:pt x="215250" y="23452"/>
                    <a:pt x="216956" y="27075"/>
                    <a:pt x="216956" y="31599"/>
                  </a:cubicBezTo>
                  <a:lnTo>
                    <a:pt x="216956" y="31784"/>
                  </a:lnTo>
                  <a:lnTo>
                    <a:pt x="209055" y="31784"/>
                  </a:lnTo>
                  <a:cubicBezTo>
                    <a:pt x="208868" y="29212"/>
                    <a:pt x="207814" y="27216"/>
                    <a:pt x="205894" y="25807"/>
                  </a:cubicBezTo>
                  <a:cubicBezTo>
                    <a:pt x="203974" y="24398"/>
                    <a:pt x="201356" y="23699"/>
                    <a:pt x="198056" y="23699"/>
                  </a:cubicBezTo>
                  <a:cubicBezTo>
                    <a:pt x="194743" y="23699"/>
                    <a:pt x="192234" y="24272"/>
                    <a:pt x="190528" y="25418"/>
                  </a:cubicBezTo>
                  <a:cubicBezTo>
                    <a:pt x="188809" y="26581"/>
                    <a:pt x="187956" y="28254"/>
                    <a:pt x="187956" y="30466"/>
                  </a:cubicBezTo>
                  <a:cubicBezTo>
                    <a:pt x="187956" y="32034"/>
                    <a:pt x="188500" y="33272"/>
                    <a:pt x="189567" y="34171"/>
                  </a:cubicBezTo>
                  <a:cubicBezTo>
                    <a:pt x="190653" y="35054"/>
                    <a:pt x="192652" y="35844"/>
                    <a:pt x="195593" y="36509"/>
                  </a:cubicBezTo>
                  <a:lnTo>
                    <a:pt x="203510" y="38366"/>
                  </a:lnTo>
                  <a:cubicBezTo>
                    <a:pt x="209118" y="39700"/>
                    <a:pt x="212974" y="41402"/>
                    <a:pt x="215095" y="43464"/>
                  </a:cubicBezTo>
                  <a:cubicBezTo>
                    <a:pt x="217203" y="45538"/>
                    <a:pt x="218256" y="48499"/>
                    <a:pt x="218256" y="52338"/>
                  </a:cubicBezTo>
                  <a:cubicBezTo>
                    <a:pt x="218256" y="57386"/>
                    <a:pt x="216475" y="61305"/>
                    <a:pt x="212928" y="64111"/>
                  </a:cubicBezTo>
                  <a:cubicBezTo>
                    <a:pt x="209365" y="66913"/>
                    <a:pt x="204392" y="68309"/>
                    <a:pt x="198010" y="68309"/>
                  </a:cubicBezTo>
                  <a:cubicBezTo>
                    <a:pt x="191766" y="68309"/>
                    <a:pt x="186981" y="66821"/>
                    <a:pt x="183636" y="63864"/>
                  </a:cubicBezTo>
                  <a:cubicBezTo>
                    <a:pt x="180290" y="60903"/>
                    <a:pt x="178571" y="56613"/>
                    <a:pt x="178479" y="51021"/>
                  </a:cubicBezTo>
                  <a:close/>
                  <a:moveTo>
                    <a:pt x="234258" y="38103"/>
                  </a:moveTo>
                  <a:lnTo>
                    <a:pt x="260929" y="38103"/>
                  </a:lnTo>
                  <a:cubicBezTo>
                    <a:pt x="260899" y="33565"/>
                    <a:pt x="259753" y="30048"/>
                    <a:pt x="257478" y="27588"/>
                  </a:cubicBezTo>
                  <a:cubicBezTo>
                    <a:pt x="255215" y="25125"/>
                    <a:pt x="251991" y="23884"/>
                    <a:pt x="247826" y="23884"/>
                  </a:cubicBezTo>
                  <a:cubicBezTo>
                    <a:pt x="243798" y="23884"/>
                    <a:pt x="240640" y="25092"/>
                    <a:pt x="238315" y="27526"/>
                  </a:cubicBezTo>
                  <a:cubicBezTo>
                    <a:pt x="236006" y="29943"/>
                    <a:pt x="234643" y="33473"/>
                    <a:pt x="234258" y="38103"/>
                  </a:cubicBezTo>
                  <a:close/>
                  <a:moveTo>
                    <a:pt x="260745" y="51113"/>
                  </a:moveTo>
                  <a:lnTo>
                    <a:pt x="268829" y="51113"/>
                  </a:lnTo>
                  <a:cubicBezTo>
                    <a:pt x="267947" y="56474"/>
                    <a:pt x="265625" y="60686"/>
                    <a:pt x="261844" y="63768"/>
                  </a:cubicBezTo>
                  <a:cubicBezTo>
                    <a:pt x="258064" y="66850"/>
                    <a:pt x="253295" y="68401"/>
                    <a:pt x="247546" y="68401"/>
                  </a:cubicBezTo>
                  <a:cubicBezTo>
                    <a:pt x="240795" y="68401"/>
                    <a:pt x="235466" y="66139"/>
                    <a:pt x="231561" y="61601"/>
                  </a:cubicBezTo>
                  <a:cubicBezTo>
                    <a:pt x="227658" y="57064"/>
                    <a:pt x="225706" y="50866"/>
                    <a:pt x="225706" y="43046"/>
                  </a:cubicBezTo>
                  <a:cubicBezTo>
                    <a:pt x="225706" y="34757"/>
                    <a:pt x="227642" y="28283"/>
                    <a:pt x="231515" y="23620"/>
                  </a:cubicBezTo>
                  <a:cubicBezTo>
                    <a:pt x="235387" y="18961"/>
                    <a:pt x="240716" y="16636"/>
                    <a:pt x="247532" y="16636"/>
                  </a:cubicBezTo>
                  <a:cubicBezTo>
                    <a:pt x="254517" y="16636"/>
                    <a:pt x="259925" y="18790"/>
                    <a:pt x="263751" y="23080"/>
                  </a:cubicBezTo>
                  <a:cubicBezTo>
                    <a:pt x="267575" y="27371"/>
                    <a:pt x="269481" y="33427"/>
                    <a:pt x="269481" y="41264"/>
                  </a:cubicBezTo>
                  <a:cubicBezTo>
                    <a:pt x="269481" y="42255"/>
                    <a:pt x="269481" y="42999"/>
                    <a:pt x="269465" y="43480"/>
                  </a:cubicBezTo>
                  <a:cubicBezTo>
                    <a:pt x="269448" y="43958"/>
                    <a:pt x="269402" y="44439"/>
                    <a:pt x="269356" y="44890"/>
                  </a:cubicBezTo>
                  <a:lnTo>
                    <a:pt x="234304" y="44890"/>
                  </a:lnTo>
                  <a:cubicBezTo>
                    <a:pt x="234396" y="50000"/>
                    <a:pt x="235667" y="53965"/>
                    <a:pt x="238114" y="56767"/>
                  </a:cubicBezTo>
                  <a:cubicBezTo>
                    <a:pt x="240561" y="59573"/>
                    <a:pt x="243969" y="60966"/>
                    <a:pt x="248323" y="60966"/>
                  </a:cubicBezTo>
                  <a:cubicBezTo>
                    <a:pt x="251636" y="60966"/>
                    <a:pt x="254395" y="60113"/>
                    <a:pt x="256546" y="58394"/>
                  </a:cubicBezTo>
                  <a:cubicBezTo>
                    <a:pt x="258716" y="56692"/>
                    <a:pt x="260109" y="54258"/>
                    <a:pt x="260745" y="51113"/>
                  </a:cubicBezTo>
                  <a:close/>
                  <a:moveTo>
                    <a:pt x="275880" y="45910"/>
                  </a:moveTo>
                  <a:lnTo>
                    <a:pt x="275880" y="38570"/>
                  </a:lnTo>
                  <a:lnTo>
                    <a:pt x="298369" y="38570"/>
                  </a:lnTo>
                  <a:lnTo>
                    <a:pt x="298369" y="45910"/>
                  </a:lnTo>
                  <a:lnTo>
                    <a:pt x="275880" y="45910"/>
                  </a:lnTo>
                  <a:close/>
                  <a:moveTo>
                    <a:pt x="308778" y="66821"/>
                  </a:moveTo>
                  <a:lnTo>
                    <a:pt x="308778" y="0"/>
                  </a:lnTo>
                  <a:lnTo>
                    <a:pt x="317795" y="0"/>
                  </a:lnTo>
                  <a:lnTo>
                    <a:pt x="317795" y="32248"/>
                  </a:lnTo>
                  <a:lnTo>
                    <a:pt x="349966" y="0"/>
                  </a:lnTo>
                  <a:lnTo>
                    <a:pt x="362032" y="0"/>
                  </a:lnTo>
                  <a:lnTo>
                    <a:pt x="334725" y="26765"/>
                  </a:lnTo>
                  <a:lnTo>
                    <a:pt x="362776" y="66821"/>
                  </a:lnTo>
                  <a:lnTo>
                    <a:pt x="351530" y="66821"/>
                  </a:lnTo>
                  <a:lnTo>
                    <a:pt x="328142" y="33302"/>
                  </a:lnTo>
                  <a:lnTo>
                    <a:pt x="317795" y="43418"/>
                  </a:lnTo>
                  <a:lnTo>
                    <a:pt x="317795" y="66821"/>
                  </a:lnTo>
                  <a:lnTo>
                    <a:pt x="308778" y="66821"/>
                  </a:lnTo>
                  <a:close/>
                  <a:moveTo>
                    <a:pt x="373617" y="18217"/>
                  </a:moveTo>
                  <a:lnTo>
                    <a:pt x="373617" y="48031"/>
                  </a:lnTo>
                  <a:cubicBezTo>
                    <a:pt x="373617" y="52803"/>
                    <a:pt x="374361" y="56132"/>
                    <a:pt x="375863" y="57992"/>
                  </a:cubicBezTo>
                  <a:cubicBezTo>
                    <a:pt x="377352" y="59850"/>
                    <a:pt x="379891" y="60781"/>
                    <a:pt x="383454" y="60781"/>
                  </a:cubicBezTo>
                  <a:cubicBezTo>
                    <a:pt x="388179" y="60781"/>
                    <a:pt x="391739" y="59402"/>
                    <a:pt x="394156" y="56629"/>
                  </a:cubicBezTo>
                  <a:cubicBezTo>
                    <a:pt x="396574" y="53856"/>
                    <a:pt x="397782" y="49783"/>
                    <a:pt x="397782" y="44392"/>
                  </a:cubicBezTo>
                  <a:lnTo>
                    <a:pt x="397782" y="18217"/>
                  </a:lnTo>
                  <a:lnTo>
                    <a:pt x="405959" y="18217"/>
                  </a:lnTo>
                  <a:lnTo>
                    <a:pt x="405959" y="66821"/>
                  </a:lnTo>
                  <a:lnTo>
                    <a:pt x="398138" y="66821"/>
                  </a:lnTo>
                  <a:lnTo>
                    <a:pt x="398138" y="59556"/>
                  </a:lnTo>
                  <a:cubicBezTo>
                    <a:pt x="396448" y="62359"/>
                    <a:pt x="394265" y="64483"/>
                    <a:pt x="391571" y="65892"/>
                  </a:cubicBezTo>
                  <a:cubicBezTo>
                    <a:pt x="388874" y="67318"/>
                    <a:pt x="385716" y="68029"/>
                    <a:pt x="382090" y="68029"/>
                  </a:cubicBezTo>
                  <a:cubicBezTo>
                    <a:pt x="378698" y="68029"/>
                    <a:pt x="375754" y="67456"/>
                    <a:pt x="373245" y="66310"/>
                  </a:cubicBezTo>
                  <a:cubicBezTo>
                    <a:pt x="370736" y="65164"/>
                    <a:pt x="368816" y="63521"/>
                    <a:pt x="367485" y="61401"/>
                  </a:cubicBezTo>
                  <a:cubicBezTo>
                    <a:pt x="366725" y="60222"/>
                    <a:pt x="366181" y="58845"/>
                    <a:pt x="365842" y="57265"/>
                  </a:cubicBezTo>
                  <a:cubicBezTo>
                    <a:pt x="365516" y="55667"/>
                    <a:pt x="365345" y="53158"/>
                    <a:pt x="365345" y="49704"/>
                  </a:cubicBezTo>
                  <a:lnTo>
                    <a:pt x="365345" y="47399"/>
                  </a:lnTo>
                  <a:lnTo>
                    <a:pt x="365345" y="18217"/>
                  </a:lnTo>
                  <a:lnTo>
                    <a:pt x="373617" y="18217"/>
                  </a:lnTo>
                  <a:close/>
                  <a:moveTo>
                    <a:pt x="426485" y="18217"/>
                  </a:moveTo>
                  <a:lnTo>
                    <a:pt x="426485" y="48031"/>
                  </a:lnTo>
                  <a:cubicBezTo>
                    <a:pt x="426485" y="52803"/>
                    <a:pt x="427229" y="56132"/>
                    <a:pt x="428731" y="57992"/>
                  </a:cubicBezTo>
                  <a:cubicBezTo>
                    <a:pt x="430220" y="59850"/>
                    <a:pt x="432759" y="60781"/>
                    <a:pt x="436322" y="60781"/>
                  </a:cubicBezTo>
                  <a:cubicBezTo>
                    <a:pt x="441048" y="60781"/>
                    <a:pt x="444607" y="59402"/>
                    <a:pt x="447025" y="56629"/>
                  </a:cubicBezTo>
                  <a:cubicBezTo>
                    <a:pt x="449442" y="53856"/>
                    <a:pt x="450650" y="49783"/>
                    <a:pt x="450650" y="44392"/>
                  </a:cubicBezTo>
                  <a:lnTo>
                    <a:pt x="450650" y="18217"/>
                  </a:lnTo>
                  <a:lnTo>
                    <a:pt x="458827" y="18217"/>
                  </a:lnTo>
                  <a:lnTo>
                    <a:pt x="458827" y="66821"/>
                  </a:lnTo>
                  <a:lnTo>
                    <a:pt x="451006" y="66821"/>
                  </a:lnTo>
                  <a:lnTo>
                    <a:pt x="451006" y="59556"/>
                  </a:lnTo>
                  <a:cubicBezTo>
                    <a:pt x="449317" y="62359"/>
                    <a:pt x="447133" y="64483"/>
                    <a:pt x="444439" y="65892"/>
                  </a:cubicBezTo>
                  <a:cubicBezTo>
                    <a:pt x="441742" y="67318"/>
                    <a:pt x="438584" y="68029"/>
                    <a:pt x="434958" y="68029"/>
                  </a:cubicBezTo>
                  <a:cubicBezTo>
                    <a:pt x="431567" y="68029"/>
                    <a:pt x="428622" y="67456"/>
                    <a:pt x="426113" y="66310"/>
                  </a:cubicBezTo>
                  <a:cubicBezTo>
                    <a:pt x="423604" y="65164"/>
                    <a:pt x="421684" y="63521"/>
                    <a:pt x="420353" y="61401"/>
                  </a:cubicBezTo>
                  <a:cubicBezTo>
                    <a:pt x="419593" y="60222"/>
                    <a:pt x="419049" y="58845"/>
                    <a:pt x="418710" y="57265"/>
                  </a:cubicBezTo>
                  <a:cubicBezTo>
                    <a:pt x="418384" y="55667"/>
                    <a:pt x="418213" y="53158"/>
                    <a:pt x="418213" y="49704"/>
                  </a:cubicBezTo>
                  <a:lnTo>
                    <a:pt x="418213" y="47399"/>
                  </a:lnTo>
                  <a:lnTo>
                    <a:pt x="418213" y="18217"/>
                  </a:lnTo>
                  <a:lnTo>
                    <a:pt x="426485" y="18217"/>
                  </a:lnTo>
                  <a:close/>
                  <a:moveTo>
                    <a:pt x="467831" y="51021"/>
                  </a:moveTo>
                  <a:lnTo>
                    <a:pt x="475635" y="51021"/>
                  </a:lnTo>
                  <a:cubicBezTo>
                    <a:pt x="475945" y="54321"/>
                    <a:pt x="477124" y="56813"/>
                    <a:pt x="479215" y="58519"/>
                  </a:cubicBezTo>
                  <a:cubicBezTo>
                    <a:pt x="481290" y="60208"/>
                    <a:pt x="484234" y="61058"/>
                    <a:pt x="488060" y="61058"/>
                  </a:cubicBezTo>
                  <a:cubicBezTo>
                    <a:pt x="491574" y="61058"/>
                    <a:pt x="494347" y="60376"/>
                    <a:pt x="496379" y="59000"/>
                  </a:cubicBezTo>
                  <a:cubicBezTo>
                    <a:pt x="498407" y="57620"/>
                    <a:pt x="499428" y="55730"/>
                    <a:pt x="499428" y="53346"/>
                  </a:cubicBezTo>
                  <a:cubicBezTo>
                    <a:pt x="499428" y="51548"/>
                    <a:pt x="498934" y="50185"/>
                    <a:pt x="497927" y="49226"/>
                  </a:cubicBezTo>
                  <a:cubicBezTo>
                    <a:pt x="496919" y="48281"/>
                    <a:pt x="494953" y="47458"/>
                    <a:pt x="492039" y="46763"/>
                  </a:cubicBezTo>
                  <a:lnTo>
                    <a:pt x="482900" y="44392"/>
                  </a:lnTo>
                  <a:cubicBezTo>
                    <a:pt x="477759" y="43154"/>
                    <a:pt x="474163" y="41511"/>
                    <a:pt x="472151" y="39483"/>
                  </a:cubicBezTo>
                  <a:cubicBezTo>
                    <a:pt x="470139" y="37438"/>
                    <a:pt x="469131" y="34527"/>
                    <a:pt x="469131" y="30746"/>
                  </a:cubicBezTo>
                  <a:cubicBezTo>
                    <a:pt x="469131" y="26456"/>
                    <a:pt x="470758" y="23034"/>
                    <a:pt x="474009" y="20509"/>
                  </a:cubicBezTo>
                  <a:cubicBezTo>
                    <a:pt x="477262" y="17983"/>
                    <a:pt x="481724" y="16728"/>
                    <a:pt x="487379" y="16728"/>
                  </a:cubicBezTo>
                  <a:cubicBezTo>
                    <a:pt x="493155" y="16728"/>
                    <a:pt x="497755" y="18078"/>
                    <a:pt x="501180" y="20772"/>
                  </a:cubicBezTo>
                  <a:cubicBezTo>
                    <a:pt x="504602" y="23452"/>
                    <a:pt x="506308" y="27075"/>
                    <a:pt x="506308" y="31599"/>
                  </a:cubicBezTo>
                  <a:lnTo>
                    <a:pt x="506308" y="31784"/>
                  </a:lnTo>
                  <a:lnTo>
                    <a:pt x="498407" y="31784"/>
                  </a:lnTo>
                  <a:cubicBezTo>
                    <a:pt x="498220" y="29212"/>
                    <a:pt x="497166" y="27216"/>
                    <a:pt x="495246" y="25807"/>
                  </a:cubicBezTo>
                  <a:cubicBezTo>
                    <a:pt x="493326" y="24398"/>
                    <a:pt x="490708" y="23699"/>
                    <a:pt x="487408" y="23699"/>
                  </a:cubicBezTo>
                  <a:cubicBezTo>
                    <a:pt x="484095" y="23699"/>
                    <a:pt x="481586" y="24272"/>
                    <a:pt x="479880" y="25418"/>
                  </a:cubicBezTo>
                  <a:cubicBezTo>
                    <a:pt x="478161" y="26581"/>
                    <a:pt x="477308" y="28254"/>
                    <a:pt x="477308" y="30466"/>
                  </a:cubicBezTo>
                  <a:cubicBezTo>
                    <a:pt x="477308" y="32034"/>
                    <a:pt x="477852" y="33272"/>
                    <a:pt x="478919" y="34171"/>
                  </a:cubicBezTo>
                  <a:cubicBezTo>
                    <a:pt x="480005" y="35054"/>
                    <a:pt x="482004" y="35844"/>
                    <a:pt x="484945" y="36509"/>
                  </a:cubicBezTo>
                  <a:lnTo>
                    <a:pt x="492862" y="38366"/>
                  </a:lnTo>
                  <a:cubicBezTo>
                    <a:pt x="498470" y="39700"/>
                    <a:pt x="502326" y="41402"/>
                    <a:pt x="504447" y="43464"/>
                  </a:cubicBezTo>
                  <a:cubicBezTo>
                    <a:pt x="506555" y="45538"/>
                    <a:pt x="507609" y="48499"/>
                    <a:pt x="507609" y="52338"/>
                  </a:cubicBezTo>
                  <a:cubicBezTo>
                    <a:pt x="507609" y="57386"/>
                    <a:pt x="505827" y="61305"/>
                    <a:pt x="502280" y="64111"/>
                  </a:cubicBezTo>
                  <a:cubicBezTo>
                    <a:pt x="498717" y="66913"/>
                    <a:pt x="493744" y="68309"/>
                    <a:pt x="487362" y="68309"/>
                  </a:cubicBezTo>
                  <a:cubicBezTo>
                    <a:pt x="481118" y="68309"/>
                    <a:pt x="476334" y="66821"/>
                    <a:pt x="472988" y="63864"/>
                  </a:cubicBezTo>
                  <a:cubicBezTo>
                    <a:pt x="469642" y="60903"/>
                    <a:pt x="467923" y="56613"/>
                    <a:pt x="467831" y="51021"/>
                  </a:cubicBezTo>
                  <a:close/>
                  <a:moveTo>
                    <a:pt x="526956" y="54584"/>
                  </a:moveTo>
                  <a:cubicBezTo>
                    <a:pt x="526956" y="56767"/>
                    <a:pt x="527265" y="58223"/>
                    <a:pt x="527884" y="58954"/>
                  </a:cubicBezTo>
                  <a:cubicBezTo>
                    <a:pt x="528504" y="59682"/>
                    <a:pt x="529633" y="60037"/>
                    <a:pt x="531306" y="60037"/>
                  </a:cubicBezTo>
                  <a:cubicBezTo>
                    <a:pt x="531787" y="60037"/>
                    <a:pt x="532360" y="60021"/>
                    <a:pt x="533042" y="59991"/>
                  </a:cubicBezTo>
                  <a:cubicBezTo>
                    <a:pt x="533723" y="59958"/>
                    <a:pt x="534606" y="59896"/>
                    <a:pt x="535692" y="59803"/>
                  </a:cubicBezTo>
                  <a:lnTo>
                    <a:pt x="535692" y="66742"/>
                  </a:lnTo>
                  <a:cubicBezTo>
                    <a:pt x="534329" y="66992"/>
                    <a:pt x="533121" y="67160"/>
                    <a:pt x="532037" y="67285"/>
                  </a:cubicBezTo>
                  <a:cubicBezTo>
                    <a:pt x="530967" y="67410"/>
                    <a:pt x="530005" y="67473"/>
                    <a:pt x="529156" y="67473"/>
                  </a:cubicBezTo>
                  <a:cubicBezTo>
                    <a:pt x="525329" y="67473"/>
                    <a:pt x="522632" y="66729"/>
                    <a:pt x="521084" y="65257"/>
                  </a:cubicBezTo>
                  <a:cubicBezTo>
                    <a:pt x="519549" y="63768"/>
                    <a:pt x="518776" y="61137"/>
                    <a:pt x="518776" y="57357"/>
                  </a:cubicBezTo>
                  <a:lnTo>
                    <a:pt x="518776" y="24720"/>
                  </a:lnTo>
                  <a:lnTo>
                    <a:pt x="511511" y="24720"/>
                  </a:lnTo>
                  <a:lnTo>
                    <a:pt x="511511" y="18217"/>
                  </a:lnTo>
                  <a:lnTo>
                    <a:pt x="518776" y="18217"/>
                  </a:lnTo>
                  <a:lnTo>
                    <a:pt x="518776" y="4646"/>
                  </a:lnTo>
                  <a:lnTo>
                    <a:pt x="526956" y="4646"/>
                  </a:lnTo>
                  <a:lnTo>
                    <a:pt x="526956" y="18217"/>
                  </a:lnTo>
                  <a:lnTo>
                    <a:pt x="535692" y="18217"/>
                  </a:lnTo>
                  <a:lnTo>
                    <a:pt x="535692" y="24720"/>
                  </a:lnTo>
                  <a:lnTo>
                    <a:pt x="526956" y="24720"/>
                  </a:lnTo>
                  <a:lnTo>
                    <a:pt x="526956" y="54584"/>
                  </a:lnTo>
                  <a:close/>
                  <a:moveTo>
                    <a:pt x="549711" y="38103"/>
                  </a:moveTo>
                  <a:lnTo>
                    <a:pt x="576383" y="38103"/>
                  </a:lnTo>
                  <a:cubicBezTo>
                    <a:pt x="576353" y="33565"/>
                    <a:pt x="575207" y="30048"/>
                    <a:pt x="572931" y="27588"/>
                  </a:cubicBezTo>
                  <a:cubicBezTo>
                    <a:pt x="570669" y="25125"/>
                    <a:pt x="567445" y="23884"/>
                    <a:pt x="563279" y="23884"/>
                  </a:cubicBezTo>
                  <a:cubicBezTo>
                    <a:pt x="559252" y="23884"/>
                    <a:pt x="556094" y="25092"/>
                    <a:pt x="553769" y="27526"/>
                  </a:cubicBezTo>
                  <a:cubicBezTo>
                    <a:pt x="551460" y="29943"/>
                    <a:pt x="550097" y="33473"/>
                    <a:pt x="549711" y="38103"/>
                  </a:cubicBezTo>
                  <a:close/>
                  <a:moveTo>
                    <a:pt x="576198" y="51113"/>
                  </a:moveTo>
                  <a:lnTo>
                    <a:pt x="584283" y="51113"/>
                  </a:lnTo>
                  <a:cubicBezTo>
                    <a:pt x="583400" y="56474"/>
                    <a:pt x="581079" y="60686"/>
                    <a:pt x="577298" y="63768"/>
                  </a:cubicBezTo>
                  <a:cubicBezTo>
                    <a:pt x="573518" y="66850"/>
                    <a:pt x="568749" y="68401"/>
                    <a:pt x="562999" y="68401"/>
                  </a:cubicBezTo>
                  <a:cubicBezTo>
                    <a:pt x="556248" y="68401"/>
                    <a:pt x="550920" y="66139"/>
                    <a:pt x="547014" y="61601"/>
                  </a:cubicBezTo>
                  <a:cubicBezTo>
                    <a:pt x="543112" y="57064"/>
                    <a:pt x="541159" y="50866"/>
                    <a:pt x="541159" y="43046"/>
                  </a:cubicBezTo>
                  <a:cubicBezTo>
                    <a:pt x="541159" y="34757"/>
                    <a:pt x="543095" y="28283"/>
                    <a:pt x="546968" y="23620"/>
                  </a:cubicBezTo>
                  <a:cubicBezTo>
                    <a:pt x="550841" y="18961"/>
                    <a:pt x="556169" y="16636"/>
                    <a:pt x="562986" y="16636"/>
                  </a:cubicBezTo>
                  <a:cubicBezTo>
                    <a:pt x="569971" y="16636"/>
                    <a:pt x="575378" y="18790"/>
                    <a:pt x="579205" y="23080"/>
                  </a:cubicBezTo>
                  <a:cubicBezTo>
                    <a:pt x="583028" y="27371"/>
                    <a:pt x="584935" y="33427"/>
                    <a:pt x="584935" y="41264"/>
                  </a:cubicBezTo>
                  <a:cubicBezTo>
                    <a:pt x="584935" y="42255"/>
                    <a:pt x="584935" y="42999"/>
                    <a:pt x="584918" y="43480"/>
                  </a:cubicBezTo>
                  <a:cubicBezTo>
                    <a:pt x="584902" y="43958"/>
                    <a:pt x="584856" y="44439"/>
                    <a:pt x="584810" y="44890"/>
                  </a:cubicBezTo>
                  <a:lnTo>
                    <a:pt x="549758" y="44890"/>
                  </a:lnTo>
                  <a:cubicBezTo>
                    <a:pt x="549850" y="50000"/>
                    <a:pt x="551121" y="53965"/>
                    <a:pt x="553568" y="56767"/>
                  </a:cubicBezTo>
                  <a:cubicBezTo>
                    <a:pt x="556014" y="59573"/>
                    <a:pt x="559423" y="60966"/>
                    <a:pt x="563776" y="60966"/>
                  </a:cubicBezTo>
                  <a:cubicBezTo>
                    <a:pt x="567089" y="60966"/>
                    <a:pt x="569849" y="60113"/>
                    <a:pt x="571999" y="58394"/>
                  </a:cubicBezTo>
                  <a:cubicBezTo>
                    <a:pt x="574170" y="56692"/>
                    <a:pt x="575563" y="54258"/>
                    <a:pt x="576198" y="51113"/>
                  </a:cubicBez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53144847-E86F-4D34-8FE4-A817F117BBAC}"/>
                </a:ext>
              </a:extLst>
            </p:cNvPr>
            <p:cNvSpPr/>
            <p:nvPr/>
          </p:nvSpPr>
          <p:spPr>
            <a:xfrm>
              <a:off x="10244549" y="4186065"/>
              <a:ext cx="220960" cy="65843"/>
            </a:xfrm>
            <a:custGeom>
              <a:avLst/>
              <a:gdLst>
                <a:gd name="connsiteX0" fmla="*/ 8921 w 229542"/>
                <a:gd name="connsiteY0" fmla="*/ 7808 h 68401"/>
                <a:gd name="connsiteX1" fmla="*/ 8921 w 229542"/>
                <a:gd name="connsiteY1" fmla="*/ 30483 h 68401"/>
                <a:gd name="connsiteX2" fmla="*/ 24429 w 229542"/>
                <a:gd name="connsiteY2" fmla="*/ 30483 h 68401"/>
                <a:gd name="connsiteX3" fmla="*/ 36307 w 229542"/>
                <a:gd name="connsiteY3" fmla="*/ 27756 h 68401"/>
                <a:gd name="connsiteX4" fmla="*/ 39778 w 229542"/>
                <a:gd name="connsiteY4" fmla="*/ 18664 h 68401"/>
                <a:gd name="connsiteX5" fmla="*/ 36511 w 229542"/>
                <a:gd name="connsiteY5" fmla="*/ 10254 h 68401"/>
                <a:gd name="connsiteX6" fmla="*/ 24429 w 229542"/>
                <a:gd name="connsiteY6" fmla="*/ 7808 h 68401"/>
                <a:gd name="connsiteX7" fmla="*/ 8921 w 229542"/>
                <a:gd name="connsiteY7" fmla="*/ 7808 h 68401"/>
                <a:gd name="connsiteX8" fmla="*/ 0 w 229542"/>
                <a:gd name="connsiteY8" fmla="*/ 0 h 68401"/>
                <a:gd name="connsiteX9" fmla="*/ 25930 w 229542"/>
                <a:gd name="connsiteY9" fmla="*/ 0 h 68401"/>
                <a:gd name="connsiteX10" fmla="*/ 35210 w 229542"/>
                <a:gd name="connsiteY10" fmla="*/ 543 h 68401"/>
                <a:gd name="connsiteX11" fmla="*/ 40539 w 229542"/>
                <a:gd name="connsiteY11" fmla="*/ 2354 h 68401"/>
                <a:gd name="connsiteX12" fmla="*/ 46967 w 229542"/>
                <a:gd name="connsiteY12" fmla="*/ 8799 h 68401"/>
                <a:gd name="connsiteX13" fmla="*/ 49167 w 229542"/>
                <a:gd name="connsiteY13" fmla="*/ 18510 h 68401"/>
                <a:gd name="connsiteX14" fmla="*/ 46858 w 229542"/>
                <a:gd name="connsiteY14" fmla="*/ 27743 h 68401"/>
                <a:gd name="connsiteX15" fmla="*/ 39966 w 229542"/>
                <a:gd name="connsiteY15" fmla="*/ 33753 h 68401"/>
                <a:gd name="connsiteX16" fmla="*/ 45524 w 229542"/>
                <a:gd name="connsiteY16" fmla="*/ 37421 h 68401"/>
                <a:gd name="connsiteX17" fmla="*/ 47586 w 229542"/>
                <a:gd name="connsiteY17" fmla="*/ 46174 h 68401"/>
                <a:gd name="connsiteX18" fmla="*/ 48360 w 229542"/>
                <a:gd name="connsiteY18" fmla="*/ 57202 h 68401"/>
                <a:gd name="connsiteX19" fmla="*/ 49288 w 229542"/>
                <a:gd name="connsiteY19" fmla="*/ 62484 h 68401"/>
                <a:gd name="connsiteX20" fmla="*/ 51396 w 229542"/>
                <a:gd name="connsiteY20" fmla="*/ 64964 h 68401"/>
                <a:gd name="connsiteX21" fmla="*/ 51396 w 229542"/>
                <a:gd name="connsiteY21" fmla="*/ 66821 h 68401"/>
                <a:gd name="connsiteX22" fmla="*/ 40907 w 229542"/>
                <a:gd name="connsiteY22" fmla="*/ 66821 h 68401"/>
                <a:gd name="connsiteX23" fmla="*/ 39129 w 229542"/>
                <a:gd name="connsiteY23" fmla="*/ 57884 h 68401"/>
                <a:gd name="connsiteX24" fmla="*/ 39129 w 229542"/>
                <a:gd name="connsiteY24" fmla="*/ 57620 h 68401"/>
                <a:gd name="connsiteX25" fmla="*/ 38569 w 229542"/>
                <a:gd name="connsiteY25" fmla="*/ 48900 h 68401"/>
                <a:gd name="connsiteX26" fmla="*/ 35721 w 229542"/>
                <a:gd name="connsiteY26" fmla="*/ 40194 h 68401"/>
                <a:gd name="connsiteX27" fmla="*/ 23701 w 229542"/>
                <a:gd name="connsiteY27" fmla="*/ 38198 h 68401"/>
                <a:gd name="connsiteX28" fmla="*/ 9017 w 229542"/>
                <a:gd name="connsiteY28" fmla="*/ 38198 h 68401"/>
                <a:gd name="connsiteX29" fmla="*/ 9017 w 229542"/>
                <a:gd name="connsiteY29" fmla="*/ 66821 h 68401"/>
                <a:gd name="connsiteX30" fmla="*/ 0 w 229542"/>
                <a:gd name="connsiteY30" fmla="*/ 66821 h 68401"/>
                <a:gd name="connsiteX31" fmla="*/ 0 w 229542"/>
                <a:gd name="connsiteY31" fmla="*/ 0 h 68401"/>
                <a:gd name="connsiteX32" fmla="*/ 67009 w 229542"/>
                <a:gd name="connsiteY32" fmla="*/ 38103 h 68401"/>
                <a:gd name="connsiteX33" fmla="*/ 93680 w 229542"/>
                <a:gd name="connsiteY33" fmla="*/ 38103 h 68401"/>
                <a:gd name="connsiteX34" fmla="*/ 90229 w 229542"/>
                <a:gd name="connsiteY34" fmla="*/ 27588 h 68401"/>
                <a:gd name="connsiteX35" fmla="*/ 80577 w 229542"/>
                <a:gd name="connsiteY35" fmla="*/ 23884 h 68401"/>
                <a:gd name="connsiteX36" fmla="*/ 71066 w 229542"/>
                <a:gd name="connsiteY36" fmla="*/ 27526 h 68401"/>
                <a:gd name="connsiteX37" fmla="*/ 67009 w 229542"/>
                <a:gd name="connsiteY37" fmla="*/ 38103 h 68401"/>
                <a:gd name="connsiteX38" fmla="*/ 93496 w 229542"/>
                <a:gd name="connsiteY38" fmla="*/ 51113 h 68401"/>
                <a:gd name="connsiteX39" fmla="*/ 101580 w 229542"/>
                <a:gd name="connsiteY39" fmla="*/ 51113 h 68401"/>
                <a:gd name="connsiteX40" fmla="*/ 94596 w 229542"/>
                <a:gd name="connsiteY40" fmla="*/ 63768 h 68401"/>
                <a:gd name="connsiteX41" fmla="*/ 80297 w 229542"/>
                <a:gd name="connsiteY41" fmla="*/ 68401 h 68401"/>
                <a:gd name="connsiteX42" fmla="*/ 64312 w 229542"/>
                <a:gd name="connsiteY42" fmla="*/ 61601 h 68401"/>
                <a:gd name="connsiteX43" fmla="*/ 58457 w 229542"/>
                <a:gd name="connsiteY43" fmla="*/ 43046 h 68401"/>
                <a:gd name="connsiteX44" fmla="*/ 64266 w 229542"/>
                <a:gd name="connsiteY44" fmla="*/ 23620 h 68401"/>
                <a:gd name="connsiteX45" fmla="*/ 80284 w 229542"/>
                <a:gd name="connsiteY45" fmla="*/ 16636 h 68401"/>
                <a:gd name="connsiteX46" fmla="*/ 96502 w 229542"/>
                <a:gd name="connsiteY46" fmla="*/ 23080 h 68401"/>
                <a:gd name="connsiteX47" fmla="*/ 102232 w 229542"/>
                <a:gd name="connsiteY47" fmla="*/ 41264 h 68401"/>
                <a:gd name="connsiteX48" fmla="*/ 102216 w 229542"/>
                <a:gd name="connsiteY48" fmla="*/ 43480 h 68401"/>
                <a:gd name="connsiteX49" fmla="*/ 102107 w 229542"/>
                <a:gd name="connsiteY49" fmla="*/ 44890 h 68401"/>
                <a:gd name="connsiteX50" fmla="*/ 67055 w 229542"/>
                <a:gd name="connsiteY50" fmla="*/ 44890 h 68401"/>
                <a:gd name="connsiteX51" fmla="*/ 70865 w 229542"/>
                <a:gd name="connsiteY51" fmla="*/ 56767 h 68401"/>
                <a:gd name="connsiteX52" fmla="*/ 81074 w 229542"/>
                <a:gd name="connsiteY52" fmla="*/ 60966 h 68401"/>
                <a:gd name="connsiteX53" fmla="*/ 89297 w 229542"/>
                <a:gd name="connsiteY53" fmla="*/ 58394 h 68401"/>
                <a:gd name="connsiteX54" fmla="*/ 93496 w 229542"/>
                <a:gd name="connsiteY54" fmla="*/ 51113 h 68401"/>
                <a:gd name="connsiteX55" fmla="*/ 117460 w 229542"/>
                <a:gd name="connsiteY55" fmla="*/ 42440 h 68401"/>
                <a:gd name="connsiteX56" fmla="*/ 121333 w 229542"/>
                <a:gd name="connsiteY56" fmla="*/ 56273 h 68401"/>
                <a:gd name="connsiteX57" fmla="*/ 132424 w 229542"/>
                <a:gd name="connsiteY57" fmla="*/ 61058 h 68401"/>
                <a:gd name="connsiteX58" fmla="*/ 143390 w 229542"/>
                <a:gd name="connsiteY58" fmla="*/ 56273 h 68401"/>
                <a:gd name="connsiteX59" fmla="*/ 147200 w 229542"/>
                <a:gd name="connsiteY59" fmla="*/ 42440 h 68401"/>
                <a:gd name="connsiteX60" fmla="*/ 143390 w 229542"/>
                <a:gd name="connsiteY60" fmla="*/ 28672 h 68401"/>
                <a:gd name="connsiteX61" fmla="*/ 132424 w 229542"/>
                <a:gd name="connsiteY61" fmla="*/ 23884 h 68401"/>
                <a:gd name="connsiteX62" fmla="*/ 121316 w 229542"/>
                <a:gd name="connsiteY62" fmla="*/ 28655 h 68401"/>
                <a:gd name="connsiteX63" fmla="*/ 117460 w 229542"/>
                <a:gd name="connsiteY63" fmla="*/ 42440 h 68401"/>
                <a:gd name="connsiteX64" fmla="*/ 109095 w 229542"/>
                <a:gd name="connsiteY64" fmla="*/ 42440 h 68401"/>
                <a:gd name="connsiteX65" fmla="*/ 115197 w 229542"/>
                <a:gd name="connsiteY65" fmla="*/ 23436 h 68401"/>
                <a:gd name="connsiteX66" fmla="*/ 132328 w 229542"/>
                <a:gd name="connsiteY66" fmla="*/ 16636 h 68401"/>
                <a:gd name="connsiteX67" fmla="*/ 149522 w 229542"/>
                <a:gd name="connsiteY67" fmla="*/ 23420 h 68401"/>
                <a:gd name="connsiteX68" fmla="*/ 155657 w 229542"/>
                <a:gd name="connsiteY68" fmla="*/ 42440 h 68401"/>
                <a:gd name="connsiteX69" fmla="*/ 149555 w 229542"/>
                <a:gd name="connsiteY69" fmla="*/ 61509 h 68401"/>
                <a:gd name="connsiteX70" fmla="*/ 132424 w 229542"/>
                <a:gd name="connsiteY70" fmla="*/ 68309 h 68401"/>
                <a:gd name="connsiteX71" fmla="*/ 115230 w 229542"/>
                <a:gd name="connsiteY71" fmla="*/ 61522 h 68401"/>
                <a:gd name="connsiteX72" fmla="*/ 109095 w 229542"/>
                <a:gd name="connsiteY72" fmla="*/ 42440 h 68401"/>
                <a:gd name="connsiteX73" fmla="*/ 165695 w 229542"/>
                <a:gd name="connsiteY73" fmla="*/ 66821 h 68401"/>
                <a:gd name="connsiteX74" fmla="*/ 165695 w 229542"/>
                <a:gd name="connsiteY74" fmla="*/ 0 h 68401"/>
                <a:gd name="connsiteX75" fmla="*/ 173967 w 229542"/>
                <a:gd name="connsiteY75" fmla="*/ 0 h 68401"/>
                <a:gd name="connsiteX76" fmla="*/ 173967 w 229542"/>
                <a:gd name="connsiteY76" fmla="*/ 66821 h 68401"/>
                <a:gd name="connsiteX77" fmla="*/ 165695 w 229542"/>
                <a:gd name="connsiteY77" fmla="*/ 66821 h 68401"/>
                <a:gd name="connsiteX78" fmla="*/ 216656 w 229542"/>
                <a:gd name="connsiteY78" fmla="*/ 60330 h 68401"/>
                <a:gd name="connsiteX79" fmla="*/ 208538 w 229542"/>
                <a:gd name="connsiteY79" fmla="*/ 66310 h 68401"/>
                <a:gd name="connsiteX80" fmla="*/ 199433 w 229542"/>
                <a:gd name="connsiteY80" fmla="*/ 68309 h 68401"/>
                <a:gd name="connsiteX81" fmla="*/ 187815 w 229542"/>
                <a:gd name="connsiteY81" fmla="*/ 64437 h 68401"/>
                <a:gd name="connsiteX82" fmla="*/ 183632 w 229542"/>
                <a:gd name="connsiteY82" fmla="*/ 53718 h 68401"/>
                <a:gd name="connsiteX83" fmla="*/ 187736 w 229542"/>
                <a:gd name="connsiteY83" fmla="*/ 43325 h 68401"/>
                <a:gd name="connsiteX84" fmla="*/ 200253 w 229542"/>
                <a:gd name="connsiteY84" fmla="*/ 38475 h 68401"/>
                <a:gd name="connsiteX85" fmla="*/ 206029 w 229542"/>
                <a:gd name="connsiteY85" fmla="*/ 37839 h 68401"/>
                <a:gd name="connsiteX86" fmla="*/ 213649 w 229542"/>
                <a:gd name="connsiteY86" fmla="*/ 36618 h 68401"/>
                <a:gd name="connsiteX87" fmla="*/ 215510 w 229542"/>
                <a:gd name="connsiteY87" fmla="*/ 35175 h 68401"/>
                <a:gd name="connsiteX88" fmla="*/ 215974 w 229542"/>
                <a:gd name="connsiteY88" fmla="*/ 31336 h 68401"/>
                <a:gd name="connsiteX89" fmla="*/ 213248 w 229542"/>
                <a:gd name="connsiteY89" fmla="*/ 25744 h 68401"/>
                <a:gd name="connsiteX90" fmla="*/ 205025 w 229542"/>
                <a:gd name="connsiteY90" fmla="*/ 23884 h 68401"/>
                <a:gd name="connsiteX91" fmla="*/ 196456 w 229542"/>
                <a:gd name="connsiteY91" fmla="*/ 26163 h 68401"/>
                <a:gd name="connsiteX92" fmla="*/ 193578 w 229542"/>
                <a:gd name="connsiteY92" fmla="*/ 32900 h 68401"/>
                <a:gd name="connsiteX93" fmla="*/ 185862 w 229542"/>
                <a:gd name="connsiteY93" fmla="*/ 32900 h 68401"/>
                <a:gd name="connsiteX94" fmla="*/ 185862 w 229542"/>
                <a:gd name="connsiteY94" fmla="*/ 32528 h 68401"/>
                <a:gd name="connsiteX95" fmla="*/ 191035 w 229542"/>
                <a:gd name="connsiteY95" fmla="*/ 20910 h 68401"/>
                <a:gd name="connsiteX96" fmla="*/ 205285 w 229542"/>
                <a:gd name="connsiteY96" fmla="*/ 16636 h 68401"/>
                <a:gd name="connsiteX97" fmla="*/ 219646 w 229542"/>
                <a:gd name="connsiteY97" fmla="*/ 20291 h 68401"/>
                <a:gd name="connsiteX98" fmla="*/ 224247 w 229542"/>
                <a:gd name="connsiteY98" fmla="*/ 31721 h 68401"/>
                <a:gd name="connsiteX99" fmla="*/ 224247 w 229542"/>
                <a:gd name="connsiteY99" fmla="*/ 56026 h 68401"/>
                <a:gd name="connsiteX100" fmla="*/ 224928 w 229542"/>
                <a:gd name="connsiteY100" fmla="*/ 60050 h 68401"/>
                <a:gd name="connsiteX101" fmla="*/ 227392 w 229542"/>
                <a:gd name="connsiteY101" fmla="*/ 60966 h 68401"/>
                <a:gd name="connsiteX102" fmla="*/ 228287 w 229542"/>
                <a:gd name="connsiteY102" fmla="*/ 60903 h 68401"/>
                <a:gd name="connsiteX103" fmla="*/ 229542 w 229542"/>
                <a:gd name="connsiteY103" fmla="*/ 60686 h 68401"/>
                <a:gd name="connsiteX104" fmla="*/ 229542 w 229542"/>
                <a:gd name="connsiteY104" fmla="*/ 67005 h 68401"/>
                <a:gd name="connsiteX105" fmla="*/ 226927 w 229542"/>
                <a:gd name="connsiteY105" fmla="*/ 67578 h 68401"/>
                <a:gd name="connsiteX106" fmla="*/ 224820 w 229542"/>
                <a:gd name="connsiteY106" fmla="*/ 67749 h 68401"/>
                <a:gd name="connsiteX107" fmla="*/ 218701 w 229542"/>
                <a:gd name="connsiteY107" fmla="*/ 65968 h 68401"/>
                <a:gd name="connsiteX108" fmla="*/ 216656 w 229542"/>
                <a:gd name="connsiteY108" fmla="*/ 60610 h 68401"/>
                <a:gd name="connsiteX109" fmla="*/ 216656 w 229542"/>
                <a:gd name="connsiteY109" fmla="*/ 60330 h 68401"/>
                <a:gd name="connsiteX110" fmla="*/ 215882 w 229542"/>
                <a:gd name="connsiteY110" fmla="*/ 42100 h 68401"/>
                <a:gd name="connsiteX111" fmla="*/ 204666 w 229542"/>
                <a:gd name="connsiteY111" fmla="*/ 44857 h 68401"/>
                <a:gd name="connsiteX112" fmla="*/ 200437 w 229542"/>
                <a:gd name="connsiteY112" fmla="*/ 45446 h 68401"/>
                <a:gd name="connsiteX113" fmla="*/ 194042 w 229542"/>
                <a:gd name="connsiteY113" fmla="*/ 48081 h 68401"/>
                <a:gd name="connsiteX114" fmla="*/ 192089 w 229542"/>
                <a:gd name="connsiteY114" fmla="*/ 53623 h 68401"/>
                <a:gd name="connsiteX115" fmla="*/ 194365 w 229542"/>
                <a:gd name="connsiteY115" fmla="*/ 59201 h 68401"/>
                <a:gd name="connsiteX116" fmla="*/ 200855 w 229542"/>
                <a:gd name="connsiteY116" fmla="*/ 61150 h 68401"/>
                <a:gd name="connsiteX117" fmla="*/ 211654 w 229542"/>
                <a:gd name="connsiteY117" fmla="*/ 57838 h 68401"/>
                <a:gd name="connsiteX118" fmla="*/ 215882 w 229542"/>
                <a:gd name="connsiteY118" fmla="*/ 49348 h 68401"/>
                <a:gd name="connsiteX119" fmla="*/ 215882 w 229542"/>
                <a:gd name="connsiteY119" fmla="*/ 42100 h 6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29542" h="68401">
                  <a:moveTo>
                    <a:pt x="8921" y="7808"/>
                  </a:moveTo>
                  <a:lnTo>
                    <a:pt x="8921" y="30483"/>
                  </a:lnTo>
                  <a:lnTo>
                    <a:pt x="24429" y="30483"/>
                  </a:lnTo>
                  <a:cubicBezTo>
                    <a:pt x="30037" y="30483"/>
                    <a:pt x="33985" y="29571"/>
                    <a:pt x="36307" y="27756"/>
                  </a:cubicBezTo>
                  <a:cubicBezTo>
                    <a:pt x="38615" y="25945"/>
                    <a:pt x="39778" y="22909"/>
                    <a:pt x="39778" y="18664"/>
                  </a:cubicBezTo>
                  <a:cubicBezTo>
                    <a:pt x="39778" y="14700"/>
                    <a:pt x="38694" y="11897"/>
                    <a:pt x="36511" y="10254"/>
                  </a:cubicBezTo>
                  <a:cubicBezTo>
                    <a:pt x="34324" y="8628"/>
                    <a:pt x="30297" y="7808"/>
                    <a:pt x="24429" y="7808"/>
                  </a:cubicBezTo>
                  <a:lnTo>
                    <a:pt x="8921" y="7808"/>
                  </a:lnTo>
                  <a:close/>
                  <a:moveTo>
                    <a:pt x="0" y="0"/>
                  </a:moveTo>
                  <a:lnTo>
                    <a:pt x="25930" y="0"/>
                  </a:lnTo>
                  <a:cubicBezTo>
                    <a:pt x="30129" y="0"/>
                    <a:pt x="33225" y="188"/>
                    <a:pt x="35210" y="543"/>
                  </a:cubicBezTo>
                  <a:cubicBezTo>
                    <a:pt x="37193" y="915"/>
                    <a:pt x="38974" y="1518"/>
                    <a:pt x="40539" y="2354"/>
                  </a:cubicBezTo>
                  <a:cubicBezTo>
                    <a:pt x="43358" y="3905"/>
                    <a:pt x="45495" y="6059"/>
                    <a:pt x="46967" y="8799"/>
                  </a:cubicBezTo>
                  <a:cubicBezTo>
                    <a:pt x="48436" y="11555"/>
                    <a:pt x="49167" y="14792"/>
                    <a:pt x="49167" y="18510"/>
                  </a:cubicBezTo>
                  <a:cubicBezTo>
                    <a:pt x="49167" y="22106"/>
                    <a:pt x="48389" y="25188"/>
                    <a:pt x="46858" y="27743"/>
                  </a:cubicBezTo>
                  <a:cubicBezTo>
                    <a:pt x="45307" y="30299"/>
                    <a:pt x="43015" y="32297"/>
                    <a:pt x="39966" y="33753"/>
                  </a:cubicBezTo>
                  <a:cubicBezTo>
                    <a:pt x="42567" y="34481"/>
                    <a:pt x="44411" y="35702"/>
                    <a:pt x="45524" y="37421"/>
                  </a:cubicBezTo>
                  <a:cubicBezTo>
                    <a:pt x="46624" y="39143"/>
                    <a:pt x="47306" y="42071"/>
                    <a:pt x="47586" y="46174"/>
                  </a:cubicBezTo>
                  <a:lnTo>
                    <a:pt x="48360" y="57202"/>
                  </a:lnTo>
                  <a:cubicBezTo>
                    <a:pt x="48498" y="59556"/>
                    <a:pt x="48808" y="61322"/>
                    <a:pt x="49288" y="62484"/>
                  </a:cubicBezTo>
                  <a:cubicBezTo>
                    <a:pt x="49753" y="63646"/>
                    <a:pt x="50451" y="64483"/>
                    <a:pt x="51396" y="64964"/>
                  </a:cubicBezTo>
                  <a:lnTo>
                    <a:pt x="51396" y="66821"/>
                  </a:lnTo>
                  <a:lnTo>
                    <a:pt x="40907" y="66821"/>
                  </a:lnTo>
                  <a:cubicBezTo>
                    <a:pt x="40058" y="65428"/>
                    <a:pt x="39468" y="62454"/>
                    <a:pt x="39129" y="57884"/>
                  </a:cubicBezTo>
                  <a:lnTo>
                    <a:pt x="39129" y="57620"/>
                  </a:lnTo>
                  <a:lnTo>
                    <a:pt x="38569" y="48900"/>
                  </a:lnTo>
                  <a:cubicBezTo>
                    <a:pt x="38276" y="44422"/>
                    <a:pt x="37315" y="41528"/>
                    <a:pt x="35721" y="40194"/>
                  </a:cubicBezTo>
                  <a:cubicBezTo>
                    <a:pt x="34110" y="38864"/>
                    <a:pt x="30113" y="38198"/>
                    <a:pt x="23701" y="38198"/>
                  </a:cubicBezTo>
                  <a:lnTo>
                    <a:pt x="9017" y="38198"/>
                  </a:lnTo>
                  <a:lnTo>
                    <a:pt x="9017" y="66821"/>
                  </a:lnTo>
                  <a:lnTo>
                    <a:pt x="0" y="66821"/>
                  </a:lnTo>
                  <a:lnTo>
                    <a:pt x="0" y="0"/>
                  </a:lnTo>
                  <a:close/>
                  <a:moveTo>
                    <a:pt x="67009" y="38103"/>
                  </a:moveTo>
                  <a:lnTo>
                    <a:pt x="93680" y="38103"/>
                  </a:lnTo>
                  <a:cubicBezTo>
                    <a:pt x="93650" y="33565"/>
                    <a:pt x="92504" y="30048"/>
                    <a:pt x="90229" y="27588"/>
                  </a:cubicBezTo>
                  <a:cubicBezTo>
                    <a:pt x="87966" y="25125"/>
                    <a:pt x="84742" y="23884"/>
                    <a:pt x="80577" y="23884"/>
                  </a:cubicBezTo>
                  <a:cubicBezTo>
                    <a:pt x="76549" y="23884"/>
                    <a:pt x="73391" y="25092"/>
                    <a:pt x="71066" y="27526"/>
                  </a:cubicBezTo>
                  <a:cubicBezTo>
                    <a:pt x="68758" y="29943"/>
                    <a:pt x="67394" y="33473"/>
                    <a:pt x="67009" y="38103"/>
                  </a:cubicBezTo>
                  <a:close/>
                  <a:moveTo>
                    <a:pt x="93496" y="51113"/>
                  </a:moveTo>
                  <a:lnTo>
                    <a:pt x="101580" y="51113"/>
                  </a:lnTo>
                  <a:cubicBezTo>
                    <a:pt x="100698" y="56474"/>
                    <a:pt x="98376" y="60686"/>
                    <a:pt x="94596" y="63768"/>
                  </a:cubicBezTo>
                  <a:cubicBezTo>
                    <a:pt x="90815" y="66850"/>
                    <a:pt x="86047" y="68401"/>
                    <a:pt x="80297" y="68401"/>
                  </a:cubicBezTo>
                  <a:cubicBezTo>
                    <a:pt x="73546" y="68401"/>
                    <a:pt x="68217" y="66139"/>
                    <a:pt x="64312" y="61601"/>
                  </a:cubicBezTo>
                  <a:cubicBezTo>
                    <a:pt x="60409" y="57064"/>
                    <a:pt x="58457" y="50866"/>
                    <a:pt x="58457" y="43046"/>
                  </a:cubicBezTo>
                  <a:cubicBezTo>
                    <a:pt x="58457" y="34757"/>
                    <a:pt x="60393" y="28283"/>
                    <a:pt x="64266" y="23620"/>
                  </a:cubicBezTo>
                  <a:cubicBezTo>
                    <a:pt x="68138" y="18961"/>
                    <a:pt x="73467" y="16636"/>
                    <a:pt x="80284" y="16636"/>
                  </a:cubicBezTo>
                  <a:cubicBezTo>
                    <a:pt x="87268" y="16636"/>
                    <a:pt x="92676" y="18790"/>
                    <a:pt x="96502" y="23080"/>
                  </a:cubicBezTo>
                  <a:cubicBezTo>
                    <a:pt x="100326" y="27371"/>
                    <a:pt x="102232" y="33427"/>
                    <a:pt x="102232" y="41264"/>
                  </a:cubicBezTo>
                  <a:cubicBezTo>
                    <a:pt x="102232" y="42255"/>
                    <a:pt x="102232" y="42999"/>
                    <a:pt x="102216" y="43480"/>
                  </a:cubicBezTo>
                  <a:cubicBezTo>
                    <a:pt x="102199" y="43958"/>
                    <a:pt x="102153" y="44439"/>
                    <a:pt x="102107" y="44890"/>
                  </a:cubicBezTo>
                  <a:lnTo>
                    <a:pt x="67055" y="44890"/>
                  </a:lnTo>
                  <a:cubicBezTo>
                    <a:pt x="67147" y="50000"/>
                    <a:pt x="68418" y="53965"/>
                    <a:pt x="70865" y="56767"/>
                  </a:cubicBezTo>
                  <a:cubicBezTo>
                    <a:pt x="73312" y="59573"/>
                    <a:pt x="76720" y="60966"/>
                    <a:pt x="81074" y="60966"/>
                  </a:cubicBezTo>
                  <a:cubicBezTo>
                    <a:pt x="84387" y="60966"/>
                    <a:pt x="87146" y="60113"/>
                    <a:pt x="89297" y="58394"/>
                  </a:cubicBezTo>
                  <a:cubicBezTo>
                    <a:pt x="91467" y="56692"/>
                    <a:pt x="92860" y="54258"/>
                    <a:pt x="93496" y="51113"/>
                  </a:cubicBezTo>
                  <a:close/>
                  <a:moveTo>
                    <a:pt x="117460" y="42440"/>
                  </a:moveTo>
                  <a:cubicBezTo>
                    <a:pt x="117460" y="48466"/>
                    <a:pt x="118744" y="53083"/>
                    <a:pt x="121333" y="56273"/>
                  </a:cubicBezTo>
                  <a:cubicBezTo>
                    <a:pt x="123918" y="59464"/>
                    <a:pt x="127619" y="61058"/>
                    <a:pt x="132424" y="61058"/>
                  </a:cubicBezTo>
                  <a:cubicBezTo>
                    <a:pt x="137192" y="61058"/>
                    <a:pt x="140848" y="59464"/>
                    <a:pt x="143390" y="56273"/>
                  </a:cubicBezTo>
                  <a:cubicBezTo>
                    <a:pt x="145929" y="53083"/>
                    <a:pt x="147200" y="48466"/>
                    <a:pt x="147200" y="42440"/>
                  </a:cubicBezTo>
                  <a:cubicBezTo>
                    <a:pt x="147200" y="36463"/>
                    <a:pt x="145929" y="31863"/>
                    <a:pt x="143390" y="28672"/>
                  </a:cubicBezTo>
                  <a:cubicBezTo>
                    <a:pt x="140848" y="25481"/>
                    <a:pt x="137192" y="23884"/>
                    <a:pt x="132424" y="23884"/>
                  </a:cubicBezTo>
                  <a:cubicBezTo>
                    <a:pt x="127590" y="23884"/>
                    <a:pt x="123888" y="25481"/>
                    <a:pt x="121316" y="28655"/>
                  </a:cubicBezTo>
                  <a:cubicBezTo>
                    <a:pt x="118744" y="31830"/>
                    <a:pt x="117460" y="36430"/>
                    <a:pt x="117460" y="42440"/>
                  </a:cubicBezTo>
                  <a:close/>
                  <a:moveTo>
                    <a:pt x="109095" y="42440"/>
                  </a:moveTo>
                  <a:cubicBezTo>
                    <a:pt x="109095" y="34309"/>
                    <a:pt x="111124" y="27974"/>
                    <a:pt x="115197" y="23436"/>
                  </a:cubicBezTo>
                  <a:cubicBezTo>
                    <a:pt x="119271" y="18898"/>
                    <a:pt x="124972" y="16636"/>
                    <a:pt x="132328" y="16636"/>
                  </a:cubicBezTo>
                  <a:cubicBezTo>
                    <a:pt x="139718" y="16636"/>
                    <a:pt x="145448" y="18898"/>
                    <a:pt x="149522" y="23420"/>
                  </a:cubicBezTo>
                  <a:cubicBezTo>
                    <a:pt x="153612" y="27944"/>
                    <a:pt x="155657" y="34280"/>
                    <a:pt x="155657" y="42440"/>
                  </a:cubicBezTo>
                  <a:cubicBezTo>
                    <a:pt x="155657" y="50619"/>
                    <a:pt x="153628" y="56968"/>
                    <a:pt x="149555" y="61509"/>
                  </a:cubicBezTo>
                  <a:cubicBezTo>
                    <a:pt x="145481" y="66047"/>
                    <a:pt x="139781" y="68309"/>
                    <a:pt x="132424" y="68309"/>
                  </a:cubicBezTo>
                  <a:cubicBezTo>
                    <a:pt x="125034" y="68309"/>
                    <a:pt x="119304" y="66047"/>
                    <a:pt x="115230" y="61522"/>
                  </a:cubicBezTo>
                  <a:cubicBezTo>
                    <a:pt x="111140" y="57001"/>
                    <a:pt x="109095" y="50649"/>
                    <a:pt x="109095" y="42440"/>
                  </a:cubicBezTo>
                  <a:close/>
                  <a:moveTo>
                    <a:pt x="165695" y="66821"/>
                  </a:moveTo>
                  <a:lnTo>
                    <a:pt x="165695" y="0"/>
                  </a:lnTo>
                  <a:lnTo>
                    <a:pt x="173967" y="0"/>
                  </a:lnTo>
                  <a:lnTo>
                    <a:pt x="173967" y="66821"/>
                  </a:lnTo>
                  <a:lnTo>
                    <a:pt x="165695" y="66821"/>
                  </a:lnTo>
                  <a:close/>
                  <a:moveTo>
                    <a:pt x="216656" y="60330"/>
                  </a:moveTo>
                  <a:cubicBezTo>
                    <a:pt x="214100" y="62994"/>
                    <a:pt x="211403" y="64977"/>
                    <a:pt x="208538" y="66310"/>
                  </a:cubicBezTo>
                  <a:cubicBezTo>
                    <a:pt x="205690" y="67641"/>
                    <a:pt x="202654" y="68309"/>
                    <a:pt x="199433" y="68309"/>
                  </a:cubicBezTo>
                  <a:cubicBezTo>
                    <a:pt x="194473" y="68309"/>
                    <a:pt x="190601" y="67022"/>
                    <a:pt x="187815" y="64437"/>
                  </a:cubicBezTo>
                  <a:cubicBezTo>
                    <a:pt x="185025" y="61848"/>
                    <a:pt x="183632" y="58272"/>
                    <a:pt x="183632" y="53718"/>
                  </a:cubicBezTo>
                  <a:cubicBezTo>
                    <a:pt x="183632" y="49302"/>
                    <a:pt x="184996" y="45835"/>
                    <a:pt x="187736" y="43325"/>
                  </a:cubicBezTo>
                  <a:cubicBezTo>
                    <a:pt x="190479" y="40816"/>
                    <a:pt x="194661" y="39203"/>
                    <a:pt x="200253" y="38475"/>
                  </a:cubicBezTo>
                  <a:cubicBezTo>
                    <a:pt x="201679" y="38320"/>
                    <a:pt x="203599" y="38103"/>
                    <a:pt x="206029" y="37839"/>
                  </a:cubicBezTo>
                  <a:cubicBezTo>
                    <a:pt x="210165" y="37421"/>
                    <a:pt x="212721" y="37003"/>
                    <a:pt x="213649" y="36618"/>
                  </a:cubicBezTo>
                  <a:cubicBezTo>
                    <a:pt x="214594" y="36246"/>
                    <a:pt x="215217" y="35765"/>
                    <a:pt x="215510" y="35175"/>
                  </a:cubicBezTo>
                  <a:cubicBezTo>
                    <a:pt x="215820" y="34589"/>
                    <a:pt x="215974" y="33302"/>
                    <a:pt x="215974" y="31336"/>
                  </a:cubicBezTo>
                  <a:cubicBezTo>
                    <a:pt x="215974" y="28856"/>
                    <a:pt x="215062" y="26999"/>
                    <a:pt x="213248" y="25744"/>
                  </a:cubicBezTo>
                  <a:cubicBezTo>
                    <a:pt x="211436" y="24506"/>
                    <a:pt x="208693" y="23884"/>
                    <a:pt x="205025" y="23884"/>
                  </a:cubicBezTo>
                  <a:cubicBezTo>
                    <a:pt x="201244" y="23884"/>
                    <a:pt x="198379" y="24645"/>
                    <a:pt x="196456" y="26163"/>
                  </a:cubicBezTo>
                  <a:cubicBezTo>
                    <a:pt x="194536" y="27681"/>
                    <a:pt x="193578" y="29926"/>
                    <a:pt x="193578" y="32900"/>
                  </a:cubicBezTo>
                  <a:lnTo>
                    <a:pt x="185862" y="32900"/>
                  </a:lnTo>
                  <a:lnTo>
                    <a:pt x="185862" y="32528"/>
                  </a:lnTo>
                  <a:cubicBezTo>
                    <a:pt x="185862" y="27635"/>
                    <a:pt x="187581" y="23746"/>
                    <a:pt x="191035" y="20910"/>
                  </a:cubicBezTo>
                  <a:cubicBezTo>
                    <a:pt x="194490" y="18062"/>
                    <a:pt x="199229" y="16636"/>
                    <a:pt x="205285" y="16636"/>
                  </a:cubicBezTo>
                  <a:cubicBezTo>
                    <a:pt x="211792" y="16636"/>
                    <a:pt x="216577" y="17861"/>
                    <a:pt x="219646" y="20291"/>
                  </a:cubicBezTo>
                  <a:cubicBezTo>
                    <a:pt x="222712" y="22725"/>
                    <a:pt x="224247" y="26535"/>
                    <a:pt x="224247" y="31721"/>
                  </a:cubicBezTo>
                  <a:lnTo>
                    <a:pt x="224247" y="56026"/>
                  </a:lnTo>
                  <a:cubicBezTo>
                    <a:pt x="224247" y="58101"/>
                    <a:pt x="224477" y="59448"/>
                    <a:pt x="224928" y="60050"/>
                  </a:cubicBezTo>
                  <a:cubicBezTo>
                    <a:pt x="225393" y="60656"/>
                    <a:pt x="226213" y="60966"/>
                    <a:pt x="227392" y="60966"/>
                  </a:cubicBezTo>
                  <a:cubicBezTo>
                    <a:pt x="227639" y="60966"/>
                    <a:pt x="227932" y="60949"/>
                    <a:pt x="228287" y="60903"/>
                  </a:cubicBezTo>
                  <a:cubicBezTo>
                    <a:pt x="228646" y="60857"/>
                    <a:pt x="229065" y="60781"/>
                    <a:pt x="229542" y="60686"/>
                  </a:cubicBezTo>
                  <a:lnTo>
                    <a:pt x="229542" y="67005"/>
                  </a:lnTo>
                  <a:cubicBezTo>
                    <a:pt x="228551" y="67285"/>
                    <a:pt x="227668" y="67473"/>
                    <a:pt x="226927" y="67578"/>
                  </a:cubicBezTo>
                  <a:cubicBezTo>
                    <a:pt x="226196" y="67687"/>
                    <a:pt x="225485" y="67749"/>
                    <a:pt x="224820" y="67749"/>
                  </a:cubicBezTo>
                  <a:cubicBezTo>
                    <a:pt x="222093" y="67749"/>
                    <a:pt x="220048" y="67160"/>
                    <a:pt x="218701" y="65968"/>
                  </a:cubicBezTo>
                  <a:cubicBezTo>
                    <a:pt x="217338" y="64792"/>
                    <a:pt x="216656" y="62994"/>
                    <a:pt x="216656" y="60610"/>
                  </a:cubicBezTo>
                  <a:lnTo>
                    <a:pt x="216656" y="60330"/>
                  </a:lnTo>
                  <a:close/>
                  <a:moveTo>
                    <a:pt x="215882" y="42100"/>
                  </a:moveTo>
                  <a:cubicBezTo>
                    <a:pt x="213699" y="43276"/>
                    <a:pt x="209964" y="44192"/>
                    <a:pt x="204666" y="44857"/>
                  </a:cubicBezTo>
                  <a:cubicBezTo>
                    <a:pt x="202792" y="45104"/>
                    <a:pt x="201382" y="45291"/>
                    <a:pt x="200437" y="45446"/>
                  </a:cubicBezTo>
                  <a:cubicBezTo>
                    <a:pt x="197480" y="45927"/>
                    <a:pt x="195343" y="46809"/>
                    <a:pt x="194042" y="48081"/>
                  </a:cubicBezTo>
                  <a:cubicBezTo>
                    <a:pt x="192741" y="49348"/>
                    <a:pt x="192089" y="51192"/>
                    <a:pt x="192089" y="53623"/>
                  </a:cubicBezTo>
                  <a:cubicBezTo>
                    <a:pt x="192089" y="56040"/>
                    <a:pt x="192847" y="57900"/>
                    <a:pt x="194365" y="59201"/>
                  </a:cubicBezTo>
                  <a:cubicBezTo>
                    <a:pt x="195870" y="60502"/>
                    <a:pt x="198037" y="61150"/>
                    <a:pt x="200855" y="61150"/>
                  </a:cubicBezTo>
                  <a:cubicBezTo>
                    <a:pt x="205239" y="61150"/>
                    <a:pt x="208848" y="60050"/>
                    <a:pt x="211654" y="57838"/>
                  </a:cubicBezTo>
                  <a:cubicBezTo>
                    <a:pt x="214473" y="55621"/>
                    <a:pt x="215882" y="52803"/>
                    <a:pt x="215882" y="49348"/>
                  </a:cubicBezTo>
                  <a:lnTo>
                    <a:pt x="215882" y="42100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1A0BF7BB-EADD-4305-A95B-539D3B473AEA}"/>
                </a:ext>
              </a:extLst>
            </p:cNvPr>
            <p:cNvSpPr/>
            <p:nvPr/>
          </p:nvSpPr>
          <p:spPr>
            <a:xfrm>
              <a:off x="6227995" y="1869039"/>
              <a:ext cx="462533" cy="65843"/>
            </a:xfrm>
            <a:custGeom>
              <a:avLst/>
              <a:gdLst>
                <a:gd name="connsiteX0" fmla="*/ 23793 w 480499"/>
                <a:gd name="connsiteY0" fmla="*/ 66821 h 68401"/>
                <a:gd name="connsiteX1" fmla="*/ 0 w 480499"/>
                <a:gd name="connsiteY1" fmla="*/ 0 h 68401"/>
                <a:gd name="connsiteX2" fmla="*/ 9402 w 480499"/>
                <a:gd name="connsiteY2" fmla="*/ 0 h 68401"/>
                <a:gd name="connsiteX3" fmla="*/ 28640 w 480499"/>
                <a:gd name="connsiteY3" fmla="*/ 55931 h 68401"/>
                <a:gd name="connsiteX4" fmla="*/ 47306 w 480499"/>
                <a:gd name="connsiteY4" fmla="*/ 0 h 68401"/>
                <a:gd name="connsiteX5" fmla="*/ 56787 w 480499"/>
                <a:gd name="connsiteY5" fmla="*/ 0 h 68401"/>
                <a:gd name="connsiteX6" fmla="*/ 33271 w 480499"/>
                <a:gd name="connsiteY6" fmla="*/ 66821 h 68401"/>
                <a:gd name="connsiteX7" fmla="*/ 23793 w 480499"/>
                <a:gd name="connsiteY7" fmla="*/ 66821 h 68401"/>
                <a:gd name="connsiteX8" fmla="*/ 89284 w 480499"/>
                <a:gd name="connsiteY8" fmla="*/ 60330 h 68401"/>
                <a:gd name="connsiteX9" fmla="*/ 81166 w 480499"/>
                <a:gd name="connsiteY9" fmla="*/ 66310 h 68401"/>
                <a:gd name="connsiteX10" fmla="*/ 72061 w 480499"/>
                <a:gd name="connsiteY10" fmla="*/ 68309 h 68401"/>
                <a:gd name="connsiteX11" fmla="*/ 60442 w 480499"/>
                <a:gd name="connsiteY11" fmla="*/ 64437 h 68401"/>
                <a:gd name="connsiteX12" fmla="*/ 56260 w 480499"/>
                <a:gd name="connsiteY12" fmla="*/ 53718 h 68401"/>
                <a:gd name="connsiteX13" fmla="*/ 60363 w 480499"/>
                <a:gd name="connsiteY13" fmla="*/ 43325 h 68401"/>
                <a:gd name="connsiteX14" fmla="*/ 72881 w 480499"/>
                <a:gd name="connsiteY14" fmla="*/ 38475 h 68401"/>
                <a:gd name="connsiteX15" fmla="*/ 78657 w 480499"/>
                <a:gd name="connsiteY15" fmla="*/ 37839 h 68401"/>
                <a:gd name="connsiteX16" fmla="*/ 86277 w 480499"/>
                <a:gd name="connsiteY16" fmla="*/ 36618 h 68401"/>
                <a:gd name="connsiteX17" fmla="*/ 88138 w 480499"/>
                <a:gd name="connsiteY17" fmla="*/ 35175 h 68401"/>
                <a:gd name="connsiteX18" fmla="*/ 88602 w 480499"/>
                <a:gd name="connsiteY18" fmla="*/ 31336 h 68401"/>
                <a:gd name="connsiteX19" fmla="*/ 85875 w 480499"/>
                <a:gd name="connsiteY19" fmla="*/ 25744 h 68401"/>
                <a:gd name="connsiteX20" fmla="*/ 77652 w 480499"/>
                <a:gd name="connsiteY20" fmla="*/ 23884 h 68401"/>
                <a:gd name="connsiteX21" fmla="*/ 69084 w 480499"/>
                <a:gd name="connsiteY21" fmla="*/ 26163 h 68401"/>
                <a:gd name="connsiteX22" fmla="*/ 66205 w 480499"/>
                <a:gd name="connsiteY22" fmla="*/ 32900 h 68401"/>
                <a:gd name="connsiteX23" fmla="*/ 58490 w 480499"/>
                <a:gd name="connsiteY23" fmla="*/ 32900 h 68401"/>
                <a:gd name="connsiteX24" fmla="*/ 58490 w 480499"/>
                <a:gd name="connsiteY24" fmla="*/ 32528 h 68401"/>
                <a:gd name="connsiteX25" fmla="*/ 63663 w 480499"/>
                <a:gd name="connsiteY25" fmla="*/ 20910 h 68401"/>
                <a:gd name="connsiteX26" fmla="*/ 77913 w 480499"/>
                <a:gd name="connsiteY26" fmla="*/ 16636 h 68401"/>
                <a:gd name="connsiteX27" fmla="*/ 92274 w 480499"/>
                <a:gd name="connsiteY27" fmla="*/ 20291 h 68401"/>
                <a:gd name="connsiteX28" fmla="*/ 96874 w 480499"/>
                <a:gd name="connsiteY28" fmla="*/ 31721 h 68401"/>
                <a:gd name="connsiteX29" fmla="*/ 96874 w 480499"/>
                <a:gd name="connsiteY29" fmla="*/ 56026 h 68401"/>
                <a:gd name="connsiteX30" fmla="*/ 97556 w 480499"/>
                <a:gd name="connsiteY30" fmla="*/ 60050 h 68401"/>
                <a:gd name="connsiteX31" fmla="*/ 100019 w 480499"/>
                <a:gd name="connsiteY31" fmla="*/ 60966 h 68401"/>
                <a:gd name="connsiteX32" fmla="*/ 100915 w 480499"/>
                <a:gd name="connsiteY32" fmla="*/ 60903 h 68401"/>
                <a:gd name="connsiteX33" fmla="*/ 102170 w 480499"/>
                <a:gd name="connsiteY33" fmla="*/ 60686 h 68401"/>
                <a:gd name="connsiteX34" fmla="*/ 102170 w 480499"/>
                <a:gd name="connsiteY34" fmla="*/ 67005 h 68401"/>
                <a:gd name="connsiteX35" fmla="*/ 99555 w 480499"/>
                <a:gd name="connsiteY35" fmla="*/ 67578 h 68401"/>
                <a:gd name="connsiteX36" fmla="*/ 97447 w 480499"/>
                <a:gd name="connsiteY36" fmla="*/ 67749 h 68401"/>
                <a:gd name="connsiteX37" fmla="*/ 91329 w 480499"/>
                <a:gd name="connsiteY37" fmla="*/ 65968 h 68401"/>
                <a:gd name="connsiteX38" fmla="*/ 89284 w 480499"/>
                <a:gd name="connsiteY38" fmla="*/ 60610 h 68401"/>
                <a:gd name="connsiteX39" fmla="*/ 89284 w 480499"/>
                <a:gd name="connsiteY39" fmla="*/ 60330 h 68401"/>
                <a:gd name="connsiteX40" fmla="*/ 88510 w 480499"/>
                <a:gd name="connsiteY40" fmla="*/ 42100 h 68401"/>
                <a:gd name="connsiteX41" fmla="*/ 77293 w 480499"/>
                <a:gd name="connsiteY41" fmla="*/ 44857 h 68401"/>
                <a:gd name="connsiteX42" fmla="*/ 73065 w 480499"/>
                <a:gd name="connsiteY42" fmla="*/ 45446 h 68401"/>
                <a:gd name="connsiteX43" fmla="*/ 66670 w 480499"/>
                <a:gd name="connsiteY43" fmla="*/ 48081 h 68401"/>
                <a:gd name="connsiteX44" fmla="*/ 64717 w 480499"/>
                <a:gd name="connsiteY44" fmla="*/ 53623 h 68401"/>
                <a:gd name="connsiteX45" fmla="*/ 66992 w 480499"/>
                <a:gd name="connsiteY45" fmla="*/ 59201 h 68401"/>
                <a:gd name="connsiteX46" fmla="*/ 73483 w 480499"/>
                <a:gd name="connsiteY46" fmla="*/ 61150 h 68401"/>
                <a:gd name="connsiteX47" fmla="*/ 84281 w 480499"/>
                <a:gd name="connsiteY47" fmla="*/ 57838 h 68401"/>
                <a:gd name="connsiteX48" fmla="*/ 88510 w 480499"/>
                <a:gd name="connsiteY48" fmla="*/ 49348 h 68401"/>
                <a:gd name="connsiteX49" fmla="*/ 88510 w 480499"/>
                <a:gd name="connsiteY49" fmla="*/ 42100 h 68401"/>
                <a:gd name="connsiteX50" fmla="*/ 106263 w 480499"/>
                <a:gd name="connsiteY50" fmla="*/ 51021 h 68401"/>
                <a:gd name="connsiteX51" fmla="*/ 114068 w 480499"/>
                <a:gd name="connsiteY51" fmla="*/ 51021 h 68401"/>
                <a:gd name="connsiteX52" fmla="*/ 117648 w 480499"/>
                <a:gd name="connsiteY52" fmla="*/ 58519 h 68401"/>
                <a:gd name="connsiteX53" fmla="*/ 126493 w 480499"/>
                <a:gd name="connsiteY53" fmla="*/ 61058 h 68401"/>
                <a:gd name="connsiteX54" fmla="*/ 134811 w 480499"/>
                <a:gd name="connsiteY54" fmla="*/ 59000 h 68401"/>
                <a:gd name="connsiteX55" fmla="*/ 137861 w 480499"/>
                <a:gd name="connsiteY55" fmla="*/ 53346 h 68401"/>
                <a:gd name="connsiteX56" fmla="*/ 136359 w 480499"/>
                <a:gd name="connsiteY56" fmla="*/ 49226 h 68401"/>
                <a:gd name="connsiteX57" fmla="*/ 130471 w 480499"/>
                <a:gd name="connsiteY57" fmla="*/ 46763 h 68401"/>
                <a:gd name="connsiteX58" fmla="*/ 121333 w 480499"/>
                <a:gd name="connsiteY58" fmla="*/ 44392 h 68401"/>
                <a:gd name="connsiteX59" fmla="*/ 110584 w 480499"/>
                <a:gd name="connsiteY59" fmla="*/ 39483 h 68401"/>
                <a:gd name="connsiteX60" fmla="*/ 107564 w 480499"/>
                <a:gd name="connsiteY60" fmla="*/ 30746 h 68401"/>
                <a:gd name="connsiteX61" fmla="*/ 112441 w 480499"/>
                <a:gd name="connsiteY61" fmla="*/ 20509 h 68401"/>
                <a:gd name="connsiteX62" fmla="*/ 125811 w 480499"/>
                <a:gd name="connsiteY62" fmla="*/ 16728 h 68401"/>
                <a:gd name="connsiteX63" fmla="*/ 139613 w 480499"/>
                <a:gd name="connsiteY63" fmla="*/ 20772 h 68401"/>
                <a:gd name="connsiteX64" fmla="*/ 144740 w 480499"/>
                <a:gd name="connsiteY64" fmla="*/ 31599 h 68401"/>
                <a:gd name="connsiteX65" fmla="*/ 144740 w 480499"/>
                <a:gd name="connsiteY65" fmla="*/ 31784 h 68401"/>
                <a:gd name="connsiteX66" fmla="*/ 136840 w 480499"/>
                <a:gd name="connsiteY66" fmla="*/ 31784 h 68401"/>
                <a:gd name="connsiteX67" fmla="*/ 133679 w 480499"/>
                <a:gd name="connsiteY67" fmla="*/ 25807 h 68401"/>
                <a:gd name="connsiteX68" fmla="*/ 125841 w 480499"/>
                <a:gd name="connsiteY68" fmla="*/ 23699 h 68401"/>
                <a:gd name="connsiteX69" fmla="*/ 118313 w 480499"/>
                <a:gd name="connsiteY69" fmla="*/ 25418 h 68401"/>
                <a:gd name="connsiteX70" fmla="*/ 115741 w 480499"/>
                <a:gd name="connsiteY70" fmla="*/ 30466 h 68401"/>
                <a:gd name="connsiteX71" fmla="*/ 117351 w 480499"/>
                <a:gd name="connsiteY71" fmla="*/ 34171 h 68401"/>
                <a:gd name="connsiteX72" fmla="*/ 123378 w 480499"/>
                <a:gd name="connsiteY72" fmla="*/ 36509 h 68401"/>
                <a:gd name="connsiteX73" fmla="*/ 131294 w 480499"/>
                <a:gd name="connsiteY73" fmla="*/ 38366 h 68401"/>
                <a:gd name="connsiteX74" fmla="*/ 142880 w 480499"/>
                <a:gd name="connsiteY74" fmla="*/ 43464 h 68401"/>
                <a:gd name="connsiteX75" fmla="*/ 146041 w 480499"/>
                <a:gd name="connsiteY75" fmla="*/ 52338 h 68401"/>
                <a:gd name="connsiteX76" fmla="*/ 140713 w 480499"/>
                <a:gd name="connsiteY76" fmla="*/ 64111 h 68401"/>
                <a:gd name="connsiteX77" fmla="*/ 125795 w 480499"/>
                <a:gd name="connsiteY77" fmla="*/ 68309 h 68401"/>
                <a:gd name="connsiteX78" fmla="*/ 111420 w 480499"/>
                <a:gd name="connsiteY78" fmla="*/ 63864 h 68401"/>
                <a:gd name="connsiteX79" fmla="*/ 106263 w 480499"/>
                <a:gd name="connsiteY79" fmla="*/ 51021 h 68401"/>
                <a:gd name="connsiteX80" fmla="*/ 185865 w 480499"/>
                <a:gd name="connsiteY80" fmla="*/ 60330 h 68401"/>
                <a:gd name="connsiteX81" fmla="*/ 177747 w 480499"/>
                <a:gd name="connsiteY81" fmla="*/ 66310 h 68401"/>
                <a:gd name="connsiteX82" fmla="*/ 168642 w 480499"/>
                <a:gd name="connsiteY82" fmla="*/ 68309 h 68401"/>
                <a:gd name="connsiteX83" fmla="*/ 157024 w 480499"/>
                <a:gd name="connsiteY83" fmla="*/ 64437 h 68401"/>
                <a:gd name="connsiteX84" fmla="*/ 152841 w 480499"/>
                <a:gd name="connsiteY84" fmla="*/ 53718 h 68401"/>
                <a:gd name="connsiteX85" fmla="*/ 156945 w 480499"/>
                <a:gd name="connsiteY85" fmla="*/ 43325 h 68401"/>
                <a:gd name="connsiteX86" fmla="*/ 169462 w 480499"/>
                <a:gd name="connsiteY86" fmla="*/ 38475 h 68401"/>
                <a:gd name="connsiteX87" fmla="*/ 175238 w 480499"/>
                <a:gd name="connsiteY87" fmla="*/ 37839 h 68401"/>
                <a:gd name="connsiteX88" fmla="*/ 182858 w 480499"/>
                <a:gd name="connsiteY88" fmla="*/ 36618 h 68401"/>
                <a:gd name="connsiteX89" fmla="*/ 184719 w 480499"/>
                <a:gd name="connsiteY89" fmla="*/ 35175 h 68401"/>
                <a:gd name="connsiteX90" fmla="*/ 185183 w 480499"/>
                <a:gd name="connsiteY90" fmla="*/ 31336 h 68401"/>
                <a:gd name="connsiteX91" fmla="*/ 182457 w 480499"/>
                <a:gd name="connsiteY91" fmla="*/ 25744 h 68401"/>
                <a:gd name="connsiteX92" fmla="*/ 174234 w 480499"/>
                <a:gd name="connsiteY92" fmla="*/ 23884 h 68401"/>
                <a:gd name="connsiteX93" fmla="*/ 165665 w 480499"/>
                <a:gd name="connsiteY93" fmla="*/ 26163 h 68401"/>
                <a:gd name="connsiteX94" fmla="*/ 162787 w 480499"/>
                <a:gd name="connsiteY94" fmla="*/ 32900 h 68401"/>
                <a:gd name="connsiteX95" fmla="*/ 155071 w 480499"/>
                <a:gd name="connsiteY95" fmla="*/ 32900 h 68401"/>
                <a:gd name="connsiteX96" fmla="*/ 155071 w 480499"/>
                <a:gd name="connsiteY96" fmla="*/ 32528 h 68401"/>
                <a:gd name="connsiteX97" fmla="*/ 160244 w 480499"/>
                <a:gd name="connsiteY97" fmla="*/ 20910 h 68401"/>
                <a:gd name="connsiteX98" fmla="*/ 174494 w 480499"/>
                <a:gd name="connsiteY98" fmla="*/ 16636 h 68401"/>
                <a:gd name="connsiteX99" fmla="*/ 188855 w 480499"/>
                <a:gd name="connsiteY99" fmla="*/ 20291 h 68401"/>
                <a:gd name="connsiteX100" fmla="*/ 193456 w 480499"/>
                <a:gd name="connsiteY100" fmla="*/ 31721 h 68401"/>
                <a:gd name="connsiteX101" fmla="*/ 193456 w 480499"/>
                <a:gd name="connsiteY101" fmla="*/ 56026 h 68401"/>
                <a:gd name="connsiteX102" fmla="*/ 194137 w 480499"/>
                <a:gd name="connsiteY102" fmla="*/ 60050 h 68401"/>
                <a:gd name="connsiteX103" fmla="*/ 196601 w 480499"/>
                <a:gd name="connsiteY103" fmla="*/ 60966 h 68401"/>
                <a:gd name="connsiteX104" fmla="*/ 197496 w 480499"/>
                <a:gd name="connsiteY104" fmla="*/ 60903 h 68401"/>
                <a:gd name="connsiteX105" fmla="*/ 198751 w 480499"/>
                <a:gd name="connsiteY105" fmla="*/ 60686 h 68401"/>
                <a:gd name="connsiteX106" fmla="*/ 198751 w 480499"/>
                <a:gd name="connsiteY106" fmla="*/ 67005 h 68401"/>
                <a:gd name="connsiteX107" fmla="*/ 196136 w 480499"/>
                <a:gd name="connsiteY107" fmla="*/ 67578 h 68401"/>
                <a:gd name="connsiteX108" fmla="*/ 194029 w 480499"/>
                <a:gd name="connsiteY108" fmla="*/ 67749 h 68401"/>
                <a:gd name="connsiteX109" fmla="*/ 187910 w 480499"/>
                <a:gd name="connsiteY109" fmla="*/ 65968 h 68401"/>
                <a:gd name="connsiteX110" fmla="*/ 185865 w 480499"/>
                <a:gd name="connsiteY110" fmla="*/ 60610 h 68401"/>
                <a:gd name="connsiteX111" fmla="*/ 185865 w 480499"/>
                <a:gd name="connsiteY111" fmla="*/ 60330 h 68401"/>
                <a:gd name="connsiteX112" fmla="*/ 185091 w 480499"/>
                <a:gd name="connsiteY112" fmla="*/ 42100 h 68401"/>
                <a:gd name="connsiteX113" fmla="*/ 173875 w 480499"/>
                <a:gd name="connsiteY113" fmla="*/ 44857 h 68401"/>
                <a:gd name="connsiteX114" fmla="*/ 169646 w 480499"/>
                <a:gd name="connsiteY114" fmla="*/ 45446 h 68401"/>
                <a:gd name="connsiteX115" fmla="*/ 163251 w 480499"/>
                <a:gd name="connsiteY115" fmla="*/ 48081 h 68401"/>
                <a:gd name="connsiteX116" fmla="*/ 161298 w 480499"/>
                <a:gd name="connsiteY116" fmla="*/ 53623 h 68401"/>
                <a:gd name="connsiteX117" fmla="*/ 163574 w 480499"/>
                <a:gd name="connsiteY117" fmla="*/ 59201 h 68401"/>
                <a:gd name="connsiteX118" fmla="*/ 170065 w 480499"/>
                <a:gd name="connsiteY118" fmla="*/ 61150 h 68401"/>
                <a:gd name="connsiteX119" fmla="*/ 180863 w 480499"/>
                <a:gd name="connsiteY119" fmla="*/ 57838 h 68401"/>
                <a:gd name="connsiteX120" fmla="*/ 185091 w 480499"/>
                <a:gd name="connsiteY120" fmla="*/ 49348 h 68401"/>
                <a:gd name="connsiteX121" fmla="*/ 185091 w 480499"/>
                <a:gd name="connsiteY121" fmla="*/ 42100 h 68401"/>
                <a:gd name="connsiteX122" fmla="*/ 206375 w 480499"/>
                <a:gd name="connsiteY122" fmla="*/ 66821 h 68401"/>
                <a:gd name="connsiteX123" fmla="*/ 206375 w 480499"/>
                <a:gd name="connsiteY123" fmla="*/ 0 h 68401"/>
                <a:gd name="connsiteX124" fmla="*/ 214647 w 480499"/>
                <a:gd name="connsiteY124" fmla="*/ 0 h 68401"/>
                <a:gd name="connsiteX125" fmla="*/ 214647 w 480499"/>
                <a:gd name="connsiteY125" fmla="*/ 66821 h 68401"/>
                <a:gd name="connsiteX126" fmla="*/ 206375 w 480499"/>
                <a:gd name="connsiteY126" fmla="*/ 66821 h 68401"/>
                <a:gd name="connsiteX127" fmla="*/ 233514 w 480499"/>
                <a:gd name="connsiteY127" fmla="*/ 38103 h 68401"/>
                <a:gd name="connsiteX128" fmla="*/ 260185 w 480499"/>
                <a:gd name="connsiteY128" fmla="*/ 38103 h 68401"/>
                <a:gd name="connsiteX129" fmla="*/ 256734 w 480499"/>
                <a:gd name="connsiteY129" fmla="*/ 27588 h 68401"/>
                <a:gd name="connsiteX130" fmla="*/ 247081 w 480499"/>
                <a:gd name="connsiteY130" fmla="*/ 23884 h 68401"/>
                <a:gd name="connsiteX131" fmla="*/ 237571 w 480499"/>
                <a:gd name="connsiteY131" fmla="*/ 27526 h 68401"/>
                <a:gd name="connsiteX132" fmla="*/ 233514 w 480499"/>
                <a:gd name="connsiteY132" fmla="*/ 38103 h 68401"/>
                <a:gd name="connsiteX133" fmla="*/ 260000 w 480499"/>
                <a:gd name="connsiteY133" fmla="*/ 51113 h 68401"/>
                <a:gd name="connsiteX134" fmla="*/ 268085 w 480499"/>
                <a:gd name="connsiteY134" fmla="*/ 51113 h 68401"/>
                <a:gd name="connsiteX135" fmla="*/ 261100 w 480499"/>
                <a:gd name="connsiteY135" fmla="*/ 63768 h 68401"/>
                <a:gd name="connsiteX136" fmla="*/ 246801 w 480499"/>
                <a:gd name="connsiteY136" fmla="*/ 68401 h 68401"/>
                <a:gd name="connsiteX137" fmla="*/ 230816 w 480499"/>
                <a:gd name="connsiteY137" fmla="*/ 61601 h 68401"/>
                <a:gd name="connsiteX138" fmla="*/ 224961 w 480499"/>
                <a:gd name="connsiteY138" fmla="*/ 43046 h 68401"/>
                <a:gd name="connsiteX139" fmla="*/ 230770 w 480499"/>
                <a:gd name="connsiteY139" fmla="*/ 23620 h 68401"/>
                <a:gd name="connsiteX140" fmla="*/ 246788 w 480499"/>
                <a:gd name="connsiteY140" fmla="*/ 16636 h 68401"/>
                <a:gd name="connsiteX141" fmla="*/ 263007 w 480499"/>
                <a:gd name="connsiteY141" fmla="*/ 23080 h 68401"/>
                <a:gd name="connsiteX142" fmla="*/ 268737 w 480499"/>
                <a:gd name="connsiteY142" fmla="*/ 41264 h 68401"/>
                <a:gd name="connsiteX143" fmla="*/ 268721 w 480499"/>
                <a:gd name="connsiteY143" fmla="*/ 43480 h 68401"/>
                <a:gd name="connsiteX144" fmla="*/ 268612 w 480499"/>
                <a:gd name="connsiteY144" fmla="*/ 44890 h 68401"/>
                <a:gd name="connsiteX145" fmla="*/ 233560 w 480499"/>
                <a:gd name="connsiteY145" fmla="*/ 44890 h 68401"/>
                <a:gd name="connsiteX146" fmla="*/ 237370 w 480499"/>
                <a:gd name="connsiteY146" fmla="*/ 56767 h 68401"/>
                <a:gd name="connsiteX147" fmla="*/ 247579 w 480499"/>
                <a:gd name="connsiteY147" fmla="*/ 60966 h 68401"/>
                <a:gd name="connsiteX148" fmla="*/ 255802 w 480499"/>
                <a:gd name="connsiteY148" fmla="*/ 58394 h 68401"/>
                <a:gd name="connsiteX149" fmla="*/ 260000 w 480499"/>
                <a:gd name="connsiteY149" fmla="*/ 51113 h 68401"/>
                <a:gd name="connsiteX150" fmla="*/ 337310 w 480499"/>
                <a:gd name="connsiteY150" fmla="*/ 66821 h 68401"/>
                <a:gd name="connsiteX151" fmla="*/ 337310 w 480499"/>
                <a:gd name="connsiteY151" fmla="*/ 36911 h 68401"/>
                <a:gd name="connsiteX152" fmla="*/ 335315 w 480499"/>
                <a:gd name="connsiteY152" fmla="*/ 26861 h 68401"/>
                <a:gd name="connsiteX153" fmla="*/ 328373 w 480499"/>
                <a:gd name="connsiteY153" fmla="*/ 24164 h 68401"/>
                <a:gd name="connsiteX154" fmla="*/ 319204 w 480499"/>
                <a:gd name="connsiteY154" fmla="*/ 27819 h 68401"/>
                <a:gd name="connsiteX155" fmla="*/ 315934 w 480499"/>
                <a:gd name="connsiteY155" fmla="*/ 38090 h 68401"/>
                <a:gd name="connsiteX156" fmla="*/ 315934 w 480499"/>
                <a:gd name="connsiteY156" fmla="*/ 66821 h 68401"/>
                <a:gd name="connsiteX157" fmla="*/ 307662 w 480499"/>
                <a:gd name="connsiteY157" fmla="*/ 66821 h 68401"/>
                <a:gd name="connsiteX158" fmla="*/ 307662 w 480499"/>
                <a:gd name="connsiteY158" fmla="*/ 36911 h 68401"/>
                <a:gd name="connsiteX159" fmla="*/ 305666 w 480499"/>
                <a:gd name="connsiteY159" fmla="*/ 26861 h 68401"/>
                <a:gd name="connsiteX160" fmla="*/ 298774 w 480499"/>
                <a:gd name="connsiteY160" fmla="*/ 24164 h 68401"/>
                <a:gd name="connsiteX161" fmla="*/ 289602 w 480499"/>
                <a:gd name="connsiteY161" fmla="*/ 27865 h 68401"/>
                <a:gd name="connsiteX162" fmla="*/ 286286 w 480499"/>
                <a:gd name="connsiteY162" fmla="*/ 38090 h 68401"/>
                <a:gd name="connsiteX163" fmla="*/ 286286 w 480499"/>
                <a:gd name="connsiteY163" fmla="*/ 66821 h 68401"/>
                <a:gd name="connsiteX164" fmla="*/ 278109 w 480499"/>
                <a:gd name="connsiteY164" fmla="*/ 66821 h 68401"/>
                <a:gd name="connsiteX165" fmla="*/ 278109 w 480499"/>
                <a:gd name="connsiteY165" fmla="*/ 18217 h 68401"/>
                <a:gd name="connsiteX166" fmla="*/ 285931 w 480499"/>
                <a:gd name="connsiteY166" fmla="*/ 18217 h 68401"/>
                <a:gd name="connsiteX167" fmla="*/ 285931 w 480499"/>
                <a:gd name="connsiteY167" fmla="*/ 25079 h 68401"/>
                <a:gd name="connsiteX168" fmla="*/ 292359 w 480499"/>
                <a:gd name="connsiteY168" fmla="*/ 19007 h 68401"/>
                <a:gd name="connsiteX169" fmla="*/ 301066 w 480499"/>
                <a:gd name="connsiteY169" fmla="*/ 17008 h 68401"/>
                <a:gd name="connsiteX170" fmla="*/ 308824 w 480499"/>
                <a:gd name="connsiteY170" fmla="*/ 18836 h 68401"/>
                <a:gd name="connsiteX171" fmla="*/ 314354 w 480499"/>
                <a:gd name="connsiteY171" fmla="*/ 24615 h 68401"/>
                <a:gd name="connsiteX172" fmla="*/ 321296 w 480499"/>
                <a:gd name="connsiteY172" fmla="*/ 18836 h 68401"/>
                <a:gd name="connsiteX173" fmla="*/ 329970 w 480499"/>
                <a:gd name="connsiteY173" fmla="*/ 17008 h 68401"/>
                <a:gd name="connsiteX174" fmla="*/ 338180 w 480499"/>
                <a:gd name="connsiteY174" fmla="*/ 18711 h 68401"/>
                <a:gd name="connsiteX175" fmla="*/ 343538 w 480499"/>
                <a:gd name="connsiteY175" fmla="*/ 23620 h 68401"/>
                <a:gd name="connsiteX176" fmla="*/ 345039 w 480499"/>
                <a:gd name="connsiteY176" fmla="*/ 28066 h 68401"/>
                <a:gd name="connsiteX177" fmla="*/ 345490 w 480499"/>
                <a:gd name="connsiteY177" fmla="*/ 36229 h 68401"/>
                <a:gd name="connsiteX178" fmla="*/ 345490 w 480499"/>
                <a:gd name="connsiteY178" fmla="*/ 37639 h 68401"/>
                <a:gd name="connsiteX179" fmla="*/ 345490 w 480499"/>
                <a:gd name="connsiteY179" fmla="*/ 66821 h 68401"/>
                <a:gd name="connsiteX180" fmla="*/ 337310 w 480499"/>
                <a:gd name="connsiteY180" fmla="*/ 66821 h 68401"/>
                <a:gd name="connsiteX181" fmla="*/ 417037 w 480499"/>
                <a:gd name="connsiteY181" fmla="*/ 66821 h 68401"/>
                <a:gd name="connsiteX182" fmla="*/ 417037 w 480499"/>
                <a:gd name="connsiteY182" fmla="*/ 36911 h 68401"/>
                <a:gd name="connsiteX183" fmla="*/ 415042 w 480499"/>
                <a:gd name="connsiteY183" fmla="*/ 26861 h 68401"/>
                <a:gd name="connsiteX184" fmla="*/ 408100 w 480499"/>
                <a:gd name="connsiteY184" fmla="*/ 24164 h 68401"/>
                <a:gd name="connsiteX185" fmla="*/ 398931 w 480499"/>
                <a:gd name="connsiteY185" fmla="*/ 27819 h 68401"/>
                <a:gd name="connsiteX186" fmla="*/ 395661 w 480499"/>
                <a:gd name="connsiteY186" fmla="*/ 38090 h 68401"/>
                <a:gd name="connsiteX187" fmla="*/ 395661 w 480499"/>
                <a:gd name="connsiteY187" fmla="*/ 66821 h 68401"/>
                <a:gd name="connsiteX188" fmla="*/ 387389 w 480499"/>
                <a:gd name="connsiteY188" fmla="*/ 66821 h 68401"/>
                <a:gd name="connsiteX189" fmla="*/ 387389 w 480499"/>
                <a:gd name="connsiteY189" fmla="*/ 36911 h 68401"/>
                <a:gd name="connsiteX190" fmla="*/ 385393 w 480499"/>
                <a:gd name="connsiteY190" fmla="*/ 26861 h 68401"/>
                <a:gd name="connsiteX191" fmla="*/ 378501 w 480499"/>
                <a:gd name="connsiteY191" fmla="*/ 24164 h 68401"/>
                <a:gd name="connsiteX192" fmla="*/ 369329 w 480499"/>
                <a:gd name="connsiteY192" fmla="*/ 27865 h 68401"/>
                <a:gd name="connsiteX193" fmla="*/ 366013 w 480499"/>
                <a:gd name="connsiteY193" fmla="*/ 38090 h 68401"/>
                <a:gd name="connsiteX194" fmla="*/ 366013 w 480499"/>
                <a:gd name="connsiteY194" fmla="*/ 66821 h 68401"/>
                <a:gd name="connsiteX195" fmla="*/ 357836 w 480499"/>
                <a:gd name="connsiteY195" fmla="*/ 66821 h 68401"/>
                <a:gd name="connsiteX196" fmla="*/ 357836 w 480499"/>
                <a:gd name="connsiteY196" fmla="*/ 18217 h 68401"/>
                <a:gd name="connsiteX197" fmla="*/ 365658 w 480499"/>
                <a:gd name="connsiteY197" fmla="*/ 18217 h 68401"/>
                <a:gd name="connsiteX198" fmla="*/ 365658 w 480499"/>
                <a:gd name="connsiteY198" fmla="*/ 25079 h 68401"/>
                <a:gd name="connsiteX199" fmla="*/ 372086 w 480499"/>
                <a:gd name="connsiteY199" fmla="*/ 19007 h 68401"/>
                <a:gd name="connsiteX200" fmla="*/ 380793 w 480499"/>
                <a:gd name="connsiteY200" fmla="*/ 17008 h 68401"/>
                <a:gd name="connsiteX201" fmla="*/ 388552 w 480499"/>
                <a:gd name="connsiteY201" fmla="*/ 18836 h 68401"/>
                <a:gd name="connsiteX202" fmla="*/ 394081 w 480499"/>
                <a:gd name="connsiteY202" fmla="*/ 24615 h 68401"/>
                <a:gd name="connsiteX203" fmla="*/ 401023 w 480499"/>
                <a:gd name="connsiteY203" fmla="*/ 18836 h 68401"/>
                <a:gd name="connsiteX204" fmla="*/ 409697 w 480499"/>
                <a:gd name="connsiteY204" fmla="*/ 17008 h 68401"/>
                <a:gd name="connsiteX205" fmla="*/ 417907 w 480499"/>
                <a:gd name="connsiteY205" fmla="*/ 18711 h 68401"/>
                <a:gd name="connsiteX206" fmla="*/ 423265 w 480499"/>
                <a:gd name="connsiteY206" fmla="*/ 23620 h 68401"/>
                <a:gd name="connsiteX207" fmla="*/ 424766 w 480499"/>
                <a:gd name="connsiteY207" fmla="*/ 28066 h 68401"/>
                <a:gd name="connsiteX208" fmla="*/ 425217 w 480499"/>
                <a:gd name="connsiteY208" fmla="*/ 36229 h 68401"/>
                <a:gd name="connsiteX209" fmla="*/ 425217 w 480499"/>
                <a:gd name="connsiteY209" fmla="*/ 37639 h 68401"/>
                <a:gd name="connsiteX210" fmla="*/ 425217 w 480499"/>
                <a:gd name="connsiteY210" fmla="*/ 66821 h 68401"/>
                <a:gd name="connsiteX211" fmla="*/ 417037 w 480499"/>
                <a:gd name="connsiteY211" fmla="*/ 66821 h 68401"/>
                <a:gd name="connsiteX212" fmla="*/ 467613 w 480499"/>
                <a:gd name="connsiteY212" fmla="*/ 60330 h 68401"/>
                <a:gd name="connsiteX213" fmla="*/ 459496 w 480499"/>
                <a:gd name="connsiteY213" fmla="*/ 66310 h 68401"/>
                <a:gd name="connsiteX214" fmla="*/ 450390 w 480499"/>
                <a:gd name="connsiteY214" fmla="*/ 68309 h 68401"/>
                <a:gd name="connsiteX215" fmla="*/ 438772 w 480499"/>
                <a:gd name="connsiteY215" fmla="*/ 64437 h 68401"/>
                <a:gd name="connsiteX216" fmla="*/ 434590 w 480499"/>
                <a:gd name="connsiteY216" fmla="*/ 53718 h 68401"/>
                <a:gd name="connsiteX217" fmla="*/ 438693 w 480499"/>
                <a:gd name="connsiteY217" fmla="*/ 43325 h 68401"/>
                <a:gd name="connsiteX218" fmla="*/ 451210 w 480499"/>
                <a:gd name="connsiteY218" fmla="*/ 38475 h 68401"/>
                <a:gd name="connsiteX219" fmla="*/ 456986 w 480499"/>
                <a:gd name="connsiteY219" fmla="*/ 37839 h 68401"/>
                <a:gd name="connsiteX220" fmla="*/ 464607 w 480499"/>
                <a:gd name="connsiteY220" fmla="*/ 36618 h 68401"/>
                <a:gd name="connsiteX221" fmla="*/ 466467 w 480499"/>
                <a:gd name="connsiteY221" fmla="*/ 35175 h 68401"/>
                <a:gd name="connsiteX222" fmla="*/ 466932 w 480499"/>
                <a:gd name="connsiteY222" fmla="*/ 31336 h 68401"/>
                <a:gd name="connsiteX223" fmla="*/ 464205 w 480499"/>
                <a:gd name="connsiteY223" fmla="*/ 25744 h 68401"/>
                <a:gd name="connsiteX224" fmla="*/ 455982 w 480499"/>
                <a:gd name="connsiteY224" fmla="*/ 23884 h 68401"/>
                <a:gd name="connsiteX225" fmla="*/ 447413 w 480499"/>
                <a:gd name="connsiteY225" fmla="*/ 26163 h 68401"/>
                <a:gd name="connsiteX226" fmla="*/ 444535 w 480499"/>
                <a:gd name="connsiteY226" fmla="*/ 32900 h 68401"/>
                <a:gd name="connsiteX227" fmla="*/ 436819 w 480499"/>
                <a:gd name="connsiteY227" fmla="*/ 32900 h 68401"/>
                <a:gd name="connsiteX228" fmla="*/ 436819 w 480499"/>
                <a:gd name="connsiteY228" fmla="*/ 32528 h 68401"/>
                <a:gd name="connsiteX229" fmla="*/ 441993 w 480499"/>
                <a:gd name="connsiteY229" fmla="*/ 20910 h 68401"/>
                <a:gd name="connsiteX230" fmla="*/ 456242 w 480499"/>
                <a:gd name="connsiteY230" fmla="*/ 16636 h 68401"/>
                <a:gd name="connsiteX231" fmla="*/ 470603 w 480499"/>
                <a:gd name="connsiteY231" fmla="*/ 20291 h 68401"/>
                <a:gd name="connsiteX232" fmla="*/ 475204 w 480499"/>
                <a:gd name="connsiteY232" fmla="*/ 31721 h 68401"/>
                <a:gd name="connsiteX233" fmla="*/ 475204 w 480499"/>
                <a:gd name="connsiteY233" fmla="*/ 56026 h 68401"/>
                <a:gd name="connsiteX234" fmla="*/ 475886 w 480499"/>
                <a:gd name="connsiteY234" fmla="*/ 60050 h 68401"/>
                <a:gd name="connsiteX235" fmla="*/ 478349 w 480499"/>
                <a:gd name="connsiteY235" fmla="*/ 60966 h 68401"/>
                <a:gd name="connsiteX236" fmla="*/ 479245 w 480499"/>
                <a:gd name="connsiteY236" fmla="*/ 60903 h 68401"/>
                <a:gd name="connsiteX237" fmla="*/ 480499 w 480499"/>
                <a:gd name="connsiteY237" fmla="*/ 60686 h 68401"/>
                <a:gd name="connsiteX238" fmla="*/ 480499 w 480499"/>
                <a:gd name="connsiteY238" fmla="*/ 67005 h 68401"/>
                <a:gd name="connsiteX239" fmla="*/ 477885 w 480499"/>
                <a:gd name="connsiteY239" fmla="*/ 67578 h 68401"/>
                <a:gd name="connsiteX240" fmla="*/ 475777 w 480499"/>
                <a:gd name="connsiteY240" fmla="*/ 67749 h 68401"/>
                <a:gd name="connsiteX241" fmla="*/ 469658 w 480499"/>
                <a:gd name="connsiteY241" fmla="*/ 65968 h 68401"/>
                <a:gd name="connsiteX242" fmla="*/ 467613 w 480499"/>
                <a:gd name="connsiteY242" fmla="*/ 60610 h 68401"/>
                <a:gd name="connsiteX243" fmla="*/ 467613 w 480499"/>
                <a:gd name="connsiteY243" fmla="*/ 60330 h 68401"/>
                <a:gd name="connsiteX244" fmla="*/ 466839 w 480499"/>
                <a:gd name="connsiteY244" fmla="*/ 42100 h 68401"/>
                <a:gd name="connsiteX245" fmla="*/ 455623 w 480499"/>
                <a:gd name="connsiteY245" fmla="*/ 44857 h 68401"/>
                <a:gd name="connsiteX246" fmla="*/ 451395 w 480499"/>
                <a:gd name="connsiteY246" fmla="*/ 45446 h 68401"/>
                <a:gd name="connsiteX247" fmla="*/ 444999 w 480499"/>
                <a:gd name="connsiteY247" fmla="*/ 48081 h 68401"/>
                <a:gd name="connsiteX248" fmla="*/ 443046 w 480499"/>
                <a:gd name="connsiteY248" fmla="*/ 53623 h 68401"/>
                <a:gd name="connsiteX249" fmla="*/ 445322 w 480499"/>
                <a:gd name="connsiteY249" fmla="*/ 59201 h 68401"/>
                <a:gd name="connsiteX250" fmla="*/ 451813 w 480499"/>
                <a:gd name="connsiteY250" fmla="*/ 61150 h 68401"/>
                <a:gd name="connsiteX251" fmla="*/ 462611 w 480499"/>
                <a:gd name="connsiteY251" fmla="*/ 57838 h 68401"/>
                <a:gd name="connsiteX252" fmla="*/ 466839 w 480499"/>
                <a:gd name="connsiteY252" fmla="*/ 49348 h 68401"/>
                <a:gd name="connsiteX253" fmla="*/ 466839 w 480499"/>
                <a:gd name="connsiteY253" fmla="*/ 42100 h 6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480499" h="68401">
                  <a:moveTo>
                    <a:pt x="23793" y="66821"/>
                  </a:moveTo>
                  <a:lnTo>
                    <a:pt x="0" y="0"/>
                  </a:lnTo>
                  <a:lnTo>
                    <a:pt x="9402" y="0"/>
                  </a:lnTo>
                  <a:lnTo>
                    <a:pt x="28640" y="55931"/>
                  </a:lnTo>
                  <a:lnTo>
                    <a:pt x="47306" y="0"/>
                  </a:lnTo>
                  <a:lnTo>
                    <a:pt x="56787" y="0"/>
                  </a:lnTo>
                  <a:lnTo>
                    <a:pt x="33271" y="66821"/>
                  </a:lnTo>
                  <a:lnTo>
                    <a:pt x="23793" y="66821"/>
                  </a:lnTo>
                  <a:close/>
                  <a:moveTo>
                    <a:pt x="89284" y="60330"/>
                  </a:moveTo>
                  <a:cubicBezTo>
                    <a:pt x="86728" y="62994"/>
                    <a:pt x="84031" y="64977"/>
                    <a:pt x="81166" y="66310"/>
                  </a:cubicBezTo>
                  <a:cubicBezTo>
                    <a:pt x="78318" y="67641"/>
                    <a:pt x="75281" y="68309"/>
                    <a:pt x="72061" y="68309"/>
                  </a:cubicBezTo>
                  <a:cubicBezTo>
                    <a:pt x="67101" y="68309"/>
                    <a:pt x="63228" y="67022"/>
                    <a:pt x="60442" y="64437"/>
                  </a:cubicBezTo>
                  <a:cubicBezTo>
                    <a:pt x="57653" y="61848"/>
                    <a:pt x="56260" y="58272"/>
                    <a:pt x="56260" y="53718"/>
                  </a:cubicBezTo>
                  <a:cubicBezTo>
                    <a:pt x="56260" y="49302"/>
                    <a:pt x="57623" y="45835"/>
                    <a:pt x="60363" y="43325"/>
                  </a:cubicBezTo>
                  <a:cubicBezTo>
                    <a:pt x="63107" y="40816"/>
                    <a:pt x="67289" y="39203"/>
                    <a:pt x="72881" y="38475"/>
                  </a:cubicBezTo>
                  <a:cubicBezTo>
                    <a:pt x="74307" y="38320"/>
                    <a:pt x="76226" y="38103"/>
                    <a:pt x="78657" y="37839"/>
                  </a:cubicBezTo>
                  <a:cubicBezTo>
                    <a:pt x="82793" y="37421"/>
                    <a:pt x="85348" y="37003"/>
                    <a:pt x="86277" y="36618"/>
                  </a:cubicBezTo>
                  <a:cubicBezTo>
                    <a:pt x="87222" y="36246"/>
                    <a:pt x="87845" y="35765"/>
                    <a:pt x="88138" y="35175"/>
                  </a:cubicBezTo>
                  <a:cubicBezTo>
                    <a:pt x="88447" y="34589"/>
                    <a:pt x="88602" y="33302"/>
                    <a:pt x="88602" y="31336"/>
                  </a:cubicBezTo>
                  <a:cubicBezTo>
                    <a:pt x="88602" y="28856"/>
                    <a:pt x="87690" y="26999"/>
                    <a:pt x="85875" y="25744"/>
                  </a:cubicBezTo>
                  <a:cubicBezTo>
                    <a:pt x="84064" y="24506"/>
                    <a:pt x="81321" y="23884"/>
                    <a:pt x="77652" y="23884"/>
                  </a:cubicBezTo>
                  <a:cubicBezTo>
                    <a:pt x="73872" y="23884"/>
                    <a:pt x="71007" y="24645"/>
                    <a:pt x="69084" y="26163"/>
                  </a:cubicBezTo>
                  <a:cubicBezTo>
                    <a:pt x="67164" y="27681"/>
                    <a:pt x="66205" y="29926"/>
                    <a:pt x="66205" y="32900"/>
                  </a:cubicBezTo>
                  <a:lnTo>
                    <a:pt x="58490" y="32900"/>
                  </a:lnTo>
                  <a:lnTo>
                    <a:pt x="58490" y="32528"/>
                  </a:lnTo>
                  <a:cubicBezTo>
                    <a:pt x="58490" y="27635"/>
                    <a:pt x="60209" y="23746"/>
                    <a:pt x="63663" y="20910"/>
                  </a:cubicBezTo>
                  <a:cubicBezTo>
                    <a:pt x="67118" y="18062"/>
                    <a:pt x="71856" y="16636"/>
                    <a:pt x="77913" y="16636"/>
                  </a:cubicBezTo>
                  <a:cubicBezTo>
                    <a:pt x="84420" y="16636"/>
                    <a:pt x="89205" y="17861"/>
                    <a:pt x="92274" y="20291"/>
                  </a:cubicBezTo>
                  <a:cubicBezTo>
                    <a:pt x="95340" y="22725"/>
                    <a:pt x="96874" y="26535"/>
                    <a:pt x="96874" y="31721"/>
                  </a:cubicBezTo>
                  <a:lnTo>
                    <a:pt x="96874" y="56026"/>
                  </a:lnTo>
                  <a:cubicBezTo>
                    <a:pt x="96874" y="58101"/>
                    <a:pt x="97105" y="59448"/>
                    <a:pt x="97556" y="60050"/>
                  </a:cubicBezTo>
                  <a:cubicBezTo>
                    <a:pt x="98020" y="60656"/>
                    <a:pt x="98840" y="60966"/>
                    <a:pt x="100019" y="60966"/>
                  </a:cubicBezTo>
                  <a:cubicBezTo>
                    <a:pt x="100266" y="60966"/>
                    <a:pt x="100559" y="60949"/>
                    <a:pt x="100915" y="60903"/>
                  </a:cubicBezTo>
                  <a:cubicBezTo>
                    <a:pt x="101274" y="60857"/>
                    <a:pt x="101692" y="60781"/>
                    <a:pt x="102170" y="60686"/>
                  </a:cubicBezTo>
                  <a:lnTo>
                    <a:pt x="102170" y="67005"/>
                  </a:lnTo>
                  <a:cubicBezTo>
                    <a:pt x="101179" y="67285"/>
                    <a:pt x="100296" y="67473"/>
                    <a:pt x="99555" y="67578"/>
                  </a:cubicBezTo>
                  <a:cubicBezTo>
                    <a:pt x="98824" y="67687"/>
                    <a:pt x="98113" y="67749"/>
                    <a:pt x="97447" y="67749"/>
                  </a:cubicBezTo>
                  <a:cubicBezTo>
                    <a:pt x="94721" y="67749"/>
                    <a:pt x="92676" y="67160"/>
                    <a:pt x="91329" y="65968"/>
                  </a:cubicBezTo>
                  <a:cubicBezTo>
                    <a:pt x="89965" y="64792"/>
                    <a:pt x="89284" y="62994"/>
                    <a:pt x="89284" y="60610"/>
                  </a:cubicBezTo>
                  <a:lnTo>
                    <a:pt x="89284" y="60330"/>
                  </a:lnTo>
                  <a:close/>
                  <a:moveTo>
                    <a:pt x="88510" y="42100"/>
                  </a:moveTo>
                  <a:cubicBezTo>
                    <a:pt x="86326" y="43276"/>
                    <a:pt x="82592" y="44192"/>
                    <a:pt x="77293" y="44857"/>
                  </a:cubicBezTo>
                  <a:cubicBezTo>
                    <a:pt x="75420" y="45104"/>
                    <a:pt x="74010" y="45291"/>
                    <a:pt x="73065" y="45446"/>
                  </a:cubicBezTo>
                  <a:cubicBezTo>
                    <a:pt x="70108" y="45927"/>
                    <a:pt x="67970" y="46809"/>
                    <a:pt x="66670" y="48081"/>
                  </a:cubicBezTo>
                  <a:cubicBezTo>
                    <a:pt x="65369" y="49348"/>
                    <a:pt x="64717" y="51192"/>
                    <a:pt x="64717" y="53623"/>
                  </a:cubicBezTo>
                  <a:cubicBezTo>
                    <a:pt x="64717" y="56040"/>
                    <a:pt x="65474" y="57900"/>
                    <a:pt x="66992" y="59201"/>
                  </a:cubicBezTo>
                  <a:cubicBezTo>
                    <a:pt x="68497" y="60502"/>
                    <a:pt x="70664" y="61150"/>
                    <a:pt x="73483" y="61150"/>
                  </a:cubicBezTo>
                  <a:cubicBezTo>
                    <a:pt x="77866" y="61150"/>
                    <a:pt x="81476" y="60050"/>
                    <a:pt x="84281" y="57838"/>
                  </a:cubicBezTo>
                  <a:cubicBezTo>
                    <a:pt x="87100" y="55621"/>
                    <a:pt x="88510" y="52803"/>
                    <a:pt x="88510" y="49348"/>
                  </a:cubicBezTo>
                  <a:lnTo>
                    <a:pt x="88510" y="42100"/>
                  </a:lnTo>
                  <a:close/>
                  <a:moveTo>
                    <a:pt x="106263" y="51021"/>
                  </a:moveTo>
                  <a:lnTo>
                    <a:pt x="114068" y="51021"/>
                  </a:lnTo>
                  <a:cubicBezTo>
                    <a:pt x="114377" y="54321"/>
                    <a:pt x="115556" y="56813"/>
                    <a:pt x="117648" y="58519"/>
                  </a:cubicBezTo>
                  <a:cubicBezTo>
                    <a:pt x="119722" y="60208"/>
                    <a:pt x="122666" y="61058"/>
                    <a:pt x="126493" y="61058"/>
                  </a:cubicBezTo>
                  <a:cubicBezTo>
                    <a:pt x="130007" y="61058"/>
                    <a:pt x="132780" y="60376"/>
                    <a:pt x="134811" y="59000"/>
                  </a:cubicBezTo>
                  <a:cubicBezTo>
                    <a:pt x="136840" y="57620"/>
                    <a:pt x="137861" y="55730"/>
                    <a:pt x="137861" y="53346"/>
                  </a:cubicBezTo>
                  <a:cubicBezTo>
                    <a:pt x="137861" y="51548"/>
                    <a:pt x="137367" y="50185"/>
                    <a:pt x="136359" y="49226"/>
                  </a:cubicBezTo>
                  <a:cubicBezTo>
                    <a:pt x="135352" y="48281"/>
                    <a:pt x="133386" y="47458"/>
                    <a:pt x="130471" y="46763"/>
                  </a:cubicBezTo>
                  <a:lnTo>
                    <a:pt x="121333" y="44392"/>
                  </a:lnTo>
                  <a:cubicBezTo>
                    <a:pt x="116192" y="43154"/>
                    <a:pt x="112596" y="41511"/>
                    <a:pt x="110584" y="39483"/>
                  </a:cubicBezTo>
                  <a:cubicBezTo>
                    <a:pt x="108572" y="37438"/>
                    <a:pt x="107564" y="34527"/>
                    <a:pt x="107564" y="30746"/>
                  </a:cubicBezTo>
                  <a:cubicBezTo>
                    <a:pt x="107564" y="26456"/>
                    <a:pt x="109191" y="23034"/>
                    <a:pt x="112441" y="20509"/>
                  </a:cubicBezTo>
                  <a:cubicBezTo>
                    <a:pt x="115695" y="17983"/>
                    <a:pt x="120157" y="16728"/>
                    <a:pt x="125811" y="16728"/>
                  </a:cubicBezTo>
                  <a:cubicBezTo>
                    <a:pt x="131587" y="16728"/>
                    <a:pt x="136188" y="18078"/>
                    <a:pt x="139613" y="20772"/>
                  </a:cubicBezTo>
                  <a:cubicBezTo>
                    <a:pt x="143034" y="23452"/>
                    <a:pt x="144740" y="27075"/>
                    <a:pt x="144740" y="31599"/>
                  </a:cubicBezTo>
                  <a:lnTo>
                    <a:pt x="144740" y="31784"/>
                  </a:lnTo>
                  <a:lnTo>
                    <a:pt x="136840" y="31784"/>
                  </a:lnTo>
                  <a:cubicBezTo>
                    <a:pt x="136652" y="29212"/>
                    <a:pt x="135599" y="27216"/>
                    <a:pt x="133679" y="25807"/>
                  </a:cubicBezTo>
                  <a:cubicBezTo>
                    <a:pt x="131759" y="24398"/>
                    <a:pt x="129141" y="23699"/>
                    <a:pt x="125841" y="23699"/>
                  </a:cubicBezTo>
                  <a:cubicBezTo>
                    <a:pt x="122528" y="23699"/>
                    <a:pt x="120019" y="24272"/>
                    <a:pt x="118313" y="25418"/>
                  </a:cubicBezTo>
                  <a:cubicBezTo>
                    <a:pt x="116594" y="26581"/>
                    <a:pt x="115741" y="28254"/>
                    <a:pt x="115741" y="30466"/>
                  </a:cubicBezTo>
                  <a:cubicBezTo>
                    <a:pt x="115741" y="32034"/>
                    <a:pt x="116284" y="33272"/>
                    <a:pt x="117351" y="34171"/>
                  </a:cubicBezTo>
                  <a:cubicBezTo>
                    <a:pt x="118438" y="35054"/>
                    <a:pt x="120437" y="35844"/>
                    <a:pt x="123378" y="36509"/>
                  </a:cubicBezTo>
                  <a:lnTo>
                    <a:pt x="131294" y="38366"/>
                  </a:lnTo>
                  <a:cubicBezTo>
                    <a:pt x="136903" y="39700"/>
                    <a:pt x="140759" y="41402"/>
                    <a:pt x="142880" y="43464"/>
                  </a:cubicBezTo>
                  <a:cubicBezTo>
                    <a:pt x="144987" y="45538"/>
                    <a:pt x="146041" y="48499"/>
                    <a:pt x="146041" y="52338"/>
                  </a:cubicBezTo>
                  <a:cubicBezTo>
                    <a:pt x="146041" y="57386"/>
                    <a:pt x="144259" y="61305"/>
                    <a:pt x="140713" y="64111"/>
                  </a:cubicBezTo>
                  <a:cubicBezTo>
                    <a:pt x="137150" y="66913"/>
                    <a:pt x="132177" y="68309"/>
                    <a:pt x="125795" y="68309"/>
                  </a:cubicBezTo>
                  <a:cubicBezTo>
                    <a:pt x="119551" y="68309"/>
                    <a:pt x="114766" y="66821"/>
                    <a:pt x="111420" y="63864"/>
                  </a:cubicBezTo>
                  <a:cubicBezTo>
                    <a:pt x="108074" y="60903"/>
                    <a:pt x="106355" y="56613"/>
                    <a:pt x="106263" y="51021"/>
                  </a:cubicBezTo>
                  <a:close/>
                  <a:moveTo>
                    <a:pt x="185865" y="60330"/>
                  </a:moveTo>
                  <a:cubicBezTo>
                    <a:pt x="183310" y="62994"/>
                    <a:pt x="180612" y="64977"/>
                    <a:pt x="177747" y="66310"/>
                  </a:cubicBezTo>
                  <a:cubicBezTo>
                    <a:pt x="174899" y="67641"/>
                    <a:pt x="171863" y="68309"/>
                    <a:pt x="168642" y="68309"/>
                  </a:cubicBezTo>
                  <a:cubicBezTo>
                    <a:pt x="163682" y="68309"/>
                    <a:pt x="159810" y="67022"/>
                    <a:pt x="157024" y="64437"/>
                  </a:cubicBezTo>
                  <a:cubicBezTo>
                    <a:pt x="154234" y="61848"/>
                    <a:pt x="152841" y="58272"/>
                    <a:pt x="152841" y="53718"/>
                  </a:cubicBezTo>
                  <a:cubicBezTo>
                    <a:pt x="152841" y="49302"/>
                    <a:pt x="154205" y="45835"/>
                    <a:pt x="156945" y="43325"/>
                  </a:cubicBezTo>
                  <a:cubicBezTo>
                    <a:pt x="159688" y="40816"/>
                    <a:pt x="163870" y="39203"/>
                    <a:pt x="169462" y="38475"/>
                  </a:cubicBezTo>
                  <a:cubicBezTo>
                    <a:pt x="170888" y="38320"/>
                    <a:pt x="172808" y="38103"/>
                    <a:pt x="175238" y="37839"/>
                  </a:cubicBezTo>
                  <a:cubicBezTo>
                    <a:pt x="179374" y="37421"/>
                    <a:pt x="181930" y="37003"/>
                    <a:pt x="182858" y="36618"/>
                  </a:cubicBezTo>
                  <a:cubicBezTo>
                    <a:pt x="183804" y="36246"/>
                    <a:pt x="184426" y="35765"/>
                    <a:pt x="184719" y="35175"/>
                  </a:cubicBezTo>
                  <a:cubicBezTo>
                    <a:pt x="185029" y="34589"/>
                    <a:pt x="185183" y="33302"/>
                    <a:pt x="185183" y="31336"/>
                  </a:cubicBezTo>
                  <a:cubicBezTo>
                    <a:pt x="185183" y="28856"/>
                    <a:pt x="184271" y="26999"/>
                    <a:pt x="182457" y="25744"/>
                  </a:cubicBezTo>
                  <a:cubicBezTo>
                    <a:pt x="180645" y="24506"/>
                    <a:pt x="177902" y="23884"/>
                    <a:pt x="174234" y="23884"/>
                  </a:cubicBezTo>
                  <a:cubicBezTo>
                    <a:pt x="170453" y="23884"/>
                    <a:pt x="167588" y="24645"/>
                    <a:pt x="165665" y="26163"/>
                  </a:cubicBezTo>
                  <a:cubicBezTo>
                    <a:pt x="163745" y="27681"/>
                    <a:pt x="162787" y="29926"/>
                    <a:pt x="162787" y="32900"/>
                  </a:cubicBezTo>
                  <a:lnTo>
                    <a:pt x="155071" y="32900"/>
                  </a:lnTo>
                  <a:lnTo>
                    <a:pt x="155071" y="32528"/>
                  </a:lnTo>
                  <a:cubicBezTo>
                    <a:pt x="155071" y="27635"/>
                    <a:pt x="156790" y="23746"/>
                    <a:pt x="160244" y="20910"/>
                  </a:cubicBezTo>
                  <a:cubicBezTo>
                    <a:pt x="163699" y="18062"/>
                    <a:pt x="168438" y="16636"/>
                    <a:pt x="174494" y="16636"/>
                  </a:cubicBezTo>
                  <a:cubicBezTo>
                    <a:pt x="181001" y="16636"/>
                    <a:pt x="185786" y="17861"/>
                    <a:pt x="188855" y="20291"/>
                  </a:cubicBezTo>
                  <a:cubicBezTo>
                    <a:pt x="191921" y="22725"/>
                    <a:pt x="193456" y="26535"/>
                    <a:pt x="193456" y="31721"/>
                  </a:cubicBezTo>
                  <a:lnTo>
                    <a:pt x="193456" y="56026"/>
                  </a:lnTo>
                  <a:cubicBezTo>
                    <a:pt x="193456" y="58101"/>
                    <a:pt x="193686" y="59448"/>
                    <a:pt x="194137" y="60050"/>
                  </a:cubicBezTo>
                  <a:cubicBezTo>
                    <a:pt x="194602" y="60656"/>
                    <a:pt x="195422" y="60966"/>
                    <a:pt x="196601" y="60966"/>
                  </a:cubicBezTo>
                  <a:cubicBezTo>
                    <a:pt x="196848" y="60966"/>
                    <a:pt x="197141" y="60949"/>
                    <a:pt x="197496" y="60903"/>
                  </a:cubicBezTo>
                  <a:cubicBezTo>
                    <a:pt x="197855" y="60857"/>
                    <a:pt x="198274" y="60781"/>
                    <a:pt x="198751" y="60686"/>
                  </a:cubicBezTo>
                  <a:lnTo>
                    <a:pt x="198751" y="67005"/>
                  </a:lnTo>
                  <a:cubicBezTo>
                    <a:pt x="197760" y="67285"/>
                    <a:pt x="196877" y="67473"/>
                    <a:pt x="196136" y="67578"/>
                  </a:cubicBezTo>
                  <a:cubicBezTo>
                    <a:pt x="195405" y="67687"/>
                    <a:pt x="194694" y="67749"/>
                    <a:pt x="194029" y="67749"/>
                  </a:cubicBezTo>
                  <a:cubicBezTo>
                    <a:pt x="191302" y="67749"/>
                    <a:pt x="189257" y="67160"/>
                    <a:pt x="187910" y="65968"/>
                  </a:cubicBezTo>
                  <a:cubicBezTo>
                    <a:pt x="186547" y="64792"/>
                    <a:pt x="185865" y="62994"/>
                    <a:pt x="185865" y="60610"/>
                  </a:cubicBezTo>
                  <a:lnTo>
                    <a:pt x="185865" y="60330"/>
                  </a:lnTo>
                  <a:close/>
                  <a:moveTo>
                    <a:pt x="185091" y="42100"/>
                  </a:moveTo>
                  <a:cubicBezTo>
                    <a:pt x="182908" y="43276"/>
                    <a:pt x="179173" y="44192"/>
                    <a:pt x="173875" y="44857"/>
                  </a:cubicBezTo>
                  <a:cubicBezTo>
                    <a:pt x="172001" y="45104"/>
                    <a:pt x="170591" y="45291"/>
                    <a:pt x="169646" y="45446"/>
                  </a:cubicBezTo>
                  <a:cubicBezTo>
                    <a:pt x="166689" y="45927"/>
                    <a:pt x="164552" y="46809"/>
                    <a:pt x="163251" y="48081"/>
                  </a:cubicBezTo>
                  <a:cubicBezTo>
                    <a:pt x="161950" y="49348"/>
                    <a:pt x="161298" y="51192"/>
                    <a:pt x="161298" y="53623"/>
                  </a:cubicBezTo>
                  <a:cubicBezTo>
                    <a:pt x="161298" y="56040"/>
                    <a:pt x="162056" y="57900"/>
                    <a:pt x="163574" y="59201"/>
                  </a:cubicBezTo>
                  <a:cubicBezTo>
                    <a:pt x="165079" y="60502"/>
                    <a:pt x="167246" y="61150"/>
                    <a:pt x="170065" y="61150"/>
                  </a:cubicBezTo>
                  <a:cubicBezTo>
                    <a:pt x="174448" y="61150"/>
                    <a:pt x="178057" y="60050"/>
                    <a:pt x="180863" y="57838"/>
                  </a:cubicBezTo>
                  <a:cubicBezTo>
                    <a:pt x="183682" y="55621"/>
                    <a:pt x="185091" y="52803"/>
                    <a:pt x="185091" y="49348"/>
                  </a:cubicBezTo>
                  <a:lnTo>
                    <a:pt x="185091" y="42100"/>
                  </a:lnTo>
                  <a:close/>
                  <a:moveTo>
                    <a:pt x="206375" y="66821"/>
                  </a:moveTo>
                  <a:lnTo>
                    <a:pt x="206375" y="0"/>
                  </a:lnTo>
                  <a:lnTo>
                    <a:pt x="214647" y="0"/>
                  </a:lnTo>
                  <a:lnTo>
                    <a:pt x="214647" y="66821"/>
                  </a:lnTo>
                  <a:lnTo>
                    <a:pt x="206375" y="66821"/>
                  </a:lnTo>
                  <a:close/>
                  <a:moveTo>
                    <a:pt x="233514" y="38103"/>
                  </a:moveTo>
                  <a:lnTo>
                    <a:pt x="260185" y="38103"/>
                  </a:lnTo>
                  <a:cubicBezTo>
                    <a:pt x="260155" y="33565"/>
                    <a:pt x="259009" y="30048"/>
                    <a:pt x="256734" y="27588"/>
                  </a:cubicBezTo>
                  <a:cubicBezTo>
                    <a:pt x="254471" y="25125"/>
                    <a:pt x="251247" y="23884"/>
                    <a:pt x="247081" y="23884"/>
                  </a:cubicBezTo>
                  <a:cubicBezTo>
                    <a:pt x="243054" y="23884"/>
                    <a:pt x="239896" y="25092"/>
                    <a:pt x="237571" y="27526"/>
                  </a:cubicBezTo>
                  <a:cubicBezTo>
                    <a:pt x="235262" y="29943"/>
                    <a:pt x="233899" y="33473"/>
                    <a:pt x="233514" y="38103"/>
                  </a:cubicBezTo>
                  <a:close/>
                  <a:moveTo>
                    <a:pt x="260000" y="51113"/>
                  </a:moveTo>
                  <a:lnTo>
                    <a:pt x="268085" y="51113"/>
                  </a:lnTo>
                  <a:cubicBezTo>
                    <a:pt x="267202" y="56474"/>
                    <a:pt x="264881" y="60686"/>
                    <a:pt x="261100" y="63768"/>
                  </a:cubicBezTo>
                  <a:cubicBezTo>
                    <a:pt x="257320" y="66850"/>
                    <a:pt x="252551" y="68401"/>
                    <a:pt x="246801" y="68401"/>
                  </a:cubicBezTo>
                  <a:cubicBezTo>
                    <a:pt x="240050" y="68401"/>
                    <a:pt x="234722" y="66139"/>
                    <a:pt x="230816" y="61601"/>
                  </a:cubicBezTo>
                  <a:cubicBezTo>
                    <a:pt x="226914" y="57064"/>
                    <a:pt x="224961" y="50866"/>
                    <a:pt x="224961" y="43046"/>
                  </a:cubicBezTo>
                  <a:cubicBezTo>
                    <a:pt x="224961" y="34757"/>
                    <a:pt x="226898" y="28283"/>
                    <a:pt x="230770" y="23620"/>
                  </a:cubicBezTo>
                  <a:cubicBezTo>
                    <a:pt x="234643" y="18961"/>
                    <a:pt x="239971" y="16636"/>
                    <a:pt x="246788" y="16636"/>
                  </a:cubicBezTo>
                  <a:cubicBezTo>
                    <a:pt x="253773" y="16636"/>
                    <a:pt x="259180" y="18790"/>
                    <a:pt x="263007" y="23080"/>
                  </a:cubicBezTo>
                  <a:cubicBezTo>
                    <a:pt x="266830" y="27371"/>
                    <a:pt x="268737" y="33427"/>
                    <a:pt x="268737" y="41264"/>
                  </a:cubicBezTo>
                  <a:cubicBezTo>
                    <a:pt x="268737" y="42255"/>
                    <a:pt x="268737" y="42999"/>
                    <a:pt x="268721" y="43480"/>
                  </a:cubicBezTo>
                  <a:cubicBezTo>
                    <a:pt x="268704" y="43958"/>
                    <a:pt x="268658" y="44439"/>
                    <a:pt x="268612" y="44890"/>
                  </a:cubicBezTo>
                  <a:lnTo>
                    <a:pt x="233560" y="44890"/>
                  </a:lnTo>
                  <a:cubicBezTo>
                    <a:pt x="233652" y="50000"/>
                    <a:pt x="234923" y="53965"/>
                    <a:pt x="237370" y="56767"/>
                  </a:cubicBezTo>
                  <a:cubicBezTo>
                    <a:pt x="239817" y="59573"/>
                    <a:pt x="243225" y="60966"/>
                    <a:pt x="247579" y="60966"/>
                  </a:cubicBezTo>
                  <a:cubicBezTo>
                    <a:pt x="250891" y="60966"/>
                    <a:pt x="253651" y="60113"/>
                    <a:pt x="255802" y="58394"/>
                  </a:cubicBezTo>
                  <a:cubicBezTo>
                    <a:pt x="257972" y="56692"/>
                    <a:pt x="259365" y="54258"/>
                    <a:pt x="260000" y="51113"/>
                  </a:cubicBezTo>
                  <a:close/>
                  <a:moveTo>
                    <a:pt x="337310" y="66821"/>
                  </a:moveTo>
                  <a:lnTo>
                    <a:pt x="337310" y="36911"/>
                  </a:lnTo>
                  <a:cubicBezTo>
                    <a:pt x="337310" y="32017"/>
                    <a:pt x="336645" y="28672"/>
                    <a:pt x="335315" y="26861"/>
                  </a:cubicBezTo>
                  <a:cubicBezTo>
                    <a:pt x="333981" y="25063"/>
                    <a:pt x="331672" y="24164"/>
                    <a:pt x="328373" y="24164"/>
                  </a:cubicBezTo>
                  <a:cubicBezTo>
                    <a:pt x="324441" y="24164"/>
                    <a:pt x="321388" y="25389"/>
                    <a:pt x="319204" y="27819"/>
                  </a:cubicBezTo>
                  <a:cubicBezTo>
                    <a:pt x="317018" y="30252"/>
                    <a:pt x="315934" y="33674"/>
                    <a:pt x="315934" y="38090"/>
                  </a:cubicBezTo>
                  <a:lnTo>
                    <a:pt x="315934" y="66821"/>
                  </a:lnTo>
                  <a:lnTo>
                    <a:pt x="307662" y="66821"/>
                  </a:lnTo>
                  <a:lnTo>
                    <a:pt x="307662" y="36911"/>
                  </a:lnTo>
                  <a:cubicBezTo>
                    <a:pt x="307662" y="32017"/>
                    <a:pt x="306997" y="28672"/>
                    <a:pt x="305666" y="26861"/>
                  </a:cubicBezTo>
                  <a:cubicBezTo>
                    <a:pt x="304333" y="25063"/>
                    <a:pt x="302041" y="24164"/>
                    <a:pt x="298774" y="24164"/>
                  </a:cubicBezTo>
                  <a:cubicBezTo>
                    <a:pt x="294868" y="24164"/>
                    <a:pt x="291802" y="25402"/>
                    <a:pt x="289602" y="27865"/>
                  </a:cubicBezTo>
                  <a:cubicBezTo>
                    <a:pt x="287386" y="30328"/>
                    <a:pt x="286286" y="33736"/>
                    <a:pt x="286286" y="38090"/>
                  </a:cubicBezTo>
                  <a:lnTo>
                    <a:pt x="286286" y="66821"/>
                  </a:lnTo>
                  <a:lnTo>
                    <a:pt x="278109" y="66821"/>
                  </a:lnTo>
                  <a:lnTo>
                    <a:pt x="278109" y="18217"/>
                  </a:lnTo>
                  <a:lnTo>
                    <a:pt x="285931" y="18217"/>
                  </a:lnTo>
                  <a:lnTo>
                    <a:pt x="285931" y="25079"/>
                  </a:lnTo>
                  <a:cubicBezTo>
                    <a:pt x="287745" y="22353"/>
                    <a:pt x="289882" y="20324"/>
                    <a:pt x="292359" y="19007"/>
                  </a:cubicBezTo>
                  <a:cubicBezTo>
                    <a:pt x="294839" y="17673"/>
                    <a:pt x="297750" y="17008"/>
                    <a:pt x="301066" y="17008"/>
                  </a:cubicBezTo>
                  <a:cubicBezTo>
                    <a:pt x="304086" y="17008"/>
                    <a:pt x="306671" y="17611"/>
                    <a:pt x="308824" y="18836"/>
                  </a:cubicBezTo>
                  <a:cubicBezTo>
                    <a:pt x="310962" y="20061"/>
                    <a:pt x="312806" y="21997"/>
                    <a:pt x="314354" y="24615"/>
                  </a:cubicBezTo>
                  <a:cubicBezTo>
                    <a:pt x="316478" y="21997"/>
                    <a:pt x="318786" y="20061"/>
                    <a:pt x="321296" y="18836"/>
                  </a:cubicBezTo>
                  <a:cubicBezTo>
                    <a:pt x="323805" y="17611"/>
                    <a:pt x="326700" y="17008"/>
                    <a:pt x="329970" y="17008"/>
                  </a:cubicBezTo>
                  <a:cubicBezTo>
                    <a:pt x="333115" y="17008"/>
                    <a:pt x="335855" y="17581"/>
                    <a:pt x="338180" y="18711"/>
                  </a:cubicBezTo>
                  <a:cubicBezTo>
                    <a:pt x="340518" y="19843"/>
                    <a:pt x="342299" y="21483"/>
                    <a:pt x="343538" y="23620"/>
                  </a:cubicBezTo>
                  <a:cubicBezTo>
                    <a:pt x="344236" y="24862"/>
                    <a:pt x="344730" y="26347"/>
                    <a:pt x="345039" y="28066"/>
                  </a:cubicBezTo>
                  <a:cubicBezTo>
                    <a:pt x="345336" y="29801"/>
                    <a:pt x="345490" y="32511"/>
                    <a:pt x="345490" y="36229"/>
                  </a:cubicBezTo>
                  <a:lnTo>
                    <a:pt x="345490" y="37639"/>
                  </a:lnTo>
                  <a:lnTo>
                    <a:pt x="345490" y="66821"/>
                  </a:lnTo>
                  <a:lnTo>
                    <a:pt x="337310" y="66821"/>
                  </a:lnTo>
                  <a:close/>
                  <a:moveTo>
                    <a:pt x="417037" y="66821"/>
                  </a:moveTo>
                  <a:lnTo>
                    <a:pt x="417037" y="36911"/>
                  </a:lnTo>
                  <a:cubicBezTo>
                    <a:pt x="417037" y="32017"/>
                    <a:pt x="416372" y="28672"/>
                    <a:pt x="415042" y="26861"/>
                  </a:cubicBezTo>
                  <a:cubicBezTo>
                    <a:pt x="413708" y="25063"/>
                    <a:pt x="411399" y="24164"/>
                    <a:pt x="408100" y="24164"/>
                  </a:cubicBezTo>
                  <a:cubicBezTo>
                    <a:pt x="404168" y="24164"/>
                    <a:pt x="401115" y="25389"/>
                    <a:pt x="398931" y="27819"/>
                  </a:cubicBezTo>
                  <a:cubicBezTo>
                    <a:pt x="396745" y="30252"/>
                    <a:pt x="395661" y="33674"/>
                    <a:pt x="395661" y="38090"/>
                  </a:cubicBezTo>
                  <a:lnTo>
                    <a:pt x="395661" y="66821"/>
                  </a:lnTo>
                  <a:lnTo>
                    <a:pt x="387389" y="66821"/>
                  </a:lnTo>
                  <a:lnTo>
                    <a:pt x="387389" y="36911"/>
                  </a:lnTo>
                  <a:cubicBezTo>
                    <a:pt x="387389" y="32017"/>
                    <a:pt x="386724" y="28672"/>
                    <a:pt x="385393" y="26861"/>
                  </a:cubicBezTo>
                  <a:cubicBezTo>
                    <a:pt x="384060" y="25063"/>
                    <a:pt x="381768" y="24164"/>
                    <a:pt x="378501" y="24164"/>
                  </a:cubicBezTo>
                  <a:cubicBezTo>
                    <a:pt x="374595" y="24164"/>
                    <a:pt x="371529" y="25402"/>
                    <a:pt x="369329" y="27865"/>
                  </a:cubicBezTo>
                  <a:cubicBezTo>
                    <a:pt x="367113" y="30328"/>
                    <a:pt x="366013" y="33736"/>
                    <a:pt x="366013" y="38090"/>
                  </a:cubicBezTo>
                  <a:lnTo>
                    <a:pt x="366013" y="66821"/>
                  </a:lnTo>
                  <a:lnTo>
                    <a:pt x="357836" y="66821"/>
                  </a:lnTo>
                  <a:lnTo>
                    <a:pt x="357836" y="18217"/>
                  </a:lnTo>
                  <a:lnTo>
                    <a:pt x="365658" y="18217"/>
                  </a:lnTo>
                  <a:lnTo>
                    <a:pt x="365658" y="25079"/>
                  </a:lnTo>
                  <a:cubicBezTo>
                    <a:pt x="367472" y="22353"/>
                    <a:pt x="369609" y="20324"/>
                    <a:pt x="372086" y="19007"/>
                  </a:cubicBezTo>
                  <a:cubicBezTo>
                    <a:pt x="374566" y="17673"/>
                    <a:pt x="377477" y="17008"/>
                    <a:pt x="380793" y="17008"/>
                  </a:cubicBezTo>
                  <a:cubicBezTo>
                    <a:pt x="383813" y="17008"/>
                    <a:pt x="386398" y="17611"/>
                    <a:pt x="388552" y="18836"/>
                  </a:cubicBezTo>
                  <a:cubicBezTo>
                    <a:pt x="390689" y="20061"/>
                    <a:pt x="392533" y="21997"/>
                    <a:pt x="394081" y="24615"/>
                  </a:cubicBezTo>
                  <a:cubicBezTo>
                    <a:pt x="396205" y="21997"/>
                    <a:pt x="398513" y="20061"/>
                    <a:pt x="401023" y="18836"/>
                  </a:cubicBezTo>
                  <a:cubicBezTo>
                    <a:pt x="403532" y="17611"/>
                    <a:pt x="406427" y="17008"/>
                    <a:pt x="409697" y="17008"/>
                  </a:cubicBezTo>
                  <a:cubicBezTo>
                    <a:pt x="412842" y="17008"/>
                    <a:pt x="415582" y="17581"/>
                    <a:pt x="417907" y="18711"/>
                  </a:cubicBezTo>
                  <a:cubicBezTo>
                    <a:pt x="420245" y="19843"/>
                    <a:pt x="422026" y="21483"/>
                    <a:pt x="423265" y="23620"/>
                  </a:cubicBezTo>
                  <a:cubicBezTo>
                    <a:pt x="423963" y="24862"/>
                    <a:pt x="424457" y="26347"/>
                    <a:pt x="424766" y="28066"/>
                  </a:cubicBezTo>
                  <a:cubicBezTo>
                    <a:pt x="425063" y="29801"/>
                    <a:pt x="425217" y="32511"/>
                    <a:pt x="425217" y="36229"/>
                  </a:cubicBezTo>
                  <a:lnTo>
                    <a:pt x="425217" y="37639"/>
                  </a:lnTo>
                  <a:lnTo>
                    <a:pt x="425217" y="66821"/>
                  </a:lnTo>
                  <a:lnTo>
                    <a:pt x="417037" y="66821"/>
                  </a:lnTo>
                  <a:close/>
                  <a:moveTo>
                    <a:pt x="467613" y="60330"/>
                  </a:moveTo>
                  <a:cubicBezTo>
                    <a:pt x="465058" y="62994"/>
                    <a:pt x="462361" y="64977"/>
                    <a:pt x="459496" y="66310"/>
                  </a:cubicBezTo>
                  <a:cubicBezTo>
                    <a:pt x="456647" y="67641"/>
                    <a:pt x="453611" y="68309"/>
                    <a:pt x="450390" y="68309"/>
                  </a:cubicBezTo>
                  <a:cubicBezTo>
                    <a:pt x="445431" y="68309"/>
                    <a:pt x="441558" y="67022"/>
                    <a:pt x="438772" y="64437"/>
                  </a:cubicBezTo>
                  <a:cubicBezTo>
                    <a:pt x="435983" y="61848"/>
                    <a:pt x="434590" y="58272"/>
                    <a:pt x="434590" y="53718"/>
                  </a:cubicBezTo>
                  <a:cubicBezTo>
                    <a:pt x="434590" y="49302"/>
                    <a:pt x="435953" y="45835"/>
                    <a:pt x="438693" y="43325"/>
                  </a:cubicBezTo>
                  <a:cubicBezTo>
                    <a:pt x="441436" y="40816"/>
                    <a:pt x="445618" y="39203"/>
                    <a:pt x="451210" y="38475"/>
                  </a:cubicBezTo>
                  <a:cubicBezTo>
                    <a:pt x="452636" y="38320"/>
                    <a:pt x="454556" y="38103"/>
                    <a:pt x="456986" y="37839"/>
                  </a:cubicBezTo>
                  <a:cubicBezTo>
                    <a:pt x="461123" y="37421"/>
                    <a:pt x="463678" y="37003"/>
                    <a:pt x="464607" y="36618"/>
                  </a:cubicBezTo>
                  <a:cubicBezTo>
                    <a:pt x="465552" y="36246"/>
                    <a:pt x="466174" y="35765"/>
                    <a:pt x="466467" y="35175"/>
                  </a:cubicBezTo>
                  <a:cubicBezTo>
                    <a:pt x="466777" y="34589"/>
                    <a:pt x="466932" y="33302"/>
                    <a:pt x="466932" y="31336"/>
                  </a:cubicBezTo>
                  <a:cubicBezTo>
                    <a:pt x="466932" y="28856"/>
                    <a:pt x="466019" y="26999"/>
                    <a:pt x="464205" y="25744"/>
                  </a:cubicBezTo>
                  <a:cubicBezTo>
                    <a:pt x="462394" y="24506"/>
                    <a:pt x="459650" y="23884"/>
                    <a:pt x="455982" y="23884"/>
                  </a:cubicBezTo>
                  <a:cubicBezTo>
                    <a:pt x="452201" y="23884"/>
                    <a:pt x="449336" y="24645"/>
                    <a:pt x="447413" y="26163"/>
                  </a:cubicBezTo>
                  <a:cubicBezTo>
                    <a:pt x="445493" y="27681"/>
                    <a:pt x="444535" y="29926"/>
                    <a:pt x="444535" y="32900"/>
                  </a:cubicBezTo>
                  <a:lnTo>
                    <a:pt x="436819" y="32900"/>
                  </a:lnTo>
                  <a:lnTo>
                    <a:pt x="436819" y="32528"/>
                  </a:lnTo>
                  <a:cubicBezTo>
                    <a:pt x="436819" y="27635"/>
                    <a:pt x="438538" y="23746"/>
                    <a:pt x="441993" y="20910"/>
                  </a:cubicBezTo>
                  <a:cubicBezTo>
                    <a:pt x="445447" y="18062"/>
                    <a:pt x="450186" y="16636"/>
                    <a:pt x="456242" y="16636"/>
                  </a:cubicBezTo>
                  <a:cubicBezTo>
                    <a:pt x="462749" y="16636"/>
                    <a:pt x="467534" y="17861"/>
                    <a:pt x="470603" y="20291"/>
                  </a:cubicBezTo>
                  <a:cubicBezTo>
                    <a:pt x="473669" y="22725"/>
                    <a:pt x="475204" y="26535"/>
                    <a:pt x="475204" y="31721"/>
                  </a:cubicBezTo>
                  <a:lnTo>
                    <a:pt x="475204" y="56026"/>
                  </a:lnTo>
                  <a:cubicBezTo>
                    <a:pt x="475204" y="58101"/>
                    <a:pt x="475435" y="59448"/>
                    <a:pt x="475886" y="60050"/>
                  </a:cubicBezTo>
                  <a:cubicBezTo>
                    <a:pt x="476350" y="60656"/>
                    <a:pt x="477170" y="60966"/>
                    <a:pt x="478349" y="60966"/>
                  </a:cubicBezTo>
                  <a:cubicBezTo>
                    <a:pt x="478596" y="60966"/>
                    <a:pt x="478889" y="60949"/>
                    <a:pt x="479245" y="60903"/>
                  </a:cubicBezTo>
                  <a:cubicBezTo>
                    <a:pt x="479604" y="60857"/>
                    <a:pt x="480022" y="60781"/>
                    <a:pt x="480499" y="60686"/>
                  </a:cubicBezTo>
                  <a:lnTo>
                    <a:pt x="480499" y="67005"/>
                  </a:lnTo>
                  <a:cubicBezTo>
                    <a:pt x="479508" y="67285"/>
                    <a:pt x="478626" y="67473"/>
                    <a:pt x="477885" y="67578"/>
                  </a:cubicBezTo>
                  <a:cubicBezTo>
                    <a:pt x="477154" y="67687"/>
                    <a:pt x="476442" y="67749"/>
                    <a:pt x="475777" y="67749"/>
                  </a:cubicBezTo>
                  <a:cubicBezTo>
                    <a:pt x="473050" y="67749"/>
                    <a:pt x="471005" y="67160"/>
                    <a:pt x="469658" y="65968"/>
                  </a:cubicBezTo>
                  <a:cubicBezTo>
                    <a:pt x="468295" y="64792"/>
                    <a:pt x="467613" y="62994"/>
                    <a:pt x="467613" y="60610"/>
                  </a:cubicBezTo>
                  <a:lnTo>
                    <a:pt x="467613" y="60330"/>
                  </a:lnTo>
                  <a:close/>
                  <a:moveTo>
                    <a:pt x="466839" y="42100"/>
                  </a:moveTo>
                  <a:cubicBezTo>
                    <a:pt x="464656" y="43276"/>
                    <a:pt x="460922" y="44192"/>
                    <a:pt x="455623" y="44857"/>
                  </a:cubicBezTo>
                  <a:cubicBezTo>
                    <a:pt x="453749" y="45104"/>
                    <a:pt x="452340" y="45291"/>
                    <a:pt x="451395" y="45446"/>
                  </a:cubicBezTo>
                  <a:cubicBezTo>
                    <a:pt x="448437" y="45927"/>
                    <a:pt x="446300" y="46809"/>
                    <a:pt x="444999" y="48081"/>
                  </a:cubicBezTo>
                  <a:cubicBezTo>
                    <a:pt x="443698" y="49348"/>
                    <a:pt x="443046" y="51192"/>
                    <a:pt x="443046" y="53623"/>
                  </a:cubicBezTo>
                  <a:cubicBezTo>
                    <a:pt x="443046" y="56040"/>
                    <a:pt x="443804" y="57900"/>
                    <a:pt x="445322" y="59201"/>
                  </a:cubicBezTo>
                  <a:cubicBezTo>
                    <a:pt x="446827" y="60502"/>
                    <a:pt x="448994" y="61150"/>
                    <a:pt x="451813" y="61150"/>
                  </a:cubicBezTo>
                  <a:cubicBezTo>
                    <a:pt x="456196" y="61150"/>
                    <a:pt x="459805" y="60050"/>
                    <a:pt x="462611" y="57838"/>
                  </a:cubicBezTo>
                  <a:cubicBezTo>
                    <a:pt x="465430" y="55621"/>
                    <a:pt x="466839" y="52803"/>
                    <a:pt x="466839" y="49348"/>
                  </a:cubicBezTo>
                  <a:lnTo>
                    <a:pt x="466839" y="42100"/>
                  </a:ln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8C11ADED-B9C0-4F05-874D-AAECD51D5627}"/>
                </a:ext>
              </a:extLst>
            </p:cNvPr>
            <p:cNvSpPr/>
            <p:nvPr/>
          </p:nvSpPr>
          <p:spPr>
            <a:xfrm>
              <a:off x="6351830" y="2142600"/>
              <a:ext cx="334210" cy="83017"/>
            </a:xfrm>
            <a:custGeom>
              <a:avLst/>
              <a:gdLst>
                <a:gd name="connsiteX0" fmla="*/ 8921 w 347192"/>
                <a:gd name="connsiteY0" fmla="*/ 7808 h 86242"/>
                <a:gd name="connsiteX1" fmla="*/ 8921 w 347192"/>
                <a:gd name="connsiteY1" fmla="*/ 30483 h 86242"/>
                <a:gd name="connsiteX2" fmla="*/ 24429 w 347192"/>
                <a:gd name="connsiteY2" fmla="*/ 30483 h 86242"/>
                <a:gd name="connsiteX3" fmla="*/ 36307 w 347192"/>
                <a:gd name="connsiteY3" fmla="*/ 27756 h 86242"/>
                <a:gd name="connsiteX4" fmla="*/ 39778 w 347192"/>
                <a:gd name="connsiteY4" fmla="*/ 18664 h 86242"/>
                <a:gd name="connsiteX5" fmla="*/ 36511 w 347192"/>
                <a:gd name="connsiteY5" fmla="*/ 10254 h 86242"/>
                <a:gd name="connsiteX6" fmla="*/ 24429 w 347192"/>
                <a:gd name="connsiteY6" fmla="*/ 7808 h 86242"/>
                <a:gd name="connsiteX7" fmla="*/ 8921 w 347192"/>
                <a:gd name="connsiteY7" fmla="*/ 7808 h 86242"/>
                <a:gd name="connsiteX8" fmla="*/ 0 w 347192"/>
                <a:gd name="connsiteY8" fmla="*/ 0 h 86242"/>
                <a:gd name="connsiteX9" fmla="*/ 25930 w 347192"/>
                <a:gd name="connsiteY9" fmla="*/ 0 h 86242"/>
                <a:gd name="connsiteX10" fmla="*/ 35210 w 347192"/>
                <a:gd name="connsiteY10" fmla="*/ 543 h 86242"/>
                <a:gd name="connsiteX11" fmla="*/ 40539 w 347192"/>
                <a:gd name="connsiteY11" fmla="*/ 2354 h 86242"/>
                <a:gd name="connsiteX12" fmla="*/ 46967 w 347192"/>
                <a:gd name="connsiteY12" fmla="*/ 8799 h 86242"/>
                <a:gd name="connsiteX13" fmla="*/ 49167 w 347192"/>
                <a:gd name="connsiteY13" fmla="*/ 18510 h 86242"/>
                <a:gd name="connsiteX14" fmla="*/ 46858 w 347192"/>
                <a:gd name="connsiteY14" fmla="*/ 27743 h 86242"/>
                <a:gd name="connsiteX15" fmla="*/ 39966 w 347192"/>
                <a:gd name="connsiteY15" fmla="*/ 33753 h 86242"/>
                <a:gd name="connsiteX16" fmla="*/ 45524 w 347192"/>
                <a:gd name="connsiteY16" fmla="*/ 37421 h 86242"/>
                <a:gd name="connsiteX17" fmla="*/ 47586 w 347192"/>
                <a:gd name="connsiteY17" fmla="*/ 46174 h 86242"/>
                <a:gd name="connsiteX18" fmla="*/ 48360 w 347192"/>
                <a:gd name="connsiteY18" fmla="*/ 57202 h 86242"/>
                <a:gd name="connsiteX19" fmla="*/ 49288 w 347192"/>
                <a:gd name="connsiteY19" fmla="*/ 62484 h 86242"/>
                <a:gd name="connsiteX20" fmla="*/ 51396 w 347192"/>
                <a:gd name="connsiteY20" fmla="*/ 64964 h 86242"/>
                <a:gd name="connsiteX21" fmla="*/ 51396 w 347192"/>
                <a:gd name="connsiteY21" fmla="*/ 66821 h 86242"/>
                <a:gd name="connsiteX22" fmla="*/ 40907 w 347192"/>
                <a:gd name="connsiteY22" fmla="*/ 66821 h 86242"/>
                <a:gd name="connsiteX23" fmla="*/ 39129 w 347192"/>
                <a:gd name="connsiteY23" fmla="*/ 57884 h 86242"/>
                <a:gd name="connsiteX24" fmla="*/ 39129 w 347192"/>
                <a:gd name="connsiteY24" fmla="*/ 57620 h 86242"/>
                <a:gd name="connsiteX25" fmla="*/ 38569 w 347192"/>
                <a:gd name="connsiteY25" fmla="*/ 48900 h 86242"/>
                <a:gd name="connsiteX26" fmla="*/ 35721 w 347192"/>
                <a:gd name="connsiteY26" fmla="*/ 40194 h 86242"/>
                <a:gd name="connsiteX27" fmla="*/ 23701 w 347192"/>
                <a:gd name="connsiteY27" fmla="*/ 38198 h 86242"/>
                <a:gd name="connsiteX28" fmla="*/ 9017 w 347192"/>
                <a:gd name="connsiteY28" fmla="*/ 38198 h 86242"/>
                <a:gd name="connsiteX29" fmla="*/ 9017 w 347192"/>
                <a:gd name="connsiteY29" fmla="*/ 66821 h 86242"/>
                <a:gd name="connsiteX30" fmla="*/ 0 w 347192"/>
                <a:gd name="connsiteY30" fmla="*/ 66821 h 86242"/>
                <a:gd name="connsiteX31" fmla="*/ 0 w 347192"/>
                <a:gd name="connsiteY31" fmla="*/ 0 h 86242"/>
                <a:gd name="connsiteX32" fmla="*/ 60782 w 347192"/>
                <a:gd name="connsiteY32" fmla="*/ 9296 h 86242"/>
                <a:gd name="connsiteX33" fmla="*/ 60782 w 347192"/>
                <a:gd name="connsiteY33" fmla="*/ 0 h 86242"/>
                <a:gd name="connsiteX34" fmla="*/ 68958 w 347192"/>
                <a:gd name="connsiteY34" fmla="*/ 0 h 86242"/>
                <a:gd name="connsiteX35" fmla="*/ 68958 w 347192"/>
                <a:gd name="connsiteY35" fmla="*/ 9296 h 86242"/>
                <a:gd name="connsiteX36" fmla="*/ 60782 w 347192"/>
                <a:gd name="connsiteY36" fmla="*/ 9296 h 86242"/>
                <a:gd name="connsiteX37" fmla="*/ 60782 w 347192"/>
                <a:gd name="connsiteY37" fmla="*/ 66821 h 86242"/>
                <a:gd name="connsiteX38" fmla="*/ 60782 w 347192"/>
                <a:gd name="connsiteY38" fmla="*/ 18217 h 86242"/>
                <a:gd name="connsiteX39" fmla="*/ 68958 w 347192"/>
                <a:gd name="connsiteY39" fmla="*/ 18217 h 86242"/>
                <a:gd name="connsiteX40" fmla="*/ 68958 w 347192"/>
                <a:gd name="connsiteY40" fmla="*/ 66821 h 86242"/>
                <a:gd name="connsiteX41" fmla="*/ 60782 w 347192"/>
                <a:gd name="connsiteY41" fmla="*/ 66821 h 86242"/>
                <a:gd name="connsiteX42" fmla="*/ 81430 w 347192"/>
                <a:gd name="connsiteY42" fmla="*/ 9296 h 86242"/>
                <a:gd name="connsiteX43" fmla="*/ 81430 w 347192"/>
                <a:gd name="connsiteY43" fmla="*/ 0 h 86242"/>
                <a:gd name="connsiteX44" fmla="*/ 89606 w 347192"/>
                <a:gd name="connsiteY44" fmla="*/ 0 h 86242"/>
                <a:gd name="connsiteX45" fmla="*/ 89606 w 347192"/>
                <a:gd name="connsiteY45" fmla="*/ 9296 h 86242"/>
                <a:gd name="connsiteX46" fmla="*/ 81430 w 347192"/>
                <a:gd name="connsiteY46" fmla="*/ 9296 h 86242"/>
                <a:gd name="connsiteX47" fmla="*/ 81430 w 347192"/>
                <a:gd name="connsiteY47" fmla="*/ 66821 h 86242"/>
                <a:gd name="connsiteX48" fmla="*/ 81430 w 347192"/>
                <a:gd name="connsiteY48" fmla="*/ 18217 h 86242"/>
                <a:gd name="connsiteX49" fmla="*/ 89606 w 347192"/>
                <a:gd name="connsiteY49" fmla="*/ 18217 h 86242"/>
                <a:gd name="connsiteX50" fmla="*/ 89606 w 347192"/>
                <a:gd name="connsiteY50" fmla="*/ 66821 h 86242"/>
                <a:gd name="connsiteX51" fmla="*/ 81430 w 347192"/>
                <a:gd name="connsiteY51" fmla="*/ 66821 h 86242"/>
                <a:gd name="connsiteX52" fmla="*/ 98640 w 347192"/>
                <a:gd name="connsiteY52" fmla="*/ 51021 h 86242"/>
                <a:gd name="connsiteX53" fmla="*/ 106444 w 347192"/>
                <a:gd name="connsiteY53" fmla="*/ 51021 h 86242"/>
                <a:gd name="connsiteX54" fmla="*/ 110024 w 347192"/>
                <a:gd name="connsiteY54" fmla="*/ 58519 h 86242"/>
                <a:gd name="connsiteX55" fmla="*/ 118869 w 347192"/>
                <a:gd name="connsiteY55" fmla="*/ 61058 h 86242"/>
                <a:gd name="connsiteX56" fmla="*/ 127188 w 347192"/>
                <a:gd name="connsiteY56" fmla="*/ 59000 h 86242"/>
                <a:gd name="connsiteX57" fmla="*/ 130237 w 347192"/>
                <a:gd name="connsiteY57" fmla="*/ 53346 h 86242"/>
                <a:gd name="connsiteX58" fmla="*/ 128736 w 347192"/>
                <a:gd name="connsiteY58" fmla="*/ 49226 h 86242"/>
                <a:gd name="connsiteX59" fmla="*/ 122847 w 347192"/>
                <a:gd name="connsiteY59" fmla="*/ 46763 h 86242"/>
                <a:gd name="connsiteX60" fmla="*/ 113709 w 347192"/>
                <a:gd name="connsiteY60" fmla="*/ 44392 h 86242"/>
                <a:gd name="connsiteX61" fmla="*/ 102960 w 347192"/>
                <a:gd name="connsiteY61" fmla="*/ 39483 h 86242"/>
                <a:gd name="connsiteX62" fmla="*/ 99940 w 347192"/>
                <a:gd name="connsiteY62" fmla="*/ 30746 h 86242"/>
                <a:gd name="connsiteX63" fmla="*/ 104817 w 347192"/>
                <a:gd name="connsiteY63" fmla="*/ 20509 h 86242"/>
                <a:gd name="connsiteX64" fmla="*/ 118188 w 347192"/>
                <a:gd name="connsiteY64" fmla="*/ 16728 h 86242"/>
                <a:gd name="connsiteX65" fmla="*/ 131989 w 347192"/>
                <a:gd name="connsiteY65" fmla="*/ 20772 h 86242"/>
                <a:gd name="connsiteX66" fmla="*/ 137117 w 347192"/>
                <a:gd name="connsiteY66" fmla="*/ 31599 h 86242"/>
                <a:gd name="connsiteX67" fmla="*/ 137117 w 347192"/>
                <a:gd name="connsiteY67" fmla="*/ 31784 h 86242"/>
                <a:gd name="connsiteX68" fmla="*/ 129216 w 347192"/>
                <a:gd name="connsiteY68" fmla="*/ 31784 h 86242"/>
                <a:gd name="connsiteX69" fmla="*/ 126055 w 347192"/>
                <a:gd name="connsiteY69" fmla="*/ 25807 h 86242"/>
                <a:gd name="connsiteX70" fmla="*/ 118217 w 347192"/>
                <a:gd name="connsiteY70" fmla="*/ 23699 h 86242"/>
                <a:gd name="connsiteX71" fmla="*/ 110689 w 347192"/>
                <a:gd name="connsiteY71" fmla="*/ 25418 h 86242"/>
                <a:gd name="connsiteX72" fmla="*/ 108117 w 347192"/>
                <a:gd name="connsiteY72" fmla="*/ 30466 h 86242"/>
                <a:gd name="connsiteX73" fmla="*/ 109728 w 347192"/>
                <a:gd name="connsiteY73" fmla="*/ 34171 h 86242"/>
                <a:gd name="connsiteX74" fmla="*/ 115754 w 347192"/>
                <a:gd name="connsiteY74" fmla="*/ 36509 h 86242"/>
                <a:gd name="connsiteX75" fmla="*/ 123671 w 347192"/>
                <a:gd name="connsiteY75" fmla="*/ 38366 h 86242"/>
                <a:gd name="connsiteX76" fmla="*/ 135256 w 347192"/>
                <a:gd name="connsiteY76" fmla="*/ 43464 h 86242"/>
                <a:gd name="connsiteX77" fmla="*/ 138417 w 347192"/>
                <a:gd name="connsiteY77" fmla="*/ 52338 h 86242"/>
                <a:gd name="connsiteX78" fmla="*/ 133089 w 347192"/>
                <a:gd name="connsiteY78" fmla="*/ 64111 h 86242"/>
                <a:gd name="connsiteX79" fmla="*/ 118171 w 347192"/>
                <a:gd name="connsiteY79" fmla="*/ 68309 h 86242"/>
                <a:gd name="connsiteX80" fmla="*/ 103797 w 347192"/>
                <a:gd name="connsiteY80" fmla="*/ 63864 h 86242"/>
                <a:gd name="connsiteX81" fmla="*/ 98640 w 347192"/>
                <a:gd name="connsiteY81" fmla="*/ 51021 h 86242"/>
                <a:gd name="connsiteX82" fmla="*/ 148191 w 347192"/>
                <a:gd name="connsiteY82" fmla="*/ 9296 h 86242"/>
                <a:gd name="connsiteX83" fmla="*/ 148191 w 347192"/>
                <a:gd name="connsiteY83" fmla="*/ 0 h 86242"/>
                <a:gd name="connsiteX84" fmla="*/ 156368 w 347192"/>
                <a:gd name="connsiteY84" fmla="*/ 0 h 86242"/>
                <a:gd name="connsiteX85" fmla="*/ 156368 w 347192"/>
                <a:gd name="connsiteY85" fmla="*/ 9296 h 86242"/>
                <a:gd name="connsiteX86" fmla="*/ 148191 w 347192"/>
                <a:gd name="connsiteY86" fmla="*/ 9296 h 86242"/>
                <a:gd name="connsiteX87" fmla="*/ 148191 w 347192"/>
                <a:gd name="connsiteY87" fmla="*/ 66821 h 86242"/>
                <a:gd name="connsiteX88" fmla="*/ 148191 w 347192"/>
                <a:gd name="connsiteY88" fmla="*/ 18217 h 86242"/>
                <a:gd name="connsiteX89" fmla="*/ 156368 w 347192"/>
                <a:gd name="connsiteY89" fmla="*/ 18217 h 86242"/>
                <a:gd name="connsiteX90" fmla="*/ 156368 w 347192"/>
                <a:gd name="connsiteY90" fmla="*/ 66821 h 86242"/>
                <a:gd name="connsiteX91" fmla="*/ 148191 w 347192"/>
                <a:gd name="connsiteY91" fmla="*/ 66821 h 86242"/>
                <a:gd name="connsiteX92" fmla="*/ 176740 w 347192"/>
                <a:gd name="connsiteY92" fmla="*/ 42858 h 86242"/>
                <a:gd name="connsiteX93" fmla="*/ 180349 w 347192"/>
                <a:gd name="connsiteY93" fmla="*/ 56504 h 86242"/>
                <a:gd name="connsiteX94" fmla="*/ 191177 w 347192"/>
                <a:gd name="connsiteY94" fmla="*/ 61058 h 86242"/>
                <a:gd name="connsiteX95" fmla="*/ 201801 w 347192"/>
                <a:gd name="connsiteY95" fmla="*/ 56040 h 86242"/>
                <a:gd name="connsiteX96" fmla="*/ 205551 w 347192"/>
                <a:gd name="connsiteY96" fmla="*/ 41821 h 86242"/>
                <a:gd name="connsiteX97" fmla="*/ 201679 w 347192"/>
                <a:gd name="connsiteY97" fmla="*/ 28748 h 86242"/>
                <a:gd name="connsiteX98" fmla="*/ 191081 w 347192"/>
                <a:gd name="connsiteY98" fmla="*/ 23979 h 86242"/>
                <a:gd name="connsiteX99" fmla="*/ 180458 w 347192"/>
                <a:gd name="connsiteY99" fmla="*/ 28873 h 86242"/>
                <a:gd name="connsiteX100" fmla="*/ 176740 w 347192"/>
                <a:gd name="connsiteY100" fmla="*/ 42858 h 86242"/>
                <a:gd name="connsiteX101" fmla="*/ 169024 w 347192"/>
                <a:gd name="connsiteY101" fmla="*/ 86243 h 86242"/>
                <a:gd name="connsiteX102" fmla="*/ 169024 w 347192"/>
                <a:gd name="connsiteY102" fmla="*/ 18217 h 86242"/>
                <a:gd name="connsiteX103" fmla="*/ 177016 w 347192"/>
                <a:gd name="connsiteY103" fmla="*/ 18217 h 86242"/>
                <a:gd name="connsiteX104" fmla="*/ 177016 w 347192"/>
                <a:gd name="connsiteY104" fmla="*/ 25063 h 86242"/>
                <a:gd name="connsiteX105" fmla="*/ 183833 w 347192"/>
                <a:gd name="connsiteY105" fmla="*/ 18681 h 86242"/>
                <a:gd name="connsiteX106" fmla="*/ 192833 w 347192"/>
                <a:gd name="connsiteY106" fmla="*/ 16636 h 86242"/>
                <a:gd name="connsiteX107" fmla="*/ 208324 w 347192"/>
                <a:gd name="connsiteY107" fmla="*/ 23620 h 86242"/>
                <a:gd name="connsiteX108" fmla="*/ 214100 w 347192"/>
                <a:gd name="connsiteY108" fmla="*/ 42364 h 86242"/>
                <a:gd name="connsiteX109" fmla="*/ 208245 w 347192"/>
                <a:gd name="connsiteY109" fmla="*/ 61275 h 86242"/>
                <a:gd name="connsiteX110" fmla="*/ 192741 w 347192"/>
                <a:gd name="connsiteY110" fmla="*/ 68309 h 86242"/>
                <a:gd name="connsiteX111" fmla="*/ 183741 w 347192"/>
                <a:gd name="connsiteY111" fmla="*/ 66482 h 86242"/>
                <a:gd name="connsiteX112" fmla="*/ 177016 w 347192"/>
                <a:gd name="connsiteY112" fmla="*/ 60874 h 86242"/>
                <a:gd name="connsiteX113" fmla="*/ 177016 w 347192"/>
                <a:gd name="connsiteY113" fmla="*/ 86243 h 86242"/>
                <a:gd name="connsiteX114" fmla="*/ 169024 w 347192"/>
                <a:gd name="connsiteY114" fmla="*/ 86243 h 86242"/>
                <a:gd name="connsiteX115" fmla="*/ 230290 w 347192"/>
                <a:gd name="connsiteY115" fmla="*/ 38103 h 86242"/>
                <a:gd name="connsiteX116" fmla="*/ 256961 w 347192"/>
                <a:gd name="connsiteY116" fmla="*/ 38103 h 86242"/>
                <a:gd name="connsiteX117" fmla="*/ 253510 w 347192"/>
                <a:gd name="connsiteY117" fmla="*/ 27588 h 86242"/>
                <a:gd name="connsiteX118" fmla="*/ 243857 w 347192"/>
                <a:gd name="connsiteY118" fmla="*/ 23884 h 86242"/>
                <a:gd name="connsiteX119" fmla="*/ 234347 w 347192"/>
                <a:gd name="connsiteY119" fmla="*/ 27526 h 86242"/>
                <a:gd name="connsiteX120" fmla="*/ 230290 w 347192"/>
                <a:gd name="connsiteY120" fmla="*/ 38103 h 86242"/>
                <a:gd name="connsiteX121" fmla="*/ 256776 w 347192"/>
                <a:gd name="connsiteY121" fmla="*/ 51113 h 86242"/>
                <a:gd name="connsiteX122" fmla="*/ 264861 w 347192"/>
                <a:gd name="connsiteY122" fmla="*/ 51113 h 86242"/>
                <a:gd name="connsiteX123" fmla="*/ 257876 w 347192"/>
                <a:gd name="connsiteY123" fmla="*/ 63768 h 86242"/>
                <a:gd name="connsiteX124" fmla="*/ 243577 w 347192"/>
                <a:gd name="connsiteY124" fmla="*/ 68401 h 86242"/>
                <a:gd name="connsiteX125" fmla="*/ 227592 w 347192"/>
                <a:gd name="connsiteY125" fmla="*/ 61601 h 86242"/>
                <a:gd name="connsiteX126" fmla="*/ 221737 w 347192"/>
                <a:gd name="connsiteY126" fmla="*/ 43046 h 86242"/>
                <a:gd name="connsiteX127" fmla="*/ 227546 w 347192"/>
                <a:gd name="connsiteY127" fmla="*/ 23620 h 86242"/>
                <a:gd name="connsiteX128" fmla="*/ 243564 w 347192"/>
                <a:gd name="connsiteY128" fmla="*/ 16636 h 86242"/>
                <a:gd name="connsiteX129" fmla="*/ 259783 w 347192"/>
                <a:gd name="connsiteY129" fmla="*/ 23080 h 86242"/>
                <a:gd name="connsiteX130" fmla="*/ 265513 w 347192"/>
                <a:gd name="connsiteY130" fmla="*/ 41264 h 86242"/>
                <a:gd name="connsiteX131" fmla="*/ 265497 w 347192"/>
                <a:gd name="connsiteY131" fmla="*/ 43480 h 86242"/>
                <a:gd name="connsiteX132" fmla="*/ 265388 w 347192"/>
                <a:gd name="connsiteY132" fmla="*/ 44890 h 86242"/>
                <a:gd name="connsiteX133" fmla="*/ 230336 w 347192"/>
                <a:gd name="connsiteY133" fmla="*/ 44890 h 86242"/>
                <a:gd name="connsiteX134" fmla="*/ 234146 w 347192"/>
                <a:gd name="connsiteY134" fmla="*/ 56767 h 86242"/>
                <a:gd name="connsiteX135" fmla="*/ 244355 w 347192"/>
                <a:gd name="connsiteY135" fmla="*/ 60966 h 86242"/>
                <a:gd name="connsiteX136" fmla="*/ 252578 w 347192"/>
                <a:gd name="connsiteY136" fmla="*/ 58394 h 86242"/>
                <a:gd name="connsiteX137" fmla="*/ 256776 w 347192"/>
                <a:gd name="connsiteY137" fmla="*/ 51113 h 86242"/>
                <a:gd name="connsiteX138" fmla="*/ 274885 w 347192"/>
                <a:gd name="connsiteY138" fmla="*/ 66821 h 86242"/>
                <a:gd name="connsiteX139" fmla="*/ 274885 w 347192"/>
                <a:gd name="connsiteY139" fmla="*/ 18217 h 86242"/>
                <a:gd name="connsiteX140" fmla="*/ 282786 w 347192"/>
                <a:gd name="connsiteY140" fmla="*/ 18217 h 86242"/>
                <a:gd name="connsiteX141" fmla="*/ 282786 w 347192"/>
                <a:gd name="connsiteY141" fmla="*/ 26920 h 86242"/>
                <a:gd name="connsiteX142" fmla="*/ 288081 w 347192"/>
                <a:gd name="connsiteY142" fmla="*/ 19610 h 86242"/>
                <a:gd name="connsiteX143" fmla="*/ 296261 w 347192"/>
                <a:gd name="connsiteY143" fmla="*/ 17193 h 86242"/>
                <a:gd name="connsiteX144" fmla="*/ 297578 w 347192"/>
                <a:gd name="connsiteY144" fmla="*/ 17209 h 86242"/>
                <a:gd name="connsiteX145" fmla="*/ 298398 w 347192"/>
                <a:gd name="connsiteY145" fmla="*/ 17334 h 86242"/>
                <a:gd name="connsiteX146" fmla="*/ 298398 w 347192"/>
                <a:gd name="connsiteY146" fmla="*/ 25929 h 86242"/>
                <a:gd name="connsiteX147" fmla="*/ 297671 w 347192"/>
                <a:gd name="connsiteY147" fmla="*/ 25853 h 86242"/>
                <a:gd name="connsiteX148" fmla="*/ 296446 w 347192"/>
                <a:gd name="connsiteY148" fmla="*/ 25837 h 86242"/>
                <a:gd name="connsiteX149" fmla="*/ 286487 w 347192"/>
                <a:gd name="connsiteY149" fmla="*/ 29400 h 86242"/>
                <a:gd name="connsiteX150" fmla="*/ 283062 w 347192"/>
                <a:gd name="connsiteY150" fmla="*/ 39776 h 86242"/>
                <a:gd name="connsiteX151" fmla="*/ 283062 w 347192"/>
                <a:gd name="connsiteY151" fmla="*/ 66821 h 86242"/>
                <a:gd name="connsiteX152" fmla="*/ 274885 w 347192"/>
                <a:gd name="connsiteY152" fmla="*/ 66821 h 86242"/>
                <a:gd name="connsiteX153" fmla="*/ 311969 w 347192"/>
                <a:gd name="connsiteY153" fmla="*/ 38103 h 86242"/>
                <a:gd name="connsiteX154" fmla="*/ 338641 w 347192"/>
                <a:gd name="connsiteY154" fmla="*/ 38103 h 86242"/>
                <a:gd name="connsiteX155" fmla="*/ 335189 w 347192"/>
                <a:gd name="connsiteY155" fmla="*/ 27588 h 86242"/>
                <a:gd name="connsiteX156" fmla="*/ 325537 w 347192"/>
                <a:gd name="connsiteY156" fmla="*/ 23884 h 86242"/>
                <a:gd name="connsiteX157" fmla="*/ 316027 w 347192"/>
                <a:gd name="connsiteY157" fmla="*/ 27526 h 86242"/>
                <a:gd name="connsiteX158" fmla="*/ 311969 w 347192"/>
                <a:gd name="connsiteY158" fmla="*/ 38103 h 86242"/>
                <a:gd name="connsiteX159" fmla="*/ 338456 w 347192"/>
                <a:gd name="connsiteY159" fmla="*/ 51113 h 86242"/>
                <a:gd name="connsiteX160" fmla="*/ 346541 w 347192"/>
                <a:gd name="connsiteY160" fmla="*/ 51113 h 86242"/>
                <a:gd name="connsiteX161" fmla="*/ 339556 w 347192"/>
                <a:gd name="connsiteY161" fmla="*/ 63768 h 86242"/>
                <a:gd name="connsiteX162" fmla="*/ 325257 w 347192"/>
                <a:gd name="connsiteY162" fmla="*/ 68401 h 86242"/>
                <a:gd name="connsiteX163" fmla="*/ 309272 w 347192"/>
                <a:gd name="connsiteY163" fmla="*/ 61601 h 86242"/>
                <a:gd name="connsiteX164" fmla="*/ 303417 w 347192"/>
                <a:gd name="connsiteY164" fmla="*/ 43046 h 86242"/>
                <a:gd name="connsiteX165" fmla="*/ 309226 w 347192"/>
                <a:gd name="connsiteY165" fmla="*/ 23620 h 86242"/>
                <a:gd name="connsiteX166" fmla="*/ 325244 w 347192"/>
                <a:gd name="connsiteY166" fmla="*/ 16636 h 86242"/>
                <a:gd name="connsiteX167" fmla="*/ 341463 w 347192"/>
                <a:gd name="connsiteY167" fmla="*/ 23080 h 86242"/>
                <a:gd name="connsiteX168" fmla="*/ 347193 w 347192"/>
                <a:gd name="connsiteY168" fmla="*/ 41264 h 86242"/>
                <a:gd name="connsiteX169" fmla="*/ 347176 w 347192"/>
                <a:gd name="connsiteY169" fmla="*/ 43480 h 86242"/>
                <a:gd name="connsiteX170" fmla="*/ 347068 w 347192"/>
                <a:gd name="connsiteY170" fmla="*/ 44890 h 86242"/>
                <a:gd name="connsiteX171" fmla="*/ 312016 w 347192"/>
                <a:gd name="connsiteY171" fmla="*/ 44890 h 86242"/>
                <a:gd name="connsiteX172" fmla="*/ 315826 w 347192"/>
                <a:gd name="connsiteY172" fmla="*/ 56767 h 86242"/>
                <a:gd name="connsiteX173" fmla="*/ 326034 w 347192"/>
                <a:gd name="connsiteY173" fmla="*/ 60966 h 86242"/>
                <a:gd name="connsiteX174" fmla="*/ 334257 w 347192"/>
                <a:gd name="connsiteY174" fmla="*/ 58394 h 86242"/>
                <a:gd name="connsiteX175" fmla="*/ 338456 w 347192"/>
                <a:gd name="connsiteY175" fmla="*/ 51113 h 8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347192" h="86242">
                  <a:moveTo>
                    <a:pt x="8921" y="7808"/>
                  </a:moveTo>
                  <a:lnTo>
                    <a:pt x="8921" y="30483"/>
                  </a:lnTo>
                  <a:lnTo>
                    <a:pt x="24429" y="30483"/>
                  </a:lnTo>
                  <a:cubicBezTo>
                    <a:pt x="30037" y="30483"/>
                    <a:pt x="33985" y="29571"/>
                    <a:pt x="36307" y="27756"/>
                  </a:cubicBezTo>
                  <a:cubicBezTo>
                    <a:pt x="38615" y="25945"/>
                    <a:pt x="39778" y="22909"/>
                    <a:pt x="39778" y="18664"/>
                  </a:cubicBezTo>
                  <a:cubicBezTo>
                    <a:pt x="39778" y="14700"/>
                    <a:pt x="38694" y="11897"/>
                    <a:pt x="36511" y="10254"/>
                  </a:cubicBezTo>
                  <a:cubicBezTo>
                    <a:pt x="34324" y="8628"/>
                    <a:pt x="30297" y="7808"/>
                    <a:pt x="24429" y="7808"/>
                  </a:cubicBezTo>
                  <a:lnTo>
                    <a:pt x="8921" y="7808"/>
                  </a:lnTo>
                  <a:close/>
                  <a:moveTo>
                    <a:pt x="0" y="0"/>
                  </a:moveTo>
                  <a:lnTo>
                    <a:pt x="25930" y="0"/>
                  </a:lnTo>
                  <a:cubicBezTo>
                    <a:pt x="30129" y="0"/>
                    <a:pt x="33225" y="188"/>
                    <a:pt x="35210" y="543"/>
                  </a:cubicBezTo>
                  <a:cubicBezTo>
                    <a:pt x="37193" y="915"/>
                    <a:pt x="38974" y="1518"/>
                    <a:pt x="40539" y="2354"/>
                  </a:cubicBezTo>
                  <a:cubicBezTo>
                    <a:pt x="43358" y="3905"/>
                    <a:pt x="45495" y="6059"/>
                    <a:pt x="46967" y="8799"/>
                  </a:cubicBezTo>
                  <a:cubicBezTo>
                    <a:pt x="48436" y="11555"/>
                    <a:pt x="49167" y="14792"/>
                    <a:pt x="49167" y="18510"/>
                  </a:cubicBezTo>
                  <a:cubicBezTo>
                    <a:pt x="49167" y="22106"/>
                    <a:pt x="48389" y="25188"/>
                    <a:pt x="46858" y="27743"/>
                  </a:cubicBezTo>
                  <a:cubicBezTo>
                    <a:pt x="45307" y="30299"/>
                    <a:pt x="43015" y="32297"/>
                    <a:pt x="39966" y="33753"/>
                  </a:cubicBezTo>
                  <a:cubicBezTo>
                    <a:pt x="42567" y="34481"/>
                    <a:pt x="44411" y="35702"/>
                    <a:pt x="45524" y="37421"/>
                  </a:cubicBezTo>
                  <a:cubicBezTo>
                    <a:pt x="46624" y="39143"/>
                    <a:pt x="47306" y="42071"/>
                    <a:pt x="47586" y="46174"/>
                  </a:cubicBezTo>
                  <a:lnTo>
                    <a:pt x="48360" y="57202"/>
                  </a:lnTo>
                  <a:cubicBezTo>
                    <a:pt x="48498" y="59556"/>
                    <a:pt x="48808" y="61322"/>
                    <a:pt x="49288" y="62484"/>
                  </a:cubicBezTo>
                  <a:cubicBezTo>
                    <a:pt x="49753" y="63646"/>
                    <a:pt x="50451" y="64483"/>
                    <a:pt x="51396" y="64964"/>
                  </a:cubicBezTo>
                  <a:lnTo>
                    <a:pt x="51396" y="66821"/>
                  </a:lnTo>
                  <a:lnTo>
                    <a:pt x="40907" y="66821"/>
                  </a:lnTo>
                  <a:cubicBezTo>
                    <a:pt x="40058" y="65428"/>
                    <a:pt x="39468" y="62454"/>
                    <a:pt x="39129" y="57884"/>
                  </a:cubicBezTo>
                  <a:lnTo>
                    <a:pt x="39129" y="57620"/>
                  </a:lnTo>
                  <a:lnTo>
                    <a:pt x="38569" y="48900"/>
                  </a:lnTo>
                  <a:cubicBezTo>
                    <a:pt x="38276" y="44422"/>
                    <a:pt x="37315" y="41528"/>
                    <a:pt x="35721" y="40194"/>
                  </a:cubicBezTo>
                  <a:cubicBezTo>
                    <a:pt x="34110" y="38864"/>
                    <a:pt x="30113" y="38198"/>
                    <a:pt x="23701" y="38198"/>
                  </a:cubicBezTo>
                  <a:lnTo>
                    <a:pt x="9017" y="38198"/>
                  </a:lnTo>
                  <a:lnTo>
                    <a:pt x="9017" y="66821"/>
                  </a:lnTo>
                  <a:lnTo>
                    <a:pt x="0" y="66821"/>
                  </a:lnTo>
                  <a:lnTo>
                    <a:pt x="0" y="0"/>
                  </a:lnTo>
                  <a:close/>
                  <a:moveTo>
                    <a:pt x="60782" y="9296"/>
                  </a:moveTo>
                  <a:lnTo>
                    <a:pt x="60782" y="0"/>
                  </a:lnTo>
                  <a:lnTo>
                    <a:pt x="68958" y="0"/>
                  </a:lnTo>
                  <a:lnTo>
                    <a:pt x="68958" y="9296"/>
                  </a:lnTo>
                  <a:lnTo>
                    <a:pt x="60782" y="9296"/>
                  </a:lnTo>
                  <a:close/>
                  <a:moveTo>
                    <a:pt x="60782" y="66821"/>
                  </a:moveTo>
                  <a:lnTo>
                    <a:pt x="60782" y="18217"/>
                  </a:lnTo>
                  <a:lnTo>
                    <a:pt x="68958" y="18217"/>
                  </a:lnTo>
                  <a:lnTo>
                    <a:pt x="68958" y="66821"/>
                  </a:lnTo>
                  <a:lnTo>
                    <a:pt x="60782" y="66821"/>
                  </a:lnTo>
                  <a:close/>
                  <a:moveTo>
                    <a:pt x="81430" y="9296"/>
                  </a:moveTo>
                  <a:lnTo>
                    <a:pt x="81430" y="0"/>
                  </a:lnTo>
                  <a:lnTo>
                    <a:pt x="89606" y="0"/>
                  </a:lnTo>
                  <a:lnTo>
                    <a:pt x="89606" y="9296"/>
                  </a:lnTo>
                  <a:lnTo>
                    <a:pt x="81430" y="9296"/>
                  </a:lnTo>
                  <a:close/>
                  <a:moveTo>
                    <a:pt x="81430" y="66821"/>
                  </a:moveTo>
                  <a:lnTo>
                    <a:pt x="81430" y="18217"/>
                  </a:lnTo>
                  <a:lnTo>
                    <a:pt x="89606" y="18217"/>
                  </a:lnTo>
                  <a:lnTo>
                    <a:pt x="89606" y="66821"/>
                  </a:lnTo>
                  <a:lnTo>
                    <a:pt x="81430" y="66821"/>
                  </a:lnTo>
                  <a:close/>
                  <a:moveTo>
                    <a:pt x="98640" y="51021"/>
                  </a:moveTo>
                  <a:lnTo>
                    <a:pt x="106444" y="51021"/>
                  </a:lnTo>
                  <a:cubicBezTo>
                    <a:pt x="106754" y="54321"/>
                    <a:pt x="107933" y="56813"/>
                    <a:pt x="110024" y="58519"/>
                  </a:cubicBezTo>
                  <a:cubicBezTo>
                    <a:pt x="112099" y="60208"/>
                    <a:pt x="115043" y="61058"/>
                    <a:pt x="118869" y="61058"/>
                  </a:cubicBezTo>
                  <a:cubicBezTo>
                    <a:pt x="122383" y="61058"/>
                    <a:pt x="125156" y="60376"/>
                    <a:pt x="127188" y="59000"/>
                  </a:cubicBezTo>
                  <a:cubicBezTo>
                    <a:pt x="129216" y="57620"/>
                    <a:pt x="130237" y="55730"/>
                    <a:pt x="130237" y="53346"/>
                  </a:cubicBezTo>
                  <a:cubicBezTo>
                    <a:pt x="130237" y="51548"/>
                    <a:pt x="129743" y="50185"/>
                    <a:pt x="128736" y="49226"/>
                  </a:cubicBezTo>
                  <a:cubicBezTo>
                    <a:pt x="127728" y="48281"/>
                    <a:pt x="125762" y="47458"/>
                    <a:pt x="122847" y="46763"/>
                  </a:cubicBezTo>
                  <a:lnTo>
                    <a:pt x="113709" y="44392"/>
                  </a:lnTo>
                  <a:cubicBezTo>
                    <a:pt x="108568" y="43154"/>
                    <a:pt x="104972" y="41511"/>
                    <a:pt x="102960" y="39483"/>
                  </a:cubicBezTo>
                  <a:cubicBezTo>
                    <a:pt x="100948" y="37438"/>
                    <a:pt x="99940" y="34527"/>
                    <a:pt x="99940" y="30746"/>
                  </a:cubicBezTo>
                  <a:cubicBezTo>
                    <a:pt x="99940" y="26456"/>
                    <a:pt x="101567" y="23034"/>
                    <a:pt x="104817" y="20509"/>
                  </a:cubicBezTo>
                  <a:cubicBezTo>
                    <a:pt x="108071" y="17983"/>
                    <a:pt x="112533" y="16728"/>
                    <a:pt x="118188" y="16728"/>
                  </a:cubicBezTo>
                  <a:cubicBezTo>
                    <a:pt x="123964" y="16728"/>
                    <a:pt x="128564" y="18078"/>
                    <a:pt x="131989" y="20772"/>
                  </a:cubicBezTo>
                  <a:cubicBezTo>
                    <a:pt x="135411" y="23452"/>
                    <a:pt x="137117" y="27075"/>
                    <a:pt x="137117" y="31599"/>
                  </a:cubicBezTo>
                  <a:lnTo>
                    <a:pt x="137117" y="31784"/>
                  </a:lnTo>
                  <a:lnTo>
                    <a:pt x="129216" y="31784"/>
                  </a:lnTo>
                  <a:cubicBezTo>
                    <a:pt x="129029" y="29212"/>
                    <a:pt x="127975" y="27216"/>
                    <a:pt x="126055" y="25807"/>
                  </a:cubicBezTo>
                  <a:cubicBezTo>
                    <a:pt x="124135" y="24398"/>
                    <a:pt x="121517" y="23699"/>
                    <a:pt x="118217" y="23699"/>
                  </a:cubicBezTo>
                  <a:cubicBezTo>
                    <a:pt x="114904" y="23699"/>
                    <a:pt x="112395" y="24272"/>
                    <a:pt x="110689" y="25418"/>
                  </a:cubicBezTo>
                  <a:cubicBezTo>
                    <a:pt x="108970" y="26581"/>
                    <a:pt x="108117" y="28254"/>
                    <a:pt x="108117" y="30466"/>
                  </a:cubicBezTo>
                  <a:cubicBezTo>
                    <a:pt x="108117" y="32034"/>
                    <a:pt x="108661" y="33272"/>
                    <a:pt x="109728" y="34171"/>
                  </a:cubicBezTo>
                  <a:cubicBezTo>
                    <a:pt x="110814" y="35054"/>
                    <a:pt x="112813" y="35844"/>
                    <a:pt x="115754" y="36509"/>
                  </a:cubicBezTo>
                  <a:lnTo>
                    <a:pt x="123671" y="38366"/>
                  </a:lnTo>
                  <a:cubicBezTo>
                    <a:pt x="129279" y="39700"/>
                    <a:pt x="133135" y="41402"/>
                    <a:pt x="135256" y="43464"/>
                  </a:cubicBezTo>
                  <a:cubicBezTo>
                    <a:pt x="137364" y="45538"/>
                    <a:pt x="138417" y="48499"/>
                    <a:pt x="138417" y="52338"/>
                  </a:cubicBezTo>
                  <a:cubicBezTo>
                    <a:pt x="138417" y="57386"/>
                    <a:pt x="136636" y="61305"/>
                    <a:pt x="133089" y="64111"/>
                  </a:cubicBezTo>
                  <a:cubicBezTo>
                    <a:pt x="129526" y="66913"/>
                    <a:pt x="124553" y="68309"/>
                    <a:pt x="118171" y="68309"/>
                  </a:cubicBezTo>
                  <a:cubicBezTo>
                    <a:pt x="111927" y="68309"/>
                    <a:pt x="107142" y="66821"/>
                    <a:pt x="103797" y="63864"/>
                  </a:cubicBezTo>
                  <a:cubicBezTo>
                    <a:pt x="100451" y="60903"/>
                    <a:pt x="98732" y="56613"/>
                    <a:pt x="98640" y="51021"/>
                  </a:cubicBezTo>
                  <a:close/>
                  <a:moveTo>
                    <a:pt x="148191" y="9296"/>
                  </a:moveTo>
                  <a:lnTo>
                    <a:pt x="148191" y="0"/>
                  </a:lnTo>
                  <a:lnTo>
                    <a:pt x="156368" y="0"/>
                  </a:lnTo>
                  <a:lnTo>
                    <a:pt x="156368" y="9296"/>
                  </a:lnTo>
                  <a:lnTo>
                    <a:pt x="148191" y="9296"/>
                  </a:lnTo>
                  <a:close/>
                  <a:moveTo>
                    <a:pt x="148191" y="66821"/>
                  </a:moveTo>
                  <a:lnTo>
                    <a:pt x="148191" y="18217"/>
                  </a:lnTo>
                  <a:lnTo>
                    <a:pt x="156368" y="18217"/>
                  </a:lnTo>
                  <a:lnTo>
                    <a:pt x="156368" y="66821"/>
                  </a:lnTo>
                  <a:lnTo>
                    <a:pt x="148191" y="66821"/>
                  </a:lnTo>
                  <a:close/>
                  <a:moveTo>
                    <a:pt x="176740" y="42858"/>
                  </a:moveTo>
                  <a:cubicBezTo>
                    <a:pt x="176740" y="48917"/>
                    <a:pt x="177948" y="53455"/>
                    <a:pt x="180349" y="56504"/>
                  </a:cubicBezTo>
                  <a:cubicBezTo>
                    <a:pt x="182750" y="59540"/>
                    <a:pt x="186359" y="61058"/>
                    <a:pt x="191177" y="61058"/>
                  </a:cubicBezTo>
                  <a:cubicBezTo>
                    <a:pt x="195761" y="61058"/>
                    <a:pt x="199308" y="59385"/>
                    <a:pt x="201801" y="56040"/>
                  </a:cubicBezTo>
                  <a:cubicBezTo>
                    <a:pt x="204297" y="52694"/>
                    <a:pt x="205551" y="47955"/>
                    <a:pt x="205551" y="41821"/>
                  </a:cubicBezTo>
                  <a:cubicBezTo>
                    <a:pt x="205551" y="36275"/>
                    <a:pt x="204264" y="31925"/>
                    <a:pt x="201679" y="28748"/>
                  </a:cubicBezTo>
                  <a:cubicBezTo>
                    <a:pt x="199090" y="25573"/>
                    <a:pt x="195560" y="23979"/>
                    <a:pt x="191081" y="23979"/>
                  </a:cubicBezTo>
                  <a:cubicBezTo>
                    <a:pt x="186481" y="23979"/>
                    <a:pt x="182934" y="25606"/>
                    <a:pt x="180458" y="28873"/>
                  </a:cubicBezTo>
                  <a:cubicBezTo>
                    <a:pt x="177978" y="32139"/>
                    <a:pt x="176740" y="36802"/>
                    <a:pt x="176740" y="42858"/>
                  </a:cubicBezTo>
                  <a:close/>
                  <a:moveTo>
                    <a:pt x="169024" y="86243"/>
                  </a:moveTo>
                  <a:lnTo>
                    <a:pt x="169024" y="18217"/>
                  </a:lnTo>
                  <a:lnTo>
                    <a:pt x="177016" y="18217"/>
                  </a:lnTo>
                  <a:lnTo>
                    <a:pt x="177016" y="25063"/>
                  </a:lnTo>
                  <a:cubicBezTo>
                    <a:pt x="179032" y="22165"/>
                    <a:pt x="181307" y="20028"/>
                    <a:pt x="183833" y="18681"/>
                  </a:cubicBezTo>
                  <a:cubicBezTo>
                    <a:pt x="186359" y="17318"/>
                    <a:pt x="189362" y="16636"/>
                    <a:pt x="192833" y="16636"/>
                  </a:cubicBezTo>
                  <a:cubicBezTo>
                    <a:pt x="199308" y="16636"/>
                    <a:pt x="204465" y="18961"/>
                    <a:pt x="208324" y="23620"/>
                  </a:cubicBezTo>
                  <a:cubicBezTo>
                    <a:pt x="212181" y="28283"/>
                    <a:pt x="214100" y="34527"/>
                    <a:pt x="214100" y="42364"/>
                  </a:cubicBezTo>
                  <a:cubicBezTo>
                    <a:pt x="214100" y="50277"/>
                    <a:pt x="212148" y="56583"/>
                    <a:pt x="208245" y="61275"/>
                  </a:cubicBezTo>
                  <a:cubicBezTo>
                    <a:pt x="204356" y="65968"/>
                    <a:pt x="199183" y="68309"/>
                    <a:pt x="192741" y="68309"/>
                  </a:cubicBezTo>
                  <a:cubicBezTo>
                    <a:pt x="189333" y="68309"/>
                    <a:pt x="186326" y="67703"/>
                    <a:pt x="183741" y="66482"/>
                  </a:cubicBezTo>
                  <a:cubicBezTo>
                    <a:pt x="181153" y="65257"/>
                    <a:pt x="178907" y="63383"/>
                    <a:pt x="177016" y="60874"/>
                  </a:cubicBezTo>
                  <a:lnTo>
                    <a:pt x="177016" y="86243"/>
                  </a:lnTo>
                  <a:lnTo>
                    <a:pt x="169024" y="86243"/>
                  </a:lnTo>
                  <a:close/>
                  <a:moveTo>
                    <a:pt x="230290" y="38103"/>
                  </a:moveTo>
                  <a:lnTo>
                    <a:pt x="256961" y="38103"/>
                  </a:lnTo>
                  <a:cubicBezTo>
                    <a:pt x="256931" y="33565"/>
                    <a:pt x="255785" y="30048"/>
                    <a:pt x="253510" y="27588"/>
                  </a:cubicBezTo>
                  <a:cubicBezTo>
                    <a:pt x="251247" y="25125"/>
                    <a:pt x="248023" y="23884"/>
                    <a:pt x="243857" y="23884"/>
                  </a:cubicBezTo>
                  <a:cubicBezTo>
                    <a:pt x="239830" y="23884"/>
                    <a:pt x="236672" y="25092"/>
                    <a:pt x="234347" y="27526"/>
                  </a:cubicBezTo>
                  <a:cubicBezTo>
                    <a:pt x="232038" y="29943"/>
                    <a:pt x="230675" y="33473"/>
                    <a:pt x="230290" y="38103"/>
                  </a:cubicBezTo>
                  <a:close/>
                  <a:moveTo>
                    <a:pt x="256776" y="51113"/>
                  </a:moveTo>
                  <a:lnTo>
                    <a:pt x="264861" y="51113"/>
                  </a:lnTo>
                  <a:cubicBezTo>
                    <a:pt x="263978" y="56474"/>
                    <a:pt x="261657" y="60686"/>
                    <a:pt x="257876" y="63768"/>
                  </a:cubicBezTo>
                  <a:cubicBezTo>
                    <a:pt x="254096" y="66850"/>
                    <a:pt x="249327" y="68401"/>
                    <a:pt x="243577" y="68401"/>
                  </a:cubicBezTo>
                  <a:cubicBezTo>
                    <a:pt x="236826" y="68401"/>
                    <a:pt x="231498" y="66139"/>
                    <a:pt x="227592" y="61601"/>
                  </a:cubicBezTo>
                  <a:cubicBezTo>
                    <a:pt x="223690" y="57064"/>
                    <a:pt x="221737" y="50866"/>
                    <a:pt x="221737" y="43046"/>
                  </a:cubicBezTo>
                  <a:cubicBezTo>
                    <a:pt x="221737" y="34757"/>
                    <a:pt x="223674" y="28283"/>
                    <a:pt x="227546" y="23620"/>
                  </a:cubicBezTo>
                  <a:cubicBezTo>
                    <a:pt x="231419" y="18961"/>
                    <a:pt x="236747" y="16636"/>
                    <a:pt x="243564" y="16636"/>
                  </a:cubicBezTo>
                  <a:cubicBezTo>
                    <a:pt x="250549" y="16636"/>
                    <a:pt x="255956" y="18790"/>
                    <a:pt x="259783" y="23080"/>
                  </a:cubicBezTo>
                  <a:cubicBezTo>
                    <a:pt x="263606" y="27371"/>
                    <a:pt x="265513" y="33427"/>
                    <a:pt x="265513" y="41264"/>
                  </a:cubicBezTo>
                  <a:cubicBezTo>
                    <a:pt x="265513" y="42255"/>
                    <a:pt x="265513" y="42999"/>
                    <a:pt x="265497" y="43480"/>
                  </a:cubicBezTo>
                  <a:cubicBezTo>
                    <a:pt x="265480" y="43958"/>
                    <a:pt x="265434" y="44439"/>
                    <a:pt x="265388" y="44890"/>
                  </a:cubicBezTo>
                  <a:lnTo>
                    <a:pt x="230336" y="44890"/>
                  </a:lnTo>
                  <a:cubicBezTo>
                    <a:pt x="230428" y="50000"/>
                    <a:pt x="231699" y="53965"/>
                    <a:pt x="234146" y="56767"/>
                  </a:cubicBezTo>
                  <a:cubicBezTo>
                    <a:pt x="236593" y="59573"/>
                    <a:pt x="240001" y="60966"/>
                    <a:pt x="244355" y="60966"/>
                  </a:cubicBezTo>
                  <a:cubicBezTo>
                    <a:pt x="247667" y="60966"/>
                    <a:pt x="250427" y="60113"/>
                    <a:pt x="252578" y="58394"/>
                  </a:cubicBezTo>
                  <a:cubicBezTo>
                    <a:pt x="254748" y="56692"/>
                    <a:pt x="256141" y="54258"/>
                    <a:pt x="256776" y="51113"/>
                  </a:cubicBezTo>
                  <a:close/>
                  <a:moveTo>
                    <a:pt x="274885" y="66821"/>
                  </a:moveTo>
                  <a:lnTo>
                    <a:pt x="274885" y="18217"/>
                  </a:lnTo>
                  <a:lnTo>
                    <a:pt x="282786" y="18217"/>
                  </a:lnTo>
                  <a:lnTo>
                    <a:pt x="282786" y="26920"/>
                  </a:lnTo>
                  <a:cubicBezTo>
                    <a:pt x="284086" y="23670"/>
                    <a:pt x="285852" y="21236"/>
                    <a:pt x="288081" y="19610"/>
                  </a:cubicBezTo>
                  <a:cubicBezTo>
                    <a:pt x="290297" y="17999"/>
                    <a:pt x="293024" y="17193"/>
                    <a:pt x="296261" y="17193"/>
                  </a:cubicBezTo>
                  <a:cubicBezTo>
                    <a:pt x="296864" y="17193"/>
                    <a:pt x="297315" y="17193"/>
                    <a:pt x="297578" y="17209"/>
                  </a:cubicBezTo>
                  <a:cubicBezTo>
                    <a:pt x="297855" y="17225"/>
                    <a:pt x="298118" y="17272"/>
                    <a:pt x="298398" y="17334"/>
                  </a:cubicBezTo>
                  <a:lnTo>
                    <a:pt x="298398" y="25929"/>
                  </a:lnTo>
                  <a:cubicBezTo>
                    <a:pt x="298181" y="25899"/>
                    <a:pt x="297951" y="25869"/>
                    <a:pt x="297671" y="25853"/>
                  </a:cubicBezTo>
                  <a:cubicBezTo>
                    <a:pt x="297407" y="25837"/>
                    <a:pt x="296989" y="25837"/>
                    <a:pt x="296446" y="25837"/>
                  </a:cubicBezTo>
                  <a:cubicBezTo>
                    <a:pt x="292095" y="25837"/>
                    <a:pt x="288779" y="27029"/>
                    <a:pt x="286487" y="29400"/>
                  </a:cubicBezTo>
                  <a:cubicBezTo>
                    <a:pt x="284208" y="31770"/>
                    <a:pt x="283062" y="35238"/>
                    <a:pt x="283062" y="39776"/>
                  </a:cubicBezTo>
                  <a:lnTo>
                    <a:pt x="283062" y="66821"/>
                  </a:lnTo>
                  <a:lnTo>
                    <a:pt x="274885" y="66821"/>
                  </a:lnTo>
                  <a:close/>
                  <a:moveTo>
                    <a:pt x="311969" y="38103"/>
                  </a:moveTo>
                  <a:lnTo>
                    <a:pt x="338641" y="38103"/>
                  </a:lnTo>
                  <a:cubicBezTo>
                    <a:pt x="338611" y="33565"/>
                    <a:pt x="337465" y="30048"/>
                    <a:pt x="335189" y="27588"/>
                  </a:cubicBezTo>
                  <a:cubicBezTo>
                    <a:pt x="332927" y="25125"/>
                    <a:pt x="329703" y="23884"/>
                    <a:pt x="325537" y="23884"/>
                  </a:cubicBezTo>
                  <a:cubicBezTo>
                    <a:pt x="321510" y="23884"/>
                    <a:pt x="318352" y="25092"/>
                    <a:pt x="316027" y="27526"/>
                  </a:cubicBezTo>
                  <a:cubicBezTo>
                    <a:pt x="313718" y="29943"/>
                    <a:pt x="312355" y="33473"/>
                    <a:pt x="311969" y="38103"/>
                  </a:cubicBezTo>
                  <a:close/>
                  <a:moveTo>
                    <a:pt x="338456" y="51113"/>
                  </a:moveTo>
                  <a:lnTo>
                    <a:pt x="346541" y="51113"/>
                  </a:lnTo>
                  <a:cubicBezTo>
                    <a:pt x="345658" y="56474"/>
                    <a:pt x="343337" y="60686"/>
                    <a:pt x="339556" y="63768"/>
                  </a:cubicBezTo>
                  <a:cubicBezTo>
                    <a:pt x="335776" y="66850"/>
                    <a:pt x="331007" y="68401"/>
                    <a:pt x="325257" y="68401"/>
                  </a:cubicBezTo>
                  <a:cubicBezTo>
                    <a:pt x="318506" y="68401"/>
                    <a:pt x="313178" y="66139"/>
                    <a:pt x="309272" y="61601"/>
                  </a:cubicBezTo>
                  <a:cubicBezTo>
                    <a:pt x="305370" y="57064"/>
                    <a:pt x="303417" y="50866"/>
                    <a:pt x="303417" y="43046"/>
                  </a:cubicBezTo>
                  <a:cubicBezTo>
                    <a:pt x="303417" y="34757"/>
                    <a:pt x="305354" y="28283"/>
                    <a:pt x="309226" y="23620"/>
                  </a:cubicBezTo>
                  <a:cubicBezTo>
                    <a:pt x="313099" y="18961"/>
                    <a:pt x="318427" y="16636"/>
                    <a:pt x="325244" y="16636"/>
                  </a:cubicBezTo>
                  <a:cubicBezTo>
                    <a:pt x="332229" y="16636"/>
                    <a:pt x="337636" y="18790"/>
                    <a:pt x="341463" y="23080"/>
                  </a:cubicBezTo>
                  <a:cubicBezTo>
                    <a:pt x="345286" y="27371"/>
                    <a:pt x="347193" y="33427"/>
                    <a:pt x="347193" y="41264"/>
                  </a:cubicBezTo>
                  <a:cubicBezTo>
                    <a:pt x="347193" y="42255"/>
                    <a:pt x="347193" y="42999"/>
                    <a:pt x="347176" y="43480"/>
                  </a:cubicBezTo>
                  <a:cubicBezTo>
                    <a:pt x="347160" y="43958"/>
                    <a:pt x="347114" y="44439"/>
                    <a:pt x="347068" y="44890"/>
                  </a:cubicBezTo>
                  <a:lnTo>
                    <a:pt x="312016" y="44890"/>
                  </a:lnTo>
                  <a:cubicBezTo>
                    <a:pt x="312108" y="50000"/>
                    <a:pt x="313379" y="53965"/>
                    <a:pt x="315826" y="56767"/>
                  </a:cubicBezTo>
                  <a:cubicBezTo>
                    <a:pt x="318273" y="59573"/>
                    <a:pt x="321681" y="60966"/>
                    <a:pt x="326034" y="60966"/>
                  </a:cubicBezTo>
                  <a:cubicBezTo>
                    <a:pt x="329347" y="60966"/>
                    <a:pt x="332107" y="60113"/>
                    <a:pt x="334257" y="58394"/>
                  </a:cubicBezTo>
                  <a:cubicBezTo>
                    <a:pt x="336428" y="56692"/>
                    <a:pt x="337821" y="54258"/>
                    <a:pt x="338456" y="51113"/>
                  </a:cubicBez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5D8AA23A-B428-4B55-B069-BBA1CE5E43A7}"/>
                </a:ext>
              </a:extLst>
            </p:cNvPr>
            <p:cNvSpPr/>
            <p:nvPr/>
          </p:nvSpPr>
          <p:spPr>
            <a:xfrm>
              <a:off x="6333556" y="2357356"/>
              <a:ext cx="587124" cy="171275"/>
            </a:xfrm>
            <a:custGeom>
              <a:avLst/>
              <a:gdLst>
                <a:gd name="connsiteX0" fmla="*/ 21096 w 609929"/>
                <a:gd name="connsiteY0" fmla="*/ 66821 h 177928"/>
                <a:gd name="connsiteX1" fmla="*/ 21096 w 609929"/>
                <a:gd name="connsiteY1" fmla="*/ 8088 h 177928"/>
                <a:gd name="connsiteX2" fmla="*/ 0 w 609929"/>
                <a:gd name="connsiteY2" fmla="*/ 8088 h 177928"/>
                <a:gd name="connsiteX3" fmla="*/ 0 w 609929"/>
                <a:gd name="connsiteY3" fmla="*/ 0 h 177928"/>
                <a:gd name="connsiteX4" fmla="*/ 51304 w 609929"/>
                <a:gd name="connsiteY4" fmla="*/ 0 h 177928"/>
                <a:gd name="connsiteX5" fmla="*/ 51304 w 609929"/>
                <a:gd name="connsiteY5" fmla="*/ 8088 h 177928"/>
                <a:gd name="connsiteX6" fmla="*/ 30205 w 609929"/>
                <a:gd name="connsiteY6" fmla="*/ 8088 h 177928"/>
                <a:gd name="connsiteX7" fmla="*/ 30205 w 609929"/>
                <a:gd name="connsiteY7" fmla="*/ 66821 h 177928"/>
                <a:gd name="connsiteX8" fmla="*/ 21096 w 609929"/>
                <a:gd name="connsiteY8" fmla="*/ 66821 h 177928"/>
                <a:gd name="connsiteX9" fmla="*/ 57637 w 609929"/>
                <a:gd name="connsiteY9" fmla="*/ 18217 h 177928"/>
                <a:gd name="connsiteX10" fmla="*/ 57637 w 609929"/>
                <a:gd name="connsiteY10" fmla="*/ 48031 h 177928"/>
                <a:gd name="connsiteX11" fmla="*/ 59883 w 609929"/>
                <a:gd name="connsiteY11" fmla="*/ 57992 h 177928"/>
                <a:gd name="connsiteX12" fmla="*/ 67473 w 609929"/>
                <a:gd name="connsiteY12" fmla="*/ 60781 h 177928"/>
                <a:gd name="connsiteX13" fmla="*/ 78176 w 609929"/>
                <a:gd name="connsiteY13" fmla="*/ 56629 h 177928"/>
                <a:gd name="connsiteX14" fmla="*/ 81802 w 609929"/>
                <a:gd name="connsiteY14" fmla="*/ 44392 h 177928"/>
                <a:gd name="connsiteX15" fmla="*/ 81802 w 609929"/>
                <a:gd name="connsiteY15" fmla="*/ 18217 h 177928"/>
                <a:gd name="connsiteX16" fmla="*/ 89979 w 609929"/>
                <a:gd name="connsiteY16" fmla="*/ 18217 h 177928"/>
                <a:gd name="connsiteX17" fmla="*/ 89979 w 609929"/>
                <a:gd name="connsiteY17" fmla="*/ 66821 h 177928"/>
                <a:gd name="connsiteX18" fmla="*/ 82157 w 609929"/>
                <a:gd name="connsiteY18" fmla="*/ 66821 h 177928"/>
                <a:gd name="connsiteX19" fmla="*/ 82157 w 609929"/>
                <a:gd name="connsiteY19" fmla="*/ 59556 h 177928"/>
                <a:gd name="connsiteX20" fmla="*/ 75591 w 609929"/>
                <a:gd name="connsiteY20" fmla="*/ 65892 h 177928"/>
                <a:gd name="connsiteX21" fmla="*/ 66110 w 609929"/>
                <a:gd name="connsiteY21" fmla="*/ 68029 h 177928"/>
                <a:gd name="connsiteX22" fmla="*/ 57264 w 609929"/>
                <a:gd name="connsiteY22" fmla="*/ 66310 h 177928"/>
                <a:gd name="connsiteX23" fmla="*/ 51505 w 609929"/>
                <a:gd name="connsiteY23" fmla="*/ 61401 h 177928"/>
                <a:gd name="connsiteX24" fmla="*/ 49861 w 609929"/>
                <a:gd name="connsiteY24" fmla="*/ 57265 h 177928"/>
                <a:gd name="connsiteX25" fmla="*/ 49364 w 609929"/>
                <a:gd name="connsiteY25" fmla="*/ 49704 h 177928"/>
                <a:gd name="connsiteX26" fmla="*/ 49364 w 609929"/>
                <a:gd name="connsiteY26" fmla="*/ 47399 h 177928"/>
                <a:gd name="connsiteX27" fmla="*/ 49364 w 609929"/>
                <a:gd name="connsiteY27" fmla="*/ 18217 h 177928"/>
                <a:gd name="connsiteX28" fmla="*/ 57637 w 609929"/>
                <a:gd name="connsiteY28" fmla="*/ 18217 h 177928"/>
                <a:gd name="connsiteX29" fmla="*/ 102420 w 609929"/>
                <a:gd name="connsiteY29" fmla="*/ 66821 h 177928"/>
                <a:gd name="connsiteX30" fmla="*/ 102420 w 609929"/>
                <a:gd name="connsiteY30" fmla="*/ 18217 h 177928"/>
                <a:gd name="connsiteX31" fmla="*/ 110320 w 609929"/>
                <a:gd name="connsiteY31" fmla="*/ 18217 h 177928"/>
                <a:gd name="connsiteX32" fmla="*/ 110320 w 609929"/>
                <a:gd name="connsiteY32" fmla="*/ 26920 h 177928"/>
                <a:gd name="connsiteX33" fmla="*/ 115616 w 609929"/>
                <a:gd name="connsiteY33" fmla="*/ 19610 h 177928"/>
                <a:gd name="connsiteX34" fmla="*/ 123796 w 609929"/>
                <a:gd name="connsiteY34" fmla="*/ 17193 h 177928"/>
                <a:gd name="connsiteX35" fmla="*/ 125113 w 609929"/>
                <a:gd name="connsiteY35" fmla="*/ 17209 h 177928"/>
                <a:gd name="connsiteX36" fmla="*/ 125933 w 609929"/>
                <a:gd name="connsiteY36" fmla="*/ 17334 h 177928"/>
                <a:gd name="connsiteX37" fmla="*/ 125933 w 609929"/>
                <a:gd name="connsiteY37" fmla="*/ 25929 h 177928"/>
                <a:gd name="connsiteX38" fmla="*/ 125205 w 609929"/>
                <a:gd name="connsiteY38" fmla="*/ 25853 h 177928"/>
                <a:gd name="connsiteX39" fmla="*/ 123980 w 609929"/>
                <a:gd name="connsiteY39" fmla="*/ 25837 h 177928"/>
                <a:gd name="connsiteX40" fmla="*/ 114022 w 609929"/>
                <a:gd name="connsiteY40" fmla="*/ 29400 h 177928"/>
                <a:gd name="connsiteX41" fmla="*/ 110597 w 609929"/>
                <a:gd name="connsiteY41" fmla="*/ 39776 h 177928"/>
                <a:gd name="connsiteX42" fmla="*/ 110597 w 609929"/>
                <a:gd name="connsiteY42" fmla="*/ 66821 h 177928"/>
                <a:gd name="connsiteX43" fmla="*/ 102420 w 609929"/>
                <a:gd name="connsiteY43" fmla="*/ 66821 h 177928"/>
                <a:gd name="connsiteX44" fmla="*/ 141177 w 609929"/>
                <a:gd name="connsiteY44" fmla="*/ 42176 h 177928"/>
                <a:gd name="connsiteX45" fmla="*/ 144895 w 609929"/>
                <a:gd name="connsiteY45" fmla="*/ 56165 h 177928"/>
                <a:gd name="connsiteX46" fmla="*/ 155519 w 609929"/>
                <a:gd name="connsiteY46" fmla="*/ 61058 h 177928"/>
                <a:gd name="connsiteX47" fmla="*/ 166116 w 609929"/>
                <a:gd name="connsiteY47" fmla="*/ 56290 h 177928"/>
                <a:gd name="connsiteX48" fmla="*/ 169989 w 609929"/>
                <a:gd name="connsiteY48" fmla="*/ 43217 h 177928"/>
                <a:gd name="connsiteX49" fmla="*/ 166238 w 609929"/>
                <a:gd name="connsiteY49" fmla="*/ 28998 h 177928"/>
                <a:gd name="connsiteX50" fmla="*/ 155614 w 609929"/>
                <a:gd name="connsiteY50" fmla="*/ 23979 h 177928"/>
                <a:gd name="connsiteX51" fmla="*/ 144786 w 609929"/>
                <a:gd name="connsiteY51" fmla="*/ 28534 h 177928"/>
                <a:gd name="connsiteX52" fmla="*/ 141177 w 609929"/>
                <a:gd name="connsiteY52" fmla="*/ 42176 h 177928"/>
                <a:gd name="connsiteX53" fmla="*/ 133461 w 609929"/>
                <a:gd name="connsiteY53" fmla="*/ 66821 h 177928"/>
                <a:gd name="connsiteX54" fmla="*/ 133461 w 609929"/>
                <a:gd name="connsiteY54" fmla="*/ 0 h 177928"/>
                <a:gd name="connsiteX55" fmla="*/ 141454 w 609929"/>
                <a:gd name="connsiteY55" fmla="*/ 0 h 177928"/>
                <a:gd name="connsiteX56" fmla="*/ 141454 w 609929"/>
                <a:gd name="connsiteY56" fmla="*/ 24971 h 177928"/>
                <a:gd name="connsiteX57" fmla="*/ 148224 w 609929"/>
                <a:gd name="connsiteY57" fmla="*/ 18744 h 177928"/>
                <a:gd name="connsiteX58" fmla="*/ 157178 w 609929"/>
                <a:gd name="connsiteY58" fmla="*/ 16636 h 177928"/>
                <a:gd name="connsiteX59" fmla="*/ 172683 w 609929"/>
                <a:gd name="connsiteY59" fmla="*/ 23716 h 177928"/>
                <a:gd name="connsiteX60" fmla="*/ 178538 w 609929"/>
                <a:gd name="connsiteY60" fmla="*/ 42673 h 177928"/>
                <a:gd name="connsiteX61" fmla="*/ 172762 w 609929"/>
                <a:gd name="connsiteY61" fmla="*/ 61338 h 177928"/>
                <a:gd name="connsiteX62" fmla="*/ 157271 w 609929"/>
                <a:gd name="connsiteY62" fmla="*/ 68309 h 177928"/>
                <a:gd name="connsiteX63" fmla="*/ 148317 w 609929"/>
                <a:gd name="connsiteY63" fmla="*/ 66449 h 177928"/>
                <a:gd name="connsiteX64" fmla="*/ 141454 w 609929"/>
                <a:gd name="connsiteY64" fmla="*/ 60702 h 177928"/>
                <a:gd name="connsiteX65" fmla="*/ 141454 w 609929"/>
                <a:gd name="connsiteY65" fmla="*/ 66821 h 177928"/>
                <a:gd name="connsiteX66" fmla="*/ 133461 w 609929"/>
                <a:gd name="connsiteY66" fmla="*/ 66821 h 177928"/>
                <a:gd name="connsiteX67" fmla="*/ 218550 w 609929"/>
                <a:gd name="connsiteY67" fmla="*/ 60330 h 177928"/>
                <a:gd name="connsiteX68" fmla="*/ 210432 w 609929"/>
                <a:gd name="connsiteY68" fmla="*/ 66310 h 177928"/>
                <a:gd name="connsiteX69" fmla="*/ 201326 w 609929"/>
                <a:gd name="connsiteY69" fmla="*/ 68309 h 177928"/>
                <a:gd name="connsiteX70" fmla="*/ 189708 w 609929"/>
                <a:gd name="connsiteY70" fmla="*/ 64437 h 177928"/>
                <a:gd name="connsiteX71" fmla="*/ 185526 w 609929"/>
                <a:gd name="connsiteY71" fmla="*/ 53718 h 177928"/>
                <a:gd name="connsiteX72" fmla="*/ 189629 w 609929"/>
                <a:gd name="connsiteY72" fmla="*/ 43325 h 177928"/>
                <a:gd name="connsiteX73" fmla="*/ 202146 w 609929"/>
                <a:gd name="connsiteY73" fmla="*/ 38475 h 177928"/>
                <a:gd name="connsiteX74" fmla="*/ 207923 w 609929"/>
                <a:gd name="connsiteY74" fmla="*/ 37839 h 177928"/>
                <a:gd name="connsiteX75" fmla="*/ 215543 w 609929"/>
                <a:gd name="connsiteY75" fmla="*/ 36618 h 177928"/>
                <a:gd name="connsiteX76" fmla="*/ 217404 w 609929"/>
                <a:gd name="connsiteY76" fmla="*/ 35175 h 177928"/>
                <a:gd name="connsiteX77" fmla="*/ 217868 w 609929"/>
                <a:gd name="connsiteY77" fmla="*/ 31336 h 177928"/>
                <a:gd name="connsiteX78" fmla="*/ 215141 w 609929"/>
                <a:gd name="connsiteY78" fmla="*/ 25744 h 177928"/>
                <a:gd name="connsiteX79" fmla="*/ 206918 w 609929"/>
                <a:gd name="connsiteY79" fmla="*/ 23884 h 177928"/>
                <a:gd name="connsiteX80" fmla="*/ 198349 w 609929"/>
                <a:gd name="connsiteY80" fmla="*/ 26163 h 177928"/>
                <a:gd name="connsiteX81" fmla="*/ 195471 w 609929"/>
                <a:gd name="connsiteY81" fmla="*/ 32900 h 177928"/>
                <a:gd name="connsiteX82" fmla="*/ 187755 w 609929"/>
                <a:gd name="connsiteY82" fmla="*/ 32900 h 177928"/>
                <a:gd name="connsiteX83" fmla="*/ 187755 w 609929"/>
                <a:gd name="connsiteY83" fmla="*/ 32528 h 177928"/>
                <a:gd name="connsiteX84" fmla="*/ 192929 w 609929"/>
                <a:gd name="connsiteY84" fmla="*/ 20910 h 177928"/>
                <a:gd name="connsiteX85" fmla="*/ 207178 w 609929"/>
                <a:gd name="connsiteY85" fmla="*/ 16636 h 177928"/>
                <a:gd name="connsiteX86" fmla="*/ 221540 w 609929"/>
                <a:gd name="connsiteY86" fmla="*/ 20291 h 177928"/>
                <a:gd name="connsiteX87" fmla="*/ 226140 w 609929"/>
                <a:gd name="connsiteY87" fmla="*/ 31721 h 177928"/>
                <a:gd name="connsiteX88" fmla="*/ 226140 w 609929"/>
                <a:gd name="connsiteY88" fmla="*/ 56026 h 177928"/>
                <a:gd name="connsiteX89" fmla="*/ 226822 w 609929"/>
                <a:gd name="connsiteY89" fmla="*/ 60050 h 177928"/>
                <a:gd name="connsiteX90" fmla="*/ 229285 w 609929"/>
                <a:gd name="connsiteY90" fmla="*/ 60966 h 177928"/>
                <a:gd name="connsiteX91" fmla="*/ 230181 w 609929"/>
                <a:gd name="connsiteY91" fmla="*/ 60903 h 177928"/>
                <a:gd name="connsiteX92" fmla="*/ 231436 w 609929"/>
                <a:gd name="connsiteY92" fmla="*/ 60686 h 177928"/>
                <a:gd name="connsiteX93" fmla="*/ 231436 w 609929"/>
                <a:gd name="connsiteY93" fmla="*/ 67005 h 177928"/>
                <a:gd name="connsiteX94" fmla="*/ 228821 w 609929"/>
                <a:gd name="connsiteY94" fmla="*/ 67578 h 177928"/>
                <a:gd name="connsiteX95" fmla="*/ 226713 w 609929"/>
                <a:gd name="connsiteY95" fmla="*/ 67749 h 177928"/>
                <a:gd name="connsiteX96" fmla="*/ 220595 w 609929"/>
                <a:gd name="connsiteY96" fmla="*/ 65968 h 177928"/>
                <a:gd name="connsiteX97" fmla="*/ 218550 w 609929"/>
                <a:gd name="connsiteY97" fmla="*/ 60610 h 177928"/>
                <a:gd name="connsiteX98" fmla="*/ 218550 w 609929"/>
                <a:gd name="connsiteY98" fmla="*/ 60330 h 177928"/>
                <a:gd name="connsiteX99" fmla="*/ 217776 w 609929"/>
                <a:gd name="connsiteY99" fmla="*/ 42100 h 177928"/>
                <a:gd name="connsiteX100" fmla="*/ 206559 w 609929"/>
                <a:gd name="connsiteY100" fmla="*/ 44857 h 177928"/>
                <a:gd name="connsiteX101" fmla="*/ 202331 w 609929"/>
                <a:gd name="connsiteY101" fmla="*/ 45446 h 177928"/>
                <a:gd name="connsiteX102" fmla="*/ 195935 w 609929"/>
                <a:gd name="connsiteY102" fmla="*/ 48081 h 177928"/>
                <a:gd name="connsiteX103" fmla="*/ 193983 w 609929"/>
                <a:gd name="connsiteY103" fmla="*/ 53623 h 177928"/>
                <a:gd name="connsiteX104" fmla="*/ 196258 w 609929"/>
                <a:gd name="connsiteY104" fmla="*/ 59201 h 177928"/>
                <a:gd name="connsiteX105" fmla="*/ 202749 w 609929"/>
                <a:gd name="connsiteY105" fmla="*/ 61150 h 177928"/>
                <a:gd name="connsiteX106" fmla="*/ 213547 w 609929"/>
                <a:gd name="connsiteY106" fmla="*/ 57838 h 177928"/>
                <a:gd name="connsiteX107" fmla="*/ 217776 w 609929"/>
                <a:gd name="connsiteY107" fmla="*/ 49348 h 177928"/>
                <a:gd name="connsiteX108" fmla="*/ 217776 w 609929"/>
                <a:gd name="connsiteY108" fmla="*/ 42100 h 177928"/>
                <a:gd name="connsiteX109" fmla="*/ 17368 w 609929"/>
                <a:gd name="connsiteY109" fmla="*/ 177787 h 177928"/>
                <a:gd name="connsiteX110" fmla="*/ 8770 w 609929"/>
                <a:gd name="connsiteY110" fmla="*/ 162037 h 177928"/>
                <a:gd name="connsiteX111" fmla="*/ 5994 w 609929"/>
                <a:gd name="connsiteY111" fmla="*/ 145322 h 177928"/>
                <a:gd name="connsiteX112" fmla="*/ 8770 w 609929"/>
                <a:gd name="connsiteY112" fmla="*/ 128580 h 177928"/>
                <a:gd name="connsiteX113" fmla="*/ 17368 w 609929"/>
                <a:gd name="connsiteY113" fmla="*/ 112830 h 177928"/>
                <a:gd name="connsiteX114" fmla="*/ 21748 w 609929"/>
                <a:gd name="connsiteY114" fmla="*/ 112830 h 177928"/>
                <a:gd name="connsiteX115" fmla="*/ 14556 w 609929"/>
                <a:gd name="connsiteY115" fmla="*/ 129091 h 177928"/>
                <a:gd name="connsiteX116" fmla="*/ 12198 w 609929"/>
                <a:gd name="connsiteY116" fmla="*/ 145322 h 177928"/>
                <a:gd name="connsiteX117" fmla="*/ 14556 w 609929"/>
                <a:gd name="connsiteY117" fmla="*/ 161526 h 177928"/>
                <a:gd name="connsiteX118" fmla="*/ 21748 w 609929"/>
                <a:gd name="connsiteY118" fmla="*/ 177787 h 177928"/>
                <a:gd name="connsiteX119" fmla="*/ 17368 w 609929"/>
                <a:gd name="connsiteY119" fmla="*/ 177787 h 177928"/>
                <a:gd name="connsiteX120" fmla="*/ 33178 w 609929"/>
                <a:gd name="connsiteY120" fmla="*/ 145391 h 177928"/>
                <a:gd name="connsiteX121" fmla="*/ 35885 w 609929"/>
                <a:gd name="connsiteY121" fmla="*/ 155625 h 177928"/>
                <a:gd name="connsiteX122" fmla="*/ 44006 w 609929"/>
                <a:gd name="connsiteY122" fmla="*/ 159040 h 177928"/>
                <a:gd name="connsiteX123" fmla="*/ 51976 w 609929"/>
                <a:gd name="connsiteY123" fmla="*/ 155276 h 177928"/>
                <a:gd name="connsiteX124" fmla="*/ 54788 w 609929"/>
                <a:gd name="connsiteY124" fmla="*/ 144610 h 177928"/>
                <a:gd name="connsiteX125" fmla="*/ 51883 w 609929"/>
                <a:gd name="connsiteY125" fmla="*/ 134807 h 177928"/>
                <a:gd name="connsiteX126" fmla="*/ 43937 w 609929"/>
                <a:gd name="connsiteY126" fmla="*/ 131228 h 177928"/>
                <a:gd name="connsiteX127" fmla="*/ 35968 w 609929"/>
                <a:gd name="connsiteY127" fmla="*/ 134899 h 177928"/>
                <a:gd name="connsiteX128" fmla="*/ 33178 w 609929"/>
                <a:gd name="connsiteY128" fmla="*/ 145391 h 177928"/>
                <a:gd name="connsiteX129" fmla="*/ 27392 w 609929"/>
                <a:gd name="connsiteY129" fmla="*/ 177929 h 177928"/>
                <a:gd name="connsiteX130" fmla="*/ 27392 w 609929"/>
                <a:gd name="connsiteY130" fmla="*/ 126907 h 177928"/>
                <a:gd name="connsiteX131" fmla="*/ 33389 w 609929"/>
                <a:gd name="connsiteY131" fmla="*/ 126907 h 177928"/>
                <a:gd name="connsiteX132" fmla="*/ 33389 w 609929"/>
                <a:gd name="connsiteY132" fmla="*/ 132041 h 177928"/>
                <a:gd name="connsiteX133" fmla="*/ 38500 w 609929"/>
                <a:gd name="connsiteY133" fmla="*/ 127256 h 177928"/>
                <a:gd name="connsiteX134" fmla="*/ 45248 w 609929"/>
                <a:gd name="connsiteY134" fmla="*/ 125722 h 177928"/>
                <a:gd name="connsiteX135" fmla="*/ 56866 w 609929"/>
                <a:gd name="connsiteY135" fmla="*/ 130961 h 177928"/>
                <a:gd name="connsiteX136" fmla="*/ 61200 w 609929"/>
                <a:gd name="connsiteY136" fmla="*/ 145019 h 177928"/>
                <a:gd name="connsiteX137" fmla="*/ 56810 w 609929"/>
                <a:gd name="connsiteY137" fmla="*/ 159201 h 177928"/>
                <a:gd name="connsiteX138" fmla="*/ 45179 w 609929"/>
                <a:gd name="connsiteY138" fmla="*/ 164477 h 177928"/>
                <a:gd name="connsiteX139" fmla="*/ 38431 w 609929"/>
                <a:gd name="connsiteY139" fmla="*/ 163104 h 177928"/>
                <a:gd name="connsiteX140" fmla="*/ 33389 w 609929"/>
                <a:gd name="connsiteY140" fmla="*/ 158899 h 177928"/>
                <a:gd name="connsiteX141" fmla="*/ 33389 w 609929"/>
                <a:gd name="connsiteY141" fmla="*/ 177929 h 177928"/>
                <a:gd name="connsiteX142" fmla="*/ 27392 w 609929"/>
                <a:gd name="connsiteY142" fmla="*/ 177929 h 177928"/>
                <a:gd name="connsiteX143" fmla="*/ 68738 w 609929"/>
                <a:gd name="connsiteY143" fmla="*/ 163360 h 177928"/>
                <a:gd name="connsiteX144" fmla="*/ 68738 w 609929"/>
                <a:gd name="connsiteY144" fmla="*/ 113248 h 177928"/>
                <a:gd name="connsiteX145" fmla="*/ 74942 w 609929"/>
                <a:gd name="connsiteY145" fmla="*/ 113248 h 177928"/>
                <a:gd name="connsiteX146" fmla="*/ 74942 w 609929"/>
                <a:gd name="connsiteY146" fmla="*/ 163360 h 177928"/>
                <a:gd name="connsiteX147" fmla="*/ 68738 w 609929"/>
                <a:gd name="connsiteY147" fmla="*/ 163360 h 177928"/>
                <a:gd name="connsiteX148" fmla="*/ 106961 w 609929"/>
                <a:gd name="connsiteY148" fmla="*/ 158493 h 177928"/>
                <a:gd name="connsiteX149" fmla="*/ 100872 w 609929"/>
                <a:gd name="connsiteY149" fmla="*/ 162978 h 177928"/>
                <a:gd name="connsiteX150" fmla="*/ 94042 w 609929"/>
                <a:gd name="connsiteY150" fmla="*/ 164477 h 177928"/>
                <a:gd name="connsiteX151" fmla="*/ 85329 w 609929"/>
                <a:gd name="connsiteY151" fmla="*/ 161572 h 177928"/>
                <a:gd name="connsiteX152" fmla="*/ 82194 w 609929"/>
                <a:gd name="connsiteY152" fmla="*/ 153534 h 177928"/>
                <a:gd name="connsiteX153" fmla="*/ 85273 w 609929"/>
                <a:gd name="connsiteY153" fmla="*/ 145740 h 177928"/>
                <a:gd name="connsiteX154" fmla="*/ 94658 w 609929"/>
                <a:gd name="connsiteY154" fmla="*/ 142101 h 177928"/>
                <a:gd name="connsiteX155" fmla="*/ 98992 w 609929"/>
                <a:gd name="connsiteY155" fmla="*/ 141627 h 177928"/>
                <a:gd name="connsiteX156" fmla="*/ 104706 w 609929"/>
                <a:gd name="connsiteY156" fmla="*/ 140708 h 177928"/>
                <a:gd name="connsiteX157" fmla="*/ 106102 w 609929"/>
                <a:gd name="connsiteY157" fmla="*/ 139628 h 177928"/>
                <a:gd name="connsiteX158" fmla="*/ 106451 w 609929"/>
                <a:gd name="connsiteY158" fmla="*/ 136747 h 177928"/>
                <a:gd name="connsiteX159" fmla="*/ 104406 w 609929"/>
                <a:gd name="connsiteY159" fmla="*/ 132555 h 177928"/>
                <a:gd name="connsiteX160" fmla="*/ 98238 w 609929"/>
                <a:gd name="connsiteY160" fmla="*/ 131159 h 177928"/>
                <a:gd name="connsiteX161" fmla="*/ 91813 w 609929"/>
                <a:gd name="connsiteY161" fmla="*/ 132868 h 177928"/>
                <a:gd name="connsiteX162" fmla="*/ 89653 w 609929"/>
                <a:gd name="connsiteY162" fmla="*/ 137919 h 177928"/>
                <a:gd name="connsiteX163" fmla="*/ 83867 w 609929"/>
                <a:gd name="connsiteY163" fmla="*/ 137919 h 177928"/>
                <a:gd name="connsiteX164" fmla="*/ 83867 w 609929"/>
                <a:gd name="connsiteY164" fmla="*/ 137642 h 177928"/>
                <a:gd name="connsiteX165" fmla="*/ 87746 w 609929"/>
                <a:gd name="connsiteY165" fmla="*/ 128929 h 177928"/>
                <a:gd name="connsiteX166" fmla="*/ 98432 w 609929"/>
                <a:gd name="connsiteY166" fmla="*/ 125722 h 177928"/>
                <a:gd name="connsiteX167" fmla="*/ 109204 w 609929"/>
                <a:gd name="connsiteY167" fmla="*/ 128465 h 177928"/>
                <a:gd name="connsiteX168" fmla="*/ 112652 w 609929"/>
                <a:gd name="connsiteY168" fmla="*/ 137037 h 177928"/>
                <a:gd name="connsiteX169" fmla="*/ 112652 w 609929"/>
                <a:gd name="connsiteY169" fmla="*/ 155263 h 177928"/>
                <a:gd name="connsiteX170" fmla="*/ 113166 w 609929"/>
                <a:gd name="connsiteY170" fmla="*/ 158283 h 177928"/>
                <a:gd name="connsiteX171" fmla="*/ 115010 w 609929"/>
                <a:gd name="connsiteY171" fmla="*/ 158971 h 177928"/>
                <a:gd name="connsiteX172" fmla="*/ 115685 w 609929"/>
                <a:gd name="connsiteY172" fmla="*/ 158922 h 177928"/>
                <a:gd name="connsiteX173" fmla="*/ 116627 w 609929"/>
                <a:gd name="connsiteY173" fmla="*/ 158760 h 177928"/>
                <a:gd name="connsiteX174" fmla="*/ 116627 w 609929"/>
                <a:gd name="connsiteY174" fmla="*/ 163499 h 177928"/>
                <a:gd name="connsiteX175" fmla="*/ 114664 w 609929"/>
                <a:gd name="connsiteY175" fmla="*/ 163930 h 177928"/>
                <a:gd name="connsiteX176" fmla="*/ 113083 w 609929"/>
                <a:gd name="connsiteY176" fmla="*/ 164059 h 177928"/>
                <a:gd name="connsiteX177" fmla="*/ 108493 w 609929"/>
                <a:gd name="connsiteY177" fmla="*/ 162722 h 177928"/>
                <a:gd name="connsiteX178" fmla="*/ 106961 w 609929"/>
                <a:gd name="connsiteY178" fmla="*/ 158701 h 177928"/>
                <a:gd name="connsiteX179" fmla="*/ 106961 w 609929"/>
                <a:gd name="connsiteY179" fmla="*/ 158493 h 177928"/>
                <a:gd name="connsiteX180" fmla="*/ 106378 w 609929"/>
                <a:gd name="connsiteY180" fmla="*/ 144821 h 177928"/>
                <a:gd name="connsiteX181" fmla="*/ 97968 w 609929"/>
                <a:gd name="connsiteY181" fmla="*/ 146889 h 177928"/>
                <a:gd name="connsiteX182" fmla="*/ 94796 w 609929"/>
                <a:gd name="connsiteY182" fmla="*/ 147330 h 177928"/>
                <a:gd name="connsiteX183" fmla="*/ 89998 w 609929"/>
                <a:gd name="connsiteY183" fmla="*/ 149306 h 177928"/>
                <a:gd name="connsiteX184" fmla="*/ 88536 w 609929"/>
                <a:gd name="connsiteY184" fmla="*/ 153462 h 177928"/>
                <a:gd name="connsiteX185" fmla="*/ 90242 w 609929"/>
                <a:gd name="connsiteY185" fmla="*/ 157644 h 177928"/>
                <a:gd name="connsiteX186" fmla="*/ 95113 w 609929"/>
                <a:gd name="connsiteY186" fmla="*/ 159109 h 177928"/>
                <a:gd name="connsiteX187" fmla="*/ 103207 w 609929"/>
                <a:gd name="connsiteY187" fmla="*/ 156623 h 177928"/>
                <a:gd name="connsiteX188" fmla="*/ 106378 w 609929"/>
                <a:gd name="connsiteY188" fmla="*/ 150258 h 177928"/>
                <a:gd name="connsiteX189" fmla="*/ 106378 w 609929"/>
                <a:gd name="connsiteY189" fmla="*/ 144821 h 177928"/>
                <a:gd name="connsiteX190" fmla="*/ 146528 w 609929"/>
                <a:gd name="connsiteY190" fmla="*/ 163360 h 177928"/>
                <a:gd name="connsiteX191" fmla="*/ 146528 w 609929"/>
                <a:gd name="connsiteY191" fmla="*/ 140929 h 177928"/>
                <a:gd name="connsiteX192" fmla="*/ 144879 w 609929"/>
                <a:gd name="connsiteY192" fmla="*/ 133493 h 177928"/>
                <a:gd name="connsiteX193" fmla="*/ 139221 w 609929"/>
                <a:gd name="connsiteY193" fmla="*/ 131439 h 177928"/>
                <a:gd name="connsiteX194" fmla="*/ 131238 w 609929"/>
                <a:gd name="connsiteY194" fmla="*/ 134343 h 177928"/>
                <a:gd name="connsiteX195" fmla="*/ 128406 w 609929"/>
                <a:gd name="connsiteY195" fmla="*/ 142602 h 177928"/>
                <a:gd name="connsiteX196" fmla="*/ 128406 w 609929"/>
                <a:gd name="connsiteY196" fmla="*/ 163360 h 177928"/>
                <a:gd name="connsiteX197" fmla="*/ 122271 w 609929"/>
                <a:gd name="connsiteY197" fmla="*/ 163360 h 177928"/>
                <a:gd name="connsiteX198" fmla="*/ 122271 w 609929"/>
                <a:gd name="connsiteY198" fmla="*/ 126907 h 177928"/>
                <a:gd name="connsiteX199" fmla="*/ 128140 w 609929"/>
                <a:gd name="connsiteY199" fmla="*/ 126907 h 177928"/>
                <a:gd name="connsiteX200" fmla="*/ 128140 w 609929"/>
                <a:gd name="connsiteY200" fmla="*/ 132216 h 177928"/>
                <a:gd name="connsiteX201" fmla="*/ 133132 w 609929"/>
                <a:gd name="connsiteY201" fmla="*/ 127536 h 177928"/>
                <a:gd name="connsiteX202" fmla="*/ 139837 w 609929"/>
                <a:gd name="connsiteY202" fmla="*/ 126002 h 177928"/>
                <a:gd name="connsiteX203" fmla="*/ 146772 w 609929"/>
                <a:gd name="connsiteY203" fmla="*/ 127243 h 177928"/>
                <a:gd name="connsiteX204" fmla="*/ 151129 w 609929"/>
                <a:gd name="connsiteY204" fmla="*/ 130961 h 177928"/>
                <a:gd name="connsiteX205" fmla="*/ 152361 w 609929"/>
                <a:gd name="connsiteY205" fmla="*/ 134076 h 177928"/>
                <a:gd name="connsiteX206" fmla="*/ 152733 w 609929"/>
                <a:gd name="connsiteY206" fmla="*/ 139743 h 177928"/>
                <a:gd name="connsiteX207" fmla="*/ 152733 w 609929"/>
                <a:gd name="connsiteY207" fmla="*/ 141475 h 177928"/>
                <a:gd name="connsiteX208" fmla="*/ 152733 w 609929"/>
                <a:gd name="connsiteY208" fmla="*/ 163360 h 177928"/>
                <a:gd name="connsiteX209" fmla="*/ 146528 w 609929"/>
                <a:gd name="connsiteY209" fmla="*/ 163360 h 177928"/>
                <a:gd name="connsiteX210" fmla="*/ 166590 w 609929"/>
                <a:gd name="connsiteY210" fmla="*/ 141825 h 177928"/>
                <a:gd name="connsiteX211" fmla="*/ 186596 w 609929"/>
                <a:gd name="connsiteY211" fmla="*/ 141825 h 177928"/>
                <a:gd name="connsiteX212" fmla="*/ 184004 w 609929"/>
                <a:gd name="connsiteY212" fmla="*/ 133935 h 177928"/>
                <a:gd name="connsiteX213" fmla="*/ 176766 w 609929"/>
                <a:gd name="connsiteY213" fmla="*/ 131159 h 177928"/>
                <a:gd name="connsiteX214" fmla="*/ 169633 w 609929"/>
                <a:gd name="connsiteY214" fmla="*/ 133888 h 177928"/>
                <a:gd name="connsiteX215" fmla="*/ 166590 w 609929"/>
                <a:gd name="connsiteY215" fmla="*/ 141825 h 177928"/>
                <a:gd name="connsiteX216" fmla="*/ 186458 w 609929"/>
                <a:gd name="connsiteY216" fmla="*/ 151582 h 177928"/>
                <a:gd name="connsiteX217" fmla="*/ 192521 w 609929"/>
                <a:gd name="connsiteY217" fmla="*/ 151582 h 177928"/>
                <a:gd name="connsiteX218" fmla="*/ 187281 w 609929"/>
                <a:gd name="connsiteY218" fmla="*/ 161072 h 177928"/>
                <a:gd name="connsiteX219" fmla="*/ 176559 w 609929"/>
                <a:gd name="connsiteY219" fmla="*/ 164546 h 177928"/>
                <a:gd name="connsiteX220" fmla="*/ 164568 w 609929"/>
                <a:gd name="connsiteY220" fmla="*/ 159445 h 177928"/>
                <a:gd name="connsiteX221" fmla="*/ 160179 w 609929"/>
                <a:gd name="connsiteY221" fmla="*/ 145529 h 177928"/>
                <a:gd name="connsiteX222" fmla="*/ 164535 w 609929"/>
                <a:gd name="connsiteY222" fmla="*/ 130961 h 177928"/>
                <a:gd name="connsiteX223" fmla="*/ 176545 w 609929"/>
                <a:gd name="connsiteY223" fmla="*/ 125722 h 177928"/>
                <a:gd name="connsiteX224" fmla="*/ 188710 w 609929"/>
                <a:gd name="connsiteY224" fmla="*/ 130556 h 177928"/>
                <a:gd name="connsiteX225" fmla="*/ 193008 w 609929"/>
                <a:gd name="connsiteY225" fmla="*/ 144192 h 177928"/>
                <a:gd name="connsiteX226" fmla="*/ 192998 w 609929"/>
                <a:gd name="connsiteY226" fmla="*/ 145855 h 177928"/>
                <a:gd name="connsiteX227" fmla="*/ 192916 w 609929"/>
                <a:gd name="connsiteY227" fmla="*/ 146912 h 177928"/>
                <a:gd name="connsiteX228" fmla="*/ 166627 w 609929"/>
                <a:gd name="connsiteY228" fmla="*/ 146912 h 177928"/>
                <a:gd name="connsiteX229" fmla="*/ 169485 w 609929"/>
                <a:gd name="connsiteY229" fmla="*/ 155823 h 177928"/>
                <a:gd name="connsiteX230" fmla="*/ 177138 w 609929"/>
                <a:gd name="connsiteY230" fmla="*/ 158971 h 177928"/>
                <a:gd name="connsiteX231" fmla="*/ 183310 w 609929"/>
                <a:gd name="connsiteY231" fmla="*/ 157041 h 177928"/>
                <a:gd name="connsiteX232" fmla="*/ 186458 w 609929"/>
                <a:gd name="connsiteY232" fmla="*/ 151582 h 177928"/>
                <a:gd name="connsiteX233" fmla="*/ 204705 w 609929"/>
                <a:gd name="connsiteY233" fmla="*/ 141825 h 177928"/>
                <a:gd name="connsiteX234" fmla="*/ 224711 w 609929"/>
                <a:gd name="connsiteY234" fmla="*/ 141825 h 177928"/>
                <a:gd name="connsiteX235" fmla="*/ 222119 w 609929"/>
                <a:gd name="connsiteY235" fmla="*/ 133935 h 177928"/>
                <a:gd name="connsiteX236" fmla="*/ 214881 w 609929"/>
                <a:gd name="connsiteY236" fmla="*/ 131159 h 177928"/>
                <a:gd name="connsiteX237" fmla="*/ 207748 w 609929"/>
                <a:gd name="connsiteY237" fmla="*/ 133888 h 177928"/>
                <a:gd name="connsiteX238" fmla="*/ 204705 w 609929"/>
                <a:gd name="connsiteY238" fmla="*/ 141825 h 177928"/>
                <a:gd name="connsiteX239" fmla="*/ 224573 w 609929"/>
                <a:gd name="connsiteY239" fmla="*/ 151582 h 177928"/>
                <a:gd name="connsiteX240" fmla="*/ 230635 w 609929"/>
                <a:gd name="connsiteY240" fmla="*/ 151582 h 177928"/>
                <a:gd name="connsiteX241" fmla="*/ 225396 w 609929"/>
                <a:gd name="connsiteY241" fmla="*/ 161072 h 177928"/>
                <a:gd name="connsiteX242" fmla="*/ 214673 w 609929"/>
                <a:gd name="connsiteY242" fmla="*/ 164546 h 177928"/>
                <a:gd name="connsiteX243" fmla="*/ 202683 w 609929"/>
                <a:gd name="connsiteY243" fmla="*/ 159445 h 177928"/>
                <a:gd name="connsiteX244" fmla="*/ 198293 w 609929"/>
                <a:gd name="connsiteY244" fmla="*/ 145529 h 177928"/>
                <a:gd name="connsiteX245" fmla="*/ 202650 w 609929"/>
                <a:gd name="connsiteY245" fmla="*/ 130961 h 177928"/>
                <a:gd name="connsiteX246" fmla="*/ 214660 w 609929"/>
                <a:gd name="connsiteY246" fmla="*/ 125722 h 177928"/>
                <a:gd name="connsiteX247" fmla="*/ 226825 w 609929"/>
                <a:gd name="connsiteY247" fmla="*/ 130556 h 177928"/>
                <a:gd name="connsiteX248" fmla="*/ 231123 w 609929"/>
                <a:gd name="connsiteY248" fmla="*/ 144192 h 177928"/>
                <a:gd name="connsiteX249" fmla="*/ 231113 w 609929"/>
                <a:gd name="connsiteY249" fmla="*/ 145855 h 177928"/>
                <a:gd name="connsiteX250" fmla="*/ 231031 w 609929"/>
                <a:gd name="connsiteY250" fmla="*/ 146912 h 177928"/>
                <a:gd name="connsiteX251" fmla="*/ 204741 w 609929"/>
                <a:gd name="connsiteY251" fmla="*/ 146912 h 177928"/>
                <a:gd name="connsiteX252" fmla="*/ 207600 w 609929"/>
                <a:gd name="connsiteY252" fmla="*/ 155823 h 177928"/>
                <a:gd name="connsiteX253" fmla="*/ 215253 w 609929"/>
                <a:gd name="connsiteY253" fmla="*/ 158971 h 177928"/>
                <a:gd name="connsiteX254" fmla="*/ 221424 w 609929"/>
                <a:gd name="connsiteY254" fmla="*/ 157041 h 177928"/>
                <a:gd name="connsiteX255" fmla="*/ 224573 w 609929"/>
                <a:gd name="connsiteY255" fmla="*/ 151582 h 177928"/>
                <a:gd name="connsiteX256" fmla="*/ 238150 w 609929"/>
                <a:gd name="connsiteY256" fmla="*/ 163360 h 177928"/>
                <a:gd name="connsiteX257" fmla="*/ 238150 w 609929"/>
                <a:gd name="connsiteY257" fmla="*/ 126907 h 177928"/>
                <a:gd name="connsiteX258" fmla="*/ 244075 w 609929"/>
                <a:gd name="connsiteY258" fmla="*/ 126907 h 177928"/>
                <a:gd name="connsiteX259" fmla="*/ 244075 w 609929"/>
                <a:gd name="connsiteY259" fmla="*/ 133437 h 177928"/>
                <a:gd name="connsiteX260" fmla="*/ 248050 w 609929"/>
                <a:gd name="connsiteY260" fmla="*/ 127955 h 177928"/>
                <a:gd name="connsiteX261" fmla="*/ 254181 w 609929"/>
                <a:gd name="connsiteY261" fmla="*/ 126140 h 177928"/>
                <a:gd name="connsiteX262" fmla="*/ 255169 w 609929"/>
                <a:gd name="connsiteY262" fmla="*/ 126153 h 177928"/>
                <a:gd name="connsiteX263" fmla="*/ 255785 w 609929"/>
                <a:gd name="connsiteY263" fmla="*/ 126246 h 177928"/>
                <a:gd name="connsiteX264" fmla="*/ 255785 w 609929"/>
                <a:gd name="connsiteY264" fmla="*/ 132693 h 177928"/>
                <a:gd name="connsiteX265" fmla="*/ 255238 w 609929"/>
                <a:gd name="connsiteY265" fmla="*/ 132634 h 177928"/>
                <a:gd name="connsiteX266" fmla="*/ 254323 w 609929"/>
                <a:gd name="connsiteY266" fmla="*/ 132624 h 177928"/>
                <a:gd name="connsiteX267" fmla="*/ 246851 w 609929"/>
                <a:gd name="connsiteY267" fmla="*/ 135295 h 177928"/>
                <a:gd name="connsiteX268" fmla="*/ 244285 w 609929"/>
                <a:gd name="connsiteY268" fmla="*/ 143079 h 177928"/>
                <a:gd name="connsiteX269" fmla="*/ 244285 w 609929"/>
                <a:gd name="connsiteY269" fmla="*/ 163360 h 177928"/>
                <a:gd name="connsiteX270" fmla="*/ 238150 w 609929"/>
                <a:gd name="connsiteY270" fmla="*/ 163360 h 177928"/>
                <a:gd name="connsiteX271" fmla="*/ 261291 w 609929"/>
                <a:gd name="connsiteY271" fmla="*/ 120216 h 177928"/>
                <a:gd name="connsiteX272" fmla="*/ 261291 w 609929"/>
                <a:gd name="connsiteY272" fmla="*/ 113248 h 177928"/>
                <a:gd name="connsiteX273" fmla="*/ 267426 w 609929"/>
                <a:gd name="connsiteY273" fmla="*/ 113248 h 177928"/>
                <a:gd name="connsiteX274" fmla="*/ 267426 w 609929"/>
                <a:gd name="connsiteY274" fmla="*/ 120216 h 177928"/>
                <a:gd name="connsiteX275" fmla="*/ 261291 w 609929"/>
                <a:gd name="connsiteY275" fmla="*/ 120216 h 177928"/>
                <a:gd name="connsiteX276" fmla="*/ 261291 w 609929"/>
                <a:gd name="connsiteY276" fmla="*/ 163360 h 177928"/>
                <a:gd name="connsiteX277" fmla="*/ 261291 w 609929"/>
                <a:gd name="connsiteY277" fmla="*/ 126907 h 177928"/>
                <a:gd name="connsiteX278" fmla="*/ 267426 w 609929"/>
                <a:gd name="connsiteY278" fmla="*/ 126907 h 177928"/>
                <a:gd name="connsiteX279" fmla="*/ 267426 w 609929"/>
                <a:gd name="connsiteY279" fmla="*/ 163360 h 177928"/>
                <a:gd name="connsiteX280" fmla="*/ 261291 w 609929"/>
                <a:gd name="connsiteY280" fmla="*/ 163360 h 177928"/>
                <a:gd name="connsiteX281" fmla="*/ 283955 w 609929"/>
                <a:gd name="connsiteY281" fmla="*/ 154183 h 177928"/>
                <a:gd name="connsiteX282" fmla="*/ 284653 w 609929"/>
                <a:gd name="connsiteY282" fmla="*/ 157459 h 177928"/>
                <a:gd name="connsiteX283" fmla="*/ 287218 w 609929"/>
                <a:gd name="connsiteY283" fmla="*/ 158273 h 177928"/>
                <a:gd name="connsiteX284" fmla="*/ 288522 w 609929"/>
                <a:gd name="connsiteY284" fmla="*/ 158237 h 177928"/>
                <a:gd name="connsiteX285" fmla="*/ 290508 w 609929"/>
                <a:gd name="connsiteY285" fmla="*/ 158098 h 177928"/>
                <a:gd name="connsiteX286" fmla="*/ 290508 w 609929"/>
                <a:gd name="connsiteY286" fmla="*/ 163301 h 177928"/>
                <a:gd name="connsiteX287" fmla="*/ 287765 w 609929"/>
                <a:gd name="connsiteY287" fmla="*/ 163710 h 177928"/>
                <a:gd name="connsiteX288" fmla="*/ 285605 w 609929"/>
                <a:gd name="connsiteY288" fmla="*/ 163848 h 177928"/>
                <a:gd name="connsiteX289" fmla="*/ 279552 w 609929"/>
                <a:gd name="connsiteY289" fmla="*/ 162188 h 177928"/>
                <a:gd name="connsiteX290" fmla="*/ 277823 w 609929"/>
                <a:gd name="connsiteY290" fmla="*/ 156264 h 177928"/>
                <a:gd name="connsiteX291" fmla="*/ 277823 w 609929"/>
                <a:gd name="connsiteY291" fmla="*/ 131788 h 177928"/>
                <a:gd name="connsiteX292" fmla="*/ 272373 w 609929"/>
                <a:gd name="connsiteY292" fmla="*/ 131788 h 177928"/>
                <a:gd name="connsiteX293" fmla="*/ 272373 w 609929"/>
                <a:gd name="connsiteY293" fmla="*/ 126907 h 177928"/>
                <a:gd name="connsiteX294" fmla="*/ 277823 w 609929"/>
                <a:gd name="connsiteY294" fmla="*/ 126907 h 177928"/>
                <a:gd name="connsiteX295" fmla="*/ 277823 w 609929"/>
                <a:gd name="connsiteY295" fmla="*/ 116732 h 177928"/>
                <a:gd name="connsiteX296" fmla="*/ 283955 w 609929"/>
                <a:gd name="connsiteY296" fmla="*/ 116732 h 177928"/>
                <a:gd name="connsiteX297" fmla="*/ 283955 w 609929"/>
                <a:gd name="connsiteY297" fmla="*/ 126907 h 177928"/>
                <a:gd name="connsiteX298" fmla="*/ 290508 w 609929"/>
                <a:gd name="connsiteY298" fmla="*/ 126907 h 177928"/>
                <a:gd name="connsiteX299" fmla="*/ 290508 w 609929"/>
                <a:gd name="connsiteY299" fmla="*/ 131788 h 177928"/>
                <a:gd name="connsiteX300" fmla="*/ 283955 w 609929"/>
                <a:gd name="connsiteY300" fmla="*/ 131788 h 177928"/>
                <a:gd name="connsiteX301" fmla="*/ 283955 w 609929"/>
                <a:gd name="connsiteY301" fmla="*/ 154183 h 177928"/>
                <a:gd name="connsiteX302" fmla="*/ 318888 w 609929"/>
                <a:gd name="connsiteY302" fmla="*/ 158493 h 177928"/>
                <a:gd name="connsiteX303" fmla="*/ 312799 w 609929"/>
                <a:gd name="connsiteY303" fmla="*/ 162978 h 177928"/>
                <a:gd name="connsiteX304" fmla="*/ 305969 w 609929"/>
                <a:gd name="connsiteY304" fmla="*/ 164477 h 177928"/>
                <a:gd name="connsiteX305" fmla="*/ 297256 w 609929"/>
                <a:gd name="connsiteY305" fmla="*/ 161572 h 177928"/>
                <a:gd name="connsiteX306" fmla="*/ 294121 w 609929"/>
                <a:gd name="connsiteY306" fmla="*/ 153534 h 177928"/>
                <a:gd name="connsiteX307" fmla="*/ 297200 w 609929"/>
                <a:gd name="connsiteY307" fmla="*/ 145740 h 177928"/>
                <a:gd name="connsiteX308" fmla="*/ 306585 w 609929"/>
                <a:gd name="connsiteY308" fmla="*/ 142101 h 177928"/>
                <a:gd name="connsiteX309" fmla="*/ 310919 w 609929"/>
                <a:gd name="connsiteY309" fmla="*/ 141627 h 177928"/>
                <a:gd name="connsiteX310" fmla="*/ 316633 w 609929"/>
                <a:gd name="connsiteY310" fmla="*/ 140708 h 177928"/>
                <a:gd name="connsiteX311" fmla="*/ 318029 w 609929"/>
                <a:gd name="connsiteY311" fmla="*/ 139628 h 177928"/>
                <a:gd name="connsiteX312" fmla="*/ 318378 w 609929"/>
                <a:gd name="connsiteY312" fmla="*/ 136747 h 177928"/>
                <a:gd name="connsiteX313" fmla="*/ 316333 w 609929"/>
                <a:gd name="connsiteY313" fmla="*/ 132555 h 177928"/>
                <a:gd name="connsiteX314" fmla="*/ 310165 w 609929"/>
                <a:gd name="connsiteY314" fmla="*/ 131159 h 177928"/>
                <a:gd name="connsiteX315" fmla="*/ 303740 w 609929"/>
                <a:gd name="connsiteY315" fmla="*/ 132868 h 177928"/>
                <a:gd name="connsiteX316" fmla="*/ 301580 w 609929"/>
                <a:gd name="connsiteY316" fmla="*/ 137919 h 177928"/>
                <a:gd name="connsiteX317" fmla="*/ 295794 w 609929"/>
                <a:gd name="connsiteY317" fmla="*/ 137919 h 177928"/>
                <a:gd name="connsiteX318" fmla="*/ 295794 w 609929"/>
                <a:gd name="connsiteY318" fmla="*/ 137642 h 177928"/>
                <a:gd name="connsiteX319" fmla="*/ 299673 w 609929"/>
                <a:gd name="connsiteY319" fmla="*/ 128929 h 177928"/>
                <a:gd name="connsiteX320" fmla="*/ 310359 w 609929"/>
                <a:gd name="connsiteY320" fmla="*/ 125722 h 177928"/>
                <a:gd name="connsiteX321" fmla="*/ 321131 w 609929"/>
                <a:gd name="connsiteY321" fmla="*/ 128465 h 177928"/>
                <a:gd name="connsiteX322" fmla="*/ 324579 w 609929"/>
                <a:gd name="connsiteY322" fmla="*/ 137037 h 177928"/>
                <a:gd name="connsiteX323" fmla="*/ 324579 w 609929"/>
                <a:gd name="connsiteY323" fmla="*/ 155263 h 177928"/>
                <a:gd name="connsiteX324" fmla="*/ 325093 w 609929"/>
                <a:gd name="connsiteY324" fmla="*/ 158283 h 177928"/>
                <a:gd name="connsiteX325" fmla="*/ 326937 w 609929"/>
                <a:gd name="connsiteY325" fmla="*/ 158971 h 177928"/>
                <a:gd name="connsiteX326" fmla="*/ 327612 w 609929"/>
                <a:gd name="connsiteY326" fmla="*/ 158922 h 177928"/>
                <a:gd name="connsiteX327" fmla="*/ 328554 w 609929"/>
                <a:gd name="connsiteY327" fmla="*/ 158760 h 177928"/>
                <a:gd name="connsiteX328" fmla="*/ 328554 w 609929"/>
                <a:gd name="connsiteY328" fmla="*/ 163499 h 177928"/>
                <a:gd name="connsiteX329" fmla="*/ 326591 w 609929"/>
                <a:gd name="connsiteY329" fmla="*/ 163930 h 177928"/>
                <a:gd name="connsiteX330" fmla="*/ 325010 w 609929"/>
                <a:gd name="connsiteY330" fmla="*/ 164059 h 177928"/>
                <a:gd name="connsiteX331" fmla="*/ 320420 w 609929"/>
                <a:gd name="connsiteY331" fmla="*/ 162722 h 177928"/>
                <a:gd name="connsiteX332" fmla="*/ 318888 w 609929"/>
                <a:gd name="connsiteY332" fmla="*/ 158701 h 177928"/>
                <a:gd name="connsiteX333" fmla="*/ 318888 w 609929"/>
                <a:gd name="connsiteY333" fmla="*/ 158493 h 177928"/>
                <a:gd name="connsiteX334" fmla="*/ 318305 w 609929"/>
                <a:gd name="connsiteY334" fmla="*/ 144821 h 177928"/>
                <a:gd name="connsiteX335" fmla="*/ 309895 w 609929"/>
                <a:gd name="connsiteY335" fmla="*/ 146889 h 177928"/>
                <a:gd name="connsiteX336" fmla="*/ 306723 w 609929"/>
                <a:gd name="connsiteY336" fmla="*/ 147330 h 177928"/>
                <a:gd name="connsiteX337" fmla="*/ 301925 w 609929"/>
                <a:gd name="connsiteY337" fmla="*/ 149306 h 177928"/>
                <a:gd name="connsiteX338" fmla="*/ 300463 w 609929"/>
                <a:gd name="connsiteY338" fmla="*/ 153462 h 177928"/>
                <a:gd name="connsiteX339" fmla="*/ 302169 w 609929"/>
                <a:gd name="connsiteY339" fmla="*/ 157644 h 177928"/>
                <a:gd name="connsiteX340" fmla="*/ 307040 w 609929"/>
                <a:gd name="connsiteY340" fmla="*/ 159109 h 177928"/>
                <a:gd name="connsiteX341" fmla="*/ 315134 w 609929"/>
                <a:gd name="connsiteY341" fmla="*/ 156623 h 177928"/>
                <a:gd name="connsiteX342" fmla="*/ 318305 w 609929"/>
                <a:gd name="connsiteY342" fmla="*/ 150258 h 177928"/>
                <a:gd name="connsiteX343" fmla="*/ 318305 w 609929"/>
                <a:gd name="connsiteY343" fmla="*/ 144821 h 177928"/>
                <a:gd name="connsiteX344" fmla="*/ 343050 w 609929"/>
                <a:gd name="connsiteY344" fmla="*/ 163360 h 177928"/>
                <a:gd name="connsiteX345" fmla="*/ 329598 w 609929"/>
                <a:gd name="connsiteY345" fmla="*/ 126907 h 177928"/>
                <a:gd name="connsiteX346" fmla="*/ 336174 w 609929"/>
                <a:gd name="connsiteY346" fmla="*/ 126907 h 177928"/>
                <a:gd name="connsiteX347" fmla="*/ 346340 w 609929"/>
                <a:gd name="connsiteY347" fmla="*/ 156113 h 177928"/>
                <a:gd name="connsiteX348" fmla="*/ 356272 w 609929"/>
                <a:gd name="connsiteY348" fmla="*/ 126907 h 177928"/>
                <a:gd name="connsiteX349" fmla="*/ 362845 w 609929"/>
                <a:gd name="connsiteY349" fmla="*/ 126907 h 177928"/>
                <a:gd name="connsiteX350" fmla="*/ 349534 w 609929"/>
                <a:gd name="connsiteY350" fmla="*/ 163360 h 177928"/>
                <a:gd name="connsiteX351" fmla="*/ 343050 w 609929"/>
                <a:gd name="connsiteY351" fmla="*/ 163360 h 177928"/>
                <a:gd name="connsiteX352" fmla="*/ 392747 w 609929"/>
                <a:gd name="connsiteY352" fmla="*/ 145391 h 177928"/>
                <a:gd name="connsiteX353" fmla="*/ 395454 w 609929"/>
                <a:gd name="connsiteY353" fmla="*/ 155625 h 177928"/>
                <a:gd name="connsiteX354" fmla="*/ 403575 w 609929"/>
                <a:gd name="connsiteY354" fmla="*/ 159040 h 177928"/>
                <a:gd name="connsiteX355" fmla="*/ 411544 w 609929"/>
                <a:gd name="connsiteY355" fmla="*/ 155276 h 177928"/>
                <a:gd name="connsiteX356" fmla="*/ 414357 w 609929"/>
                <a:gd name="connsiteY356" fmla="*/ 144610 h 177928"/>
                <a:gd name="connsiteX357" fmla="*/ 411452 w 609929"/>
                <a:gd name="connsiteY357" fmla="*/ 134807 h 177928"/>
                <a:gd name="connsiteX358" fmla="*/ 403506 w 609929"/>
                <a:gd name="connsiteY358" fmla="*/ 131228 h 177928"/>
                <a:gd name="connsiteX359" fmla="*/ 395536 w 609929"/>
                <a:gd name="connsiteY359" fmla="*/ 134899 h 177928"/>
                <a:gd name="connsiteX360" fmla="*/ 392747 w 609929"/>
                <a:gd name="connsiteY360" fmla="*/ 145391 h 177928"/>
                <a:gd name="connsiteX361" fmla="*/ 386961 w 609929"/>
                <a:gd name="connsiteY361" fmla="*/ 177929 h 177928"/>
                <a:gd name="connsiteX362" fmla="*/ 386961 w 609929"/>
                <a:gd name="connsiteY362" fmla="*/ 126907 h 177928"/>
                <a:gd name="connsiteX363" fmla="*/ 392958 w 609929"/>
                <a:gd name="connsiteY363" fmla="*/ 126907 h 177928"/>
                <a:gd name="connsiteX364" fmla="*/ 392958 w 609929"/>
                <a:gd name="connsiteY364" fmla="*/ 132041 h 177928"/>
                <a:gd name="connsiteX365" fmla="*/ 398069 w 609929"/>
                <a:gd name="connsiteY365" fmla="*/ 127256 h 177928"/>
                <a:gd name="connsiteX366" fmla="*/ 404816 w 609929"/>
                <a:gd name="connsiteY366" fmla="*/ 125722 h 177928"/>
                <a:gd name="connsiteX367" fmla="*/ 416435 w 609929"/>
                <a:gd name="connsiteY367" fmla="*/ 130961 h 177928"/>
                <a:gd name="connsiteX368" fmla="*/ 420768 w 609929"/>
                <a:gd name="connsiteY368" fmla="*/ 145019 h 177928"/>
                <a:gd name="connsiteX369" fmla="*/ 416379 w 609929"/>
                <a:gd name="connsiteY369" fmla="*/ 159201 h 177928"/>
                <a:gd name="connsiteX370" fmla="*/ 404747 w 609929"/>
                <a:gd name="connsiteY370" fmla="*/ 164477 h 177928"/>
                <a:gd name="connsiteX371" fmla="*/ 398000 w 609929"/>
                <a:gd name="connsiteY371" fmla="*/ 163104 h 177928"/>
                <a:gd name="connsiteX372" fmla="*/ 392958 w 609929"/>
                <a:gd name="connsiteY372" fmla="*/ 158899 h 177928"/>
                <a:gd name="connsiteX373" fmla="*/ 392958 w 609929"/>
                <a:gd name="connsiteY373" fmla="*/ 177929 h 177928"/>
                <a:gd name="connsiteX374" fmla="*/ 386961 w 609929"/>
                <a:gd name="connsiteY374" fmla="*/ 177929 h 177928"/>
                <a:gd name="connsiteX375" fmla="*/ 432907 w 609929"/>
                <a:gd name="connsiteY375" fmla="*/ 141825 h 177928"/>
                <a:gd name="connsiteX376" fmla="*/ 452913 w 609929"/>
                <a:gd name="connsiteY376" fmla="*/ 141825 h 177928"/>
                <a:gd name="connsiteX377" fmla="*/ 450321 w 609929"/>
                <a:gd name="connsiteY377" fmla="*/ 133935 h 177928"/>
                <a:gd name="connsiteX378" fmla="*/ 443083 w 609929"/>
                <a:gd name="connsiteY378" fmla="*/ 131159 h 177928"/>
                <a:gd name="connsiteX379" fmla="*/ 435950 w 609929"/>
                <a:gd name="connsiteY379" fmla="*/ 133888 h 177928"/>
                <a:gd name="connsiteX380" fmla="*/ 432907 w 609929"/>
                <a:gd name="connsiteY380" fmla="*/ 141825 h 177928"/>
                <a:gd name="connsiteX381" fmla="*/ 452774 w 609929"/>
                <a:gd name="connsiteY381" fmla="*/ 151582 h 177928"/>
                <a:gd name="connsiteX382" fmla="*/ 458837 w 609929"/>
                <a:gd name="connsiteY382" fmla="*/ 151582 h 177928"/>
                <a:gd name="connsiteX383" fmla="*/ 453598 w 609929"/>
                <a:gd name="connsiteY383" fmla="*/ 161072 h 177928"/>
                <a:gd name="connsiteX384" fmla="*/ 442875 w 609929"/>
                <a:gd name="connsiteY384" fmla="*/ 164546 h 177928"/>
                <a:gd name="connsiteX385" fmla="*/ 430885 w 609929"/>
                <a:gd name="connsiteY385" fmla="*/ 159445 h 177928"/>
                <a:gd name="connsiteX386" fmla="*/ 426495 w 609929"/>
                <a:gd name="connsiteY386" fmla="*/ 145529 h 177928"/>
                <a:gd name="connsiteX387" fmla="*/ 430852 w 609929"/>
                <a:gd name="connsiteY387" fmla="*/ 130961 h 177928"/>
                <a:gd name="connsiteX388" fmla="*/ 442862 w 609929"/>
                <a:gd name="connsiteY388" fmla="*/ 125722 h 177928"/>
                <a:gd name="connsiteX389" fmla="*/ 455027 w 609929"/>
                <a:gd name="connsiteY389" fmla="*/ 130556 h 177928"/>
                <a:gd name="connsiteX390" fmla="*/ 459324 w 609929"/>
                <a:gd name="connsiteY390" fmla="*/ 144192 h 177928"/>
                <a:gd name="connsiteX391" fmla="*/ 459315 w 609929"/>
                <a:gd name="connsiteY391" fmla="*/ 145855 h 177928"/>
                <a:gd name="connsiteX392" fmla="*/ 459232 w 609929"/>
                <a:gd name="connsiteY392" fmla="*/ 146912 h 177928"/>
                <a:gd name="connsiteX393" fmla="*/ 432943 w 609929"/>
                <a:gd name="connsiteY393" fmla="*/ 146912 h 177928"/>
                <a:gd name="connsiteX394" fmla="*/ 435802 w 609929"/>
                <a:gd name="connsiteY394" fmla="*/ 155823 h 177928"/>
                <a:gd name="connsiteX395" fmla="*/ 443455 w 609929"/>
                <a:gd name="connsiteY395" fmla="*/ 158971 h 177928"/>
                <a:gd name="connsiteX396" fmla="*/ 449626 w 609929"/>
                <a:gd name="connsiteY396" fmla="*/ 157041 h 177928"/>
                <a:gd name="connsiteX397" fmla="*/ 452774 w 609929"/>
                <a:gd name="connsiteY397" fmla="*/ 151582 h 177928"/>
                <a:gd name="connsiteX398" fmla="*/ 488890 w 609929"/>
                <a:gd name="connsiteY398" fmla="*/ 158493 h 177928"/>
                <a:gd name="connsiteX399" fmla="*/ 482801 w 609929"/>
                <a:gd name="connsiteY399" fmla="*/ 162978 h 177928"/>
                <a:gd name="connsiteX400" fmla="*/ 475971 w 609929"/>
                <a:gd name="connsiteY400" fmla="*/ 164477 h 177928"/>
                <a:gd name="connsiteX401" fmla="*/ 467258 w 609929"/>
                <a:gd name="connsiteY401" fmla="*/ 161572 h 177928"/>
                <a:gd name="connsiteX402" fmla="*/ 464123 w 609929"/>
                <a:gd name="connsiteY402" fmla="*/ 153534 h 177928"/>
                <a:gd name="connsiteX403" fmla="*/ 467202 w 609929"/>
                <a:gd name="connsiteY403" fmla="*/ 145740 h 177928"/>
                <a:gd name="connsiteX404" fmla="*/ 476587 w 609929"/>
                <a:gd name="connsiteY404" fmla="*/ 142101 h 177928"/>
                <a:gd name="connsiteX405" fmla="*/ 480921 w 609929"/>
                <a:gd name="connsiteY405" fmla="*/ 141627 h 177928"/>
                <a:gd name="connsiteX406" fmla="*/ 486635 w 609929"/>
                <a:gd name="connsiteY406" fmla="*/ 140708 h 177928"/>
                <a:gd name="connsiteX407" fmla="*/ 488031 w 609929"/>
                <a:gd name="connsiteY407" fmla="*/ 139628 h 177928"/>
                <a:gd name="connsiteX408" fmla="*/ 488380 w 609929"/>
                <a:gd name="connsiteY408" fmla="*/ 136747 h 177928"/>
                <a:gd name="connsiteX409" fmla="*/ 486335 w 609929"/>
                <a:gd name="connsiteY409" fmla="*/ 132555 h 177928"/>
                <a:gd name="connsiteX410" fmla="*/ 480167 w 609929"/>
                <a:gd name="connsiteY410" fmla="*/ 131159 h 177928"/>
                <a:gd name="connsiteX411" fmla="*/ 473742 w 609929"/>
                <a:gd name="connsiteY411" fmla="*/ 132868 h 177928"/>
                <a:gd name="connsiteX412" fmla="*/ 471582 w 609929"/>
                <a:gd name="connsiteY412" fmla="*/ 137919 h 177928"/>
                <a:gd name="connsiteX413" fmla="*/ 465795 w 609929"/>
                <a:gd name="connsiteY413" fmla="*/ 137919 h 177928"/>
                <a:gd name="connsiteX414" fmla="*/ 465795 w 609929"/>
                <a:gd name="connsiteY414" fmla="*/ 137642 h 177928"/>
                <a:gd name="connsiteX415" fmla="*/ 469675 w 609929"/>
                <a:gd name="connsiteY415" fmla="*/ 128929 h 177928"/>
                <a:gd name="connsiteX416" fmla="*/ 480361 w 609929"/>
                <a:gd name="connsiteY416" fmla="*/ 125722 h 177928"/>
                <a:gd name="connsiteX417" fmla="*/ 491133 w 609929"/>
                <a:gd name="connsiteY417" fmla="*/ 128465 h 177928"/>
                <a:gd name="connsiteX418" fmla="*/ 494581 w 609929"/>
                <a:gd name="connsiteY418" fmla="*/ 137037 h 177928"/>
                <a:gd name="connsiteX419" fmla="*/ 494581 w 609929"/>
                <a:gd name="connsiteY419" fmla="*/ 155263 h 177928"/>
                <a:gd name="connsiteX420" fmla="*/ 495095 w 609929"/>
                <a:gd name="connsiteY420" fmla="*/ 158283 h 177928"/>
                <a:gd name="connsiteX421" fmla="*/ 496939 w 609929"/>
                <a:gd name="connsiteY421" fmla="*/ 158971 h 177928"/>
                <a:gd name="connsiteX422" fmla="*/ 497614 w 609929"/>
                <a:gd name="connsiteY422" fmla="*/ 158922 h 177928"/>
                <a:gd name="connsiteX423" fmla="*/ 498556 w 609929"/>
                <a:gd name="connsiteY423" fmla="*/ 158760 h 177928"/>
                <a:gd name="connsiteX424" fmla="*/ 498556 w 609929"/>
                <a:gd name="connsiteY424" fmla="*/ 163499 h 177928"/>
                <a:gd name="connsiteX425" fmla="*/ 496593 w 609929"/>
                <a:gd name="connsiteY425" fmla="*/ 163930 h 177928"/>
                <a:gd name="connsiteX426" fmla="*/ 495012 w 609929"/>
                <a:gd name="connsiteY426" fmla="*/ 164059 h 177928"/>
                <a:gd name="connsiteX427" fmla="*/ 490422 w 609929"/>
                <a:gd name="connsiteY427" fmla="*/ 162722 h 177928"/>
                <a:gd name="connsiteX428" fmla="*/ 488890 w 609929"/>
                <a:gd name="connsiteY428" fmla="*/ 158701 h 177928"/>
                <a:gd name="connsiteX429" fmla="*/ 488890 w 609929"/>
                <a:gd name="connsiteY429" fmla="*/ 158493 h 177928"/>
                <a:gd name="connsiteX430" fmla="*/ 488307 w 609929"/>
                <a:gd name="connsiteY430" fmla="*/ 144821 h 177928"/>
                <a:gd name="connsiteX431" fmla="*/ 479897 w 609929"/>
                <a:gd name="connsiteY431" fmla="*/ 146889 h 177928"/>
                <a:gd name="connsiteX432" fmla="*/ 476725 w 609929"/>
                <a:gd name="connsiteY432" fmla="*/ 147330 h 177928"/>
                <a:gd name="connsiteX433" fmla="*/ 471927 w 609929"/>
                <a:gd name="connsiteY433" fmla="*/ 149306 h 177928"/>
                <a:gd name="connsiteX434" fmla="*/ 470465 w 609929"/>
                <a:gd name="connsiteY434" fmla="*/ 153462 h 177928"/>
                <a:gd name="connsiteX435" fmla="*/ 472171 w 609929"/>
                <a:gd name="connsiteY435" fmla="*/ 157644 h 177928"/>
                <a:gd name="connsiteX436" fmla="*/ 477042 w 609929"/>
                <a:gd name="connsiteY436" fmla="*/ 159109 h 177928"/>
                <a:gd name="connsiteX437" fmla="*/ 485136 w 609929"/>
                <a:gd name="connsiteY437" fmla="*/ 156623 h 177928"/>
                <a:gd name="connsiteX438" fmla="*/ 488307 w 609929"/>
                <a:gd name="connsiteY438" fmla="*/ 150258 h 177928"/>
                <a:gd name="connsiteX439" fmla="*/ 488307 w 609929"/>
                <a:gd name="connsiteY439" fmla="*/ 144821 h 177928"/>
                <a:gd name="connsiteX440" fmla="*/ 511379 w 609929"/>
                <a:gd name="connsiteY440" fmla="*/ 154183 h 177928"/>
                <a:gd name="connsiteX441" fmla="*/ 512077 w 609929"/>
                <a:gd name="connsiteY441" fmla="*/ 157459 h 177928"/>
                <a:gd name="connsiteX442" fmla="*/ 514643 w 609929"/>
                <a:gd name="connsiteY442" fmla="*/ 158273 h 177928"/>
                <a:gd name="connsiteX443" fmla="*/ 515947 w 609929"/>
                <a:gd name="connsiteY443" fmla="*/ 158237 h 177928"/>
                <a:gd name="connsiteX444" fmla="*/ 517933 w 609929"/>
                <a:gd name="connsiteY444" fmla="*/ 158098 h 177928"/>
                <a:gd name="connsiteX445" fmla="*/ 517933 w 609929"/>
                <a:gd name="connsiteY445" fmla="*/ 163301 h 177928"/>
                <a:gd name="connsiteX446" fmla="*/ 515189 w 609929"/>
                <a:gd name="connsiteY446" fmla="*/ 163710 h 177928"/>
                <a:gd name="connsiteX447" fmla="*/ 513029 w 609929"/>
                <a:gd name="connsiteY447" fmla="*/ 163848 h 177928"/>
                <a:gd name="connsiteX448" fmla="*/ 506976 w 609929"/>
                <a:gd name="connsiteY448" fmla="*/ 162188 h 177928"/>
                <a:gd name="connsiteX449" fmla="*/ 505247 w 609929"/>
                <a:gd name="connsiteY449" fmla="*/ 156264 h 177928"/>
                <a:gd name="connsiteX450" fmla="*/ 505247 w 609929"/>
                <a:gd name="connsiteY450" fmla="*/ 131788 h 177928"/>
                <a:gd name="connsiteX451" fmla="*/ 499797 w 609929"/>
                <a:gd name="connsiteY451" fmla="*/ 131788 h 177928"/>
                <a:gd name="connsiteX452" fmla="*/ 499797 w 609929"/>
                <a:gd name="connsiteY452" fmla="*/ 126907 h 177928"/>
                <a:gd name="connsiteX453" fmla="*/ 505247 w 609929"/>
                <a:gd name="connsiteY453" fmla="*/ 126907 h 177928"/>
                <a:gd name="connsiteX454" fmla="*/ 505247 w 609929"/>
                <a:gd name="connsiteY454" fmla="*/ 116732 h 177928"/>
                <a:gd name="connsiteX455" fmla="*/ 511379 w 609929"/>
                <a:gd name="connsiteY455" fmla="*/ 116732 h 177928"/>
                <a:gd name="connsiteX456" fmla="*/ 511379 w 609929"/>
                <a:gd name="connsiteY456" fmla="*/ 126907 h 177928"/>
                <a:gd name="connsiteX457" fmla="*/ 517933 w 609929"/>
                <a:gd name="connsiteY457" fmla="*/ 126907 h 177928"/>
                <a:gd name="connsiteX458" fmla="*/ 517933 w 609929"/>
                <a:gd name="connsiteY458" fmla="*/ 131788 h 177928"/>
                <a:gd name="connsiteX459" fmla="*/ 511379 w 609929"/>
                <a:gd name="connsiteY459" fmla="*/ 131788 h 177928"/>
                <a:gd name="connsiteX460" fmla="*/ 511379 w 609929"/>
                <a:gd name="connsiteY460" fmla="*/ 154183 h 177928"/>
                <a:gd name="connsiteX461" fmla="*/ 529841 w 609929"/>
                <a:gd name="connsiteY461" fmla="*/ 126907 h 177928"/>
                <a:gd name="connsiteX462" fmla="*/ 529841 w 609929"/>
                <a:gd name="connsiteY462" fmla="*/ 149270 h 177928"/>
                <a:gd name="connsiteX463" fmla="*/ 531523 w 609929"/>
                <a:gd name="connsiteY463" fmla="*/ 156738 h 177928"/>
                <a:gd name="connsiteX464" fmla="*/ 537217 w 609929"/>
                <a:gd name="connsiteY464" fmla="*/ 158829 h 177928"/>
                <a:gd name="connsiteX465" fmla="*/ 545243 w 609929"/>
                <a:gd name="connsiteY465" fmla="*/ 155718 h 177928"/>
                <a:gd name="connsiteX466" fmla="*/ 547963 w 609929"/>
                <a:gd name="connsiteY466" fmla="*/ 146540 h 177928"/>
                <a:gd name="connsiteX467" fmla="*/ 547963 w 609929"/>
                <a:gd name="connsiteY467" fmla="*/ 126907 h 177928"/>
                <a:gd name="connsiteX468" fmla="*/ 554095 w 609929"/>
                <a:gd name="connsiteY468" fmla="*/ 126907 h 177928"/>
                <a:gd name="connsiteX469" fmla="*/ 554095 w 609929"/>
                <a:gd name="connsiteY469" fmla="*/ 163360 h 177928"/>
                <a:gd name="connsiteX470" fmla="*/ 548229 w 609929"/>
                <a:gd name="connsiteY470" fmla="*/ 163360 h 177928"/>
                <a:gd name="connsiteX471" fmla="*/ 548229 w 609929"/>
                <a:gd name="connsiteY471" fmla="*/ 157914 h 177928"/>
                <a:gd name="connsiteX472" fmla="*/ 543303 w 609929"/>
                <a:gd name="connsiteY472" fmla="*/ 162662 h 177928"/>
                <a:gd name="connsiteX473" fmla="*/ 536193 w 609929"/>
                <a:gd name="connsiteY473" fmla="*/ 164266 h 177928"/>
                <a:gd name="connsiteX474" fmla="*/ 529561 w 609929"/>
                <a:gd name="connsiteY474" fmla="*/ 162978 h 177928"/>
                <a:gd name="connsiteX475" fmla="*/ 525240 w 609929"/>
                <a:gd name="connsiteY475" fmla="*/ 159294 h 177928"/>
                <a:gd name="connsiteX476" fmla="*/ 524008 w 609929"/>
                <a:gd name="connsiteY476" fmla="*/ 156192 h 177928"/>
                <a:gd name="connsiteX477" fmla="*/ 523636 w 609929"/>
                <a:gd name="connsiteY477" fmla="*/ 150525 h 177928"/>
                <a:gd name="connsiteX478" fmla="*/ 523636 w 609929"/>
                <a:gd name="connsiteY478" fmla="*/ 148792 h 177928"/>
                <a:gd name="connsiteX479" fmla="*/ 523636 w 609929"/>
                <a:gd name="connsiteY479" fmla="*/ 126907 h 177928"/>
                <a:gd name="connsiteX480" fmla="*/ 529841 w 609929"/>
                <a:gd name="connsiteY480" fmla="*/ 126907 h 177928"/>
                <a:gd name="connsiteX481" fmla="*/ 560846 w 609929"/>
                <a:gd name="connsiteY481" fmla="*/ 151512 h 177928"/>
                <a:gd name="connsiteX482" fmla="*/ 566701 w 609929"/>
                <a:gd name="connsiteY482" fmla="*/ 151512 h 177928"/>
                <a:gd name="connsiteX483" fmla="*/ 569385 w 609929"/>
                <a:gd name="connsiteY483" fmla="*/ 157133 h 177928"/>
                <a:gd name="connsiteX484" fmla="*/ 576017 w 609929"/>
                <a:gd name="connsiteY484" fmla="*/ 159040 h 177928"/>
                <a:gd name="connsiteX485" fmla="*/ 582254 w 609929"/>
                <a:gd name="connsiteY485" fmla="*/ 157496 h 177928"/>
                <a:gd name="connsiteX486" fmla="*/ 584543 w 609929"/>
                <a:gd name="connsiteY486" fmla="*/ 153254 h 177928"/>
                <a:gd name="connsiteX487" fmla="*/ 583417 w 609929"/>
                <a:gd name="connsiteY487" fmla="*/ 150166 h 177928"/>
                <a:gd name="connsiteX488" fmla="*/ 579004 w 609929"/>
                <a:gd name="connsiteY488" fmla="*/ 148318 h 177928"/>
                <a:gd name="connsiteX489" fmla="*/ 572148 w 609929"/>
                <a:gd name="connsiteY489" fmla="*/ 146540 h 177928"/>
                <a:gd name="connsiteX490" fmla="*/ 564086 w 609929"/>
                <a:gd name="connsiteY490" fmla="*/ 142859 h 177928"/>
                <a:gd name="connsiteX491" fmla="*/ 561820 w 609929"/>
                <a:gd name="connsiteY491" fmla="*/ 136306 h 177928"/>
                <a:gd name="connsiteX492" fmla="*/ 565482 w 609929"/>
                <a:gd name="connsiteY492" fmla="*/ 128626 h 177928"/>
                <a:gd name="connsiteX493" fmla="*/ 575507 w 609929"/>
                <a:gd name="connsiteY493" fmla="*/ 125794 h 177928"/>
                <a:gd name="connsiteX494" fmla="*/ 585857 w 609929"/>
                <a:gd name="connsiteY494" fmla="*/ 128824 h 177928"/>
                <a:gd name="connsiteX495" fmla="*/ 589703 w 609929"/>
                <a:gd name="connsiteY495" fmla="*/ 136944 h 177928"/>
                <a:gd name="connsiteX496" fmla="*/ 589703 w 609929"/>
                <a:gd name="connsiteY496" fmla="*/ 137083 h 177928"/>
                <a:gd name="connsiteX497" fmla="*/ 583779 w 609929"/>
                <a:gd name="connsiteY497" fmla="*/ 137083 h 177928"/>
                <a:gd name="connsiteX498" fmla="*/ 581408 w 609929"/>
                <a:gd name="connsiteY498" fmla="*/ 132601 h 177928"/>
                <a:gd name="connsiteX499" fmla="*/ 575530 w 609929"/>
                <a:gd name="connsiteY499" fmla="*/ 131020 h 177928"/>
                <a:gd name="connsiteX500" fmla="*/ 569885 w 609929"/>
                <a:gd name="connsiteY500" fmla="*/ 132311 h 177928"/>
                <a:gd name="connsiteX501" fmla="*/ 567955 w 609929"/>
                <a:gd name="connsiteY501" fmla="*/ 136098 h 177928"/>
                <a:gd name="connsiteX502" fmla="*/ 569164 w 609929"/>
                <a:gd name="connsiteY502" fmla="*/ 138874 h 177928"/>
                <a:gd name="connsiteX503" fmla="*/ 573682 w 609929"/>
                <a:gd name="connsiteY503" fmla="*/ 140626 h 177928"/>
                <a:gd name="connsiteX504" fmla="*/ 579620 w 609929"/>
                <a:gd name="connsiteY504" fmla="*/ 142022 h 177928"/>
                <a:gd name="connsiteX505" fmla="*/ 588307 w 609929"/>
                <a:gd name="connsiteY505" fmla="*/ 145842 h 177928"/>
                <a:gd name="connsiteX506" fmla="*/ 590678 w 609929"/>
                <a:gd name="connsiteY506" fmla="*/ 152500 h 177928"/>
                <a:gd name="connsiteX507" fmla="*/ 586684 w 609929"/>
                <a:gd name="connsiteY507" fmla="*/ 161329 h 177928"/>
                <a:gd name="connsiteX508" fmla="*/ 575493 w 609929"/>
                <a:gd name="connsiteY508" fmla="*/ 164477 h 177928"/>
                <a:gd name="connsiteX509" fmla="*/ 564715 w 609929"/>
                <a:gd name="connsiteY509" fmla="*/ 161141 h 177928"/>
                <a:gd name="connsiteX510" fmla="*/ 560846 w 609929"/>
                <a:gd name="connsiteY510" fmla="*/ 151512 h 177928"/>
                <a:gd name="connsiteX511" fmla="*/ 598578 w 609929"/>
                <a:gd name="connsiteY511" fmla="*/ 177787 h 177928"/>
                <a:gd name="connsiteX512" fmla="*/ 594175 w 609929"/>
                <a:gd name="connsiteY512" fmla="*/ 177787 h 177928"/>
                <a:gd name="connsiteX513" fmla="*/ 601354 w 609929"/>
                <a:gd name="connsiteY513" fmla="*/ 161526 h 177928"/>
                <a:gd name="connsiteX514" fmla="*/ 603726 w 609929"/>
                <a:gd name="connsiteY514" fmla="*/ 145322 h 177928"/>
                <a:gd name="connsiteX515" fmla="*/ 601354 w 609929"/>
                <a:gd name="connsiteY515" fmla="*/ 129091 h 177928"/>
                <a:gd name="connsiteX516" fmla="*/ 594175 w 609929"/>
                <a:gd name="connsiteY516" fmla="*/ 112830 h 177928"/>
                <a:gd name="connsiteX517" fmla="*/ 598578 w 609929"/>
                <a:gd name="connsiteY517" fmla="*/ 112830 h 177928"/>
                <a:gd name="connsiteX518" fmla="*/ 607150 w 609929"/>
                <a:gd name="connsiteY518" fmla="*/ 128534 h 177928"/>
                <a:gd name="connsiteX519" fmla="*/ 609930 w 609929"/>
                <a:gd name="connsiteY519" fmla="*/ 145322 h 177928"/>
                <a:gd name="connsiteX520" fmla="*/ 607150 w 609929"/>
                <a:gd name="connsiteY520" fmla="*/ 162083 h 177928"/>
                <a:gd name="connsiteX521" fmla="*/ 598578 w 609929"/>
                <a:gd name="connsiteY521" fmla="*/ 177787 h 17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609929" h="177928">
                  <a:moveTo>
                    <a:pt x="21096" y="66821"/>
                  </a:moveTo>
                  <a:lnTo>
                    <a:pt x="21096" y="8088"/>
                  </a:lnTo>
                  <a:lnTo>
                    <a:pt x="0" y="8088"/>
                  </a:lnTo>
                  <a:lnTo>
                    <a:pt x="0" y="0"/>
                  </a:lnTo>
                  <a:lnTo>
                    <a:pt x="51304" y="0"/>
                  </a:lnTo>
                  <a:lnTo>
                    <a:pt x="51304" y="8088"/>
                  </a:lnTo>
                  <a:lnTo>
                    <a:pt x="30205" y="8088"/>
                  </a:lnTo>
                  <a:lnTo>
                    <a:pt x="30205" y="66821"/>
                  </a:lnTo>
                  <a:lnTo>
                    <a:pt x="21096" y="66821"/>
                  </a:lnTo>
                  <a:close/>
                  <a:moveTo>
                    <a:pt x="57637" y="18217"/>
                  </a:moveTo>
                  <a:lnTo>
                    <a:pt x="57637" y="48031"/>
                  </a:lnTo>
                  <a:cubicBezTo>
                    <a:pt x="57637" y="52803"/>
                    <a:pt x="58381" y="56132"/>
                    <a:pt x="59883" y="57992"/>
                  </a:cubicBezTo>
                  <a:cubicBezTo>
                    <a:pt x="61371" y="59850"/>
                    <a:pt x="63910" y="60781"/>
                    <a:pt x="67473" y="60781"/>
                  </a:cubicBezTo>
                  <a:cubicBezTo>
                    <a:pt x="72199" y="60781"/>
                    <a:pt x="75759" y="59402"/>
                    <a:pt x="78176" y="56629"/>
                  </a:cubicBezTo>
                  <a:cubicBezTo>
                    <a:pt x="80593" y="53856"/>
                    <a:pt x="81802" y="49783"/>
                    <a:pt x="81802" y="44392"/>
                  </a:cubicBezTo>
                  <a:lnTo>
                    <a:pt x="81802" y="18217"/>
                  </a:lnTo>
                  <a:lnTo>
                    <a:pt x="89979" y="18217"/>
                  </a:lnTo>
                  <a:lnTo>
                    <a:pt x="89979" y="66821"/>
                  </a:lnTo>
                  <a:lnTo>
                    <a:pt x="82157" y="66821"/>
                  </a:lnTo>
                  <a:lnTo>
                    <a:pt x="82157" y="59556"/>
                  </a:lnTo>
                  <a:cubicBezTo>
                    <a:pt x="80468" y="62359"/>
                    <a:pt x="78285" y="64483"/>
                    <a:pt x="75591" y="65892"/>
                  </a:cubicBezTo>
                  <a:cubicBezTo>
                    <a:pt x="72894" y="67318"/>
                    <a:pt x="69736" y="68029"/>
                    <a:pt x="66110" y="68029"/>
                  </a:cubicBezTo>
                  <a:cubicBezTo>
                    <a:pt x="62718" y="68029"/>
                    <a:pt x="59774" y="67456"/>
                    <a:pt x="57264" y="66310"/>
                  </a:cubicBezTo>
                  <a:cubicBezTo>
                    <a:pt x="54755" y="65164"/>
                    <a:pt x="52835" y="63521"/>
                    <a:pt x="51505" y="61401"/>
                  </a:cubicBezTo>
                  <a:cubicBezTo>
                    <a:pt x="50744" y="60222"/>
                    <a:pt x="50201" y="58845"/>
                    <a:pt x="49861" y="57265"/>
                  </a:cubicBezTo>
                  <a:cubicBezTo>
                    <a:pt x="49535" y="55667"/>
                    <a:pt x="49364" y="53158"/>
                    <a:pt x="49364" y="49704"/>
                  </a:cubicBezTo>
                  <a:lnTo>
                    <a:pt x="49364" y="47399"/>
                  </a:lnTo>
                  <a:lnTo>
                    <a:pt x="49364" y="18217"/>
                  </a:lnTo>
                  <a:lnTo>
                    <a:pt x="57637" y="18217"/>
                  </a:lnTo>
                  <a:close/>
                  <a:moveTo>
                    <a:pt x="102420" y="66821"/>
                  </a:moveTo>
                  <a:lnTo>
                    <a:pt x="102420" y="18217"/>
                  </a:lnTo>
                  <a:lnTo>
                    <a:pt x="110320" y="18217"/>
                  </a:lnTo>
                  <a:lnTo>
                    <a:pt x="110320" y="26920"/>
                  </a:lnTo>
                  <a:cubicBezTo>
                    <a:pt x="111621" y="23670"/>
                    <a:pt x="113386" y="21236"/>
                    <a:pt x="115616" y="19610"/>
                  </a:cubicBezTo>
                  <a:cubicBezTo>
                    <a:pt x="117832" y="17999"/>
                    <a:pt x="120559" y="17193"/>
                    <a:pt x="123796" y="17193"/>
                  </a:cubicBezTo>
                  <a:cubicBezTo>
                    <a:pt x="124399" y="17193"/>
                    <a:pt x="124850" y="17193"/>
                    <a:pt x="125113" y="17209"/>
                  </a:cubicBezTo>
                  <a:cubicBezTo>
                    <a:pt x="125390" y="17225"/>
                    <a:pt x="125653" y="17272"/>
                    <a:pt x="125933" y="17334"/>
                  </a:cubicBezTo>
                  <a:lnTo>
                    <a:pt x="125933" y="25929"/>
                  </a:lnTo>
                  <a:cubicBezTo>
                    <a:pt x="125716" y="25899"/>
                    <a:pt x="125485" y="25869"/>
                    <a:pt x="125205" y="25853"/>
                  </a:cubicBezTo>
                  <a:cubicBezTo>
                    <a:pt x="124942" y="25837"/>
                    <a:pt x="124524" y="25837"/>
                    <a:pt x="123980" y="25837"/>
                  </a:cubicBezTo>
                  <a:cubicBezTo>
                    <a:pt x="119630" y="25837"/>
                    <a:pt x="116314" y="27029"/>
                    <a:pt x="114022" y="29400"/>
                  </a:cubicBezTo>
                  <a:cubicBezTo>
                    <a:pt x="111743" y="31770"/>
                    <a:pt x="110597" y="35238"/>
                    <a:pt x="110597" y="39776"/>
                  </a:cubicBezTo>
                  <a:lnTo>
                    <a:pt x="110597" y="66821"/>
                  </a:lnTo>
                  <a:lnTo>
                    <a:pt x="102420" y="66821"/>
                  </a:lnTo>
                  <a:close/>
                  <a:moveTo>
                    <a:pt x="141177" y="42176"/>
                  </a:moveTo>
                  <a:cubicBezTo>
                    <a:pt x="141177" y="48235"/>
                    <a:pt x="142415" y="52895"/>
                    <a:pt x="144895" y="56165"/>
                  </a:cubicBezTo>
                  <a:cubicBezTo>
                    <a:pt x="147371" y="59431"/>
                    <a:pt x="150918" y="61058"/>
                    <a:pt x="155519" y="61058"/>
                  </a:cubicBezTo>
                  <a:cubicBezTo>
                    <a:pt x="159997" y="61058"/>
                    <a:pt x="163528" y="59464"/>
                    <a:pt x="166116" y="56290"/>
                  </a:cubicBezTo>
                  <a:cubicBezTo>
                    <a:pt x="168701" y="53112"/>
                    <a:pt x="169989" y="48762"/>
                    <a:pt x="169989" y="43217"/>
                  </a:cubicBezTo>
                  <a:cubicBezTo>
                    <a:pt x="169989" y="37082"/>
                    <a:pt x="168734" y="32343"/>
                    <a:pt x="166238" y="28998"/>
                  </a:cubicBezTo>
                  <a:cubicBezTo>
                    <a:pt x="163745" y="25652"/>
                    <a:pt x="160198" y="23979"/>
                    <a:pt x="155614" y="23979"/>
                  </a:cubicBezTo>
                  <a:cubicBezTo>
                    <a:pt x="150796" y="23979"/>
                    <a:pt x="147187" y="25497"/>
                    <a:pt x="144786" y="28534"/>
                  </a:cubicBezTo>
                  <a:cubicBezTo>
                    <a:pt x="142386" y="31583"/>
                    <a:pt x="141177" y="36120"/>
                    <a:pt x="141177" y="42176"/>
                  </a:cubicBezTo>
                  <a:close/>
                  <a:moveTo>
                    <a:pt x="133461" y="66821"/>
                  </a:moveTo>
                  <a:lnTo>
                    <a:pt x="133461" y="0"/>
                  </a:lnTo>
                  <a:lnTo>
                    <a:pt x="141454" y="0"/>
                  </a:lnTo>
                  <a:lnTo>
                    <a:pt x="141454" y="24971"/>
                  </a:lnTo>
                  <a:cubicBezTo>
                    <a:pt x="143331" y="22227"/>
                    <a:pt x="145577" y="20153"/>
                    <a:pt x="148224" y="18744"/>
                  </a:cubicBezTo>
                  <a:cubicBezTo>
                    <a:pt x="150872" y="17334"/>
                    <a:pt x="153862" y="16636"/>
                    <a:pt x="157178" y="16636"/>
                  </a:cubicBezTo>
                  <a:cubicBezTo>
                    <a:pt x="163620" y="16636"/>
                    <a:pt x="168793" y="18991"/>
                    <a:pt x="172683" y="23716"/>
                  </a:cubicBezTo>
                  <a:cubicBezTo>
                    <a:pt x="176585" y="28425"/>
                    <a:pt x="178538" y="34757"/>
                    <a:pt x="178538" y="42673"/>
                  </a:cubicBezTo>
                  <a:cubicBezTo>
                    <a:pt x="178538" y="50481"/>
                    <a:pt x="176618" y="56708"/>
                    <a:pt x="172762" y="61338"/>
                  </a:cubicBezTo>
                  <a:cubicBezTo>
                    <a:pt x="168902" y="65984"/>
                    <a:pt x="163745" y="68309"/>
                    <a:pt x="157271" y="68309"/>
                  </a:cubicBezTo>
                  <a:cubicBezTo>
                    <a:pt x="153862" y="68309"/>
                    <a:pt x="150872" y="67687"/>
                    <a:pt x="148317" y="66449"/>
                  </a:cubicBezTo>
                  <a:cubicBezTo>
                    <a:pt x="145761" y="65210"/>
                    <a:pt x="143469" y="63291"/>
                    <a:pt x="141454" y="60702"/>
                  </a:cubicBezTo>
                  <a:lnTo>
                    <a:pt x="141454" y="66821"/>
                  </a:lnTo>
                  <a:lnTo>
                    <a:pt x="133461" y="66821"/>
                  </a:lnTo>
                  <a:close/>
                  <a:moveTo>
                    <a:pt x="218550" y="60330"/>
                  </a:moveTo>
                  <a:cubicBezTo>
                    <a:pt x="215994" y="62994"/>
                    <a:pt x="213297" y="64977"/>
                    <a:pt x="210432" y="66310"/>
                  </a:cubicBezTo>
                  <a:cubicBezTo>
                    <a:pt x="207583" y="67641"/>
                    <a:pt x="204547" y="68309"/>
                    <a:pt x="201326" y="68309"/>
                  </a:cubicBezTo>
                  <a:cubicBezTo>
                    <a:pt x="196367" y="68309"/>
                    <a:pt x="192494" y="67022"/>
                    <a:pt x="189708" y="64437"/>
                  </a:cubicBezTo>
                  <a:cubicBezTo>
                    <a:pt x="186919" y="61848"/>
                    <a:pt x="185526" y="58272"/>
                    <a:pt x="185526" y="53718"/>
                  </a:cubicBezTo>
                  <a:cubicBezTo>
                    <a:pt x="185526" y="49302"/>
                    <a:pt x="186889" y="45835"/>
                    <a:pt x="189629" y="43325"/>
                  </a:cubicBezTo>
                  <a:cubicBezTo>
                    <a:pt x="192372" y="40816"/>
                    <a:pt x="196555" y="39203"/>
                    <a:pt x="202146" y="38475"/>
                  </a:cubicBezTo>
                  <a:cubicBezTo>
                    <a:pt x="203572" y="38320"/>
                    <a:pt x="205492" y="38103"/>
                    <a:pt x="207923" y="37839"/>
                  </a:cubicBezTo>
                  <a:cubicBezTo>
                    <a:pt x="212059" y="37421"/>
                    <a:pt x="214614" y="37003"/>
                    <a:pt x="215543" y="36618"/>
                  </a:cubicBezTo>
                  <a:cubicBezTo>
                    <a:pt x="216488" y="36246"/>
                    <a:pt x="217110" y="35765"/>
                    <a:pt x="217404" y="35175"/>
                  </a:cubicBezTo>
                  <a:cubicBezTo>
                    <a:pt x="217713" y="34589"/>
                    <a:pt x="217868" y="33302"/>
                    <a:pt x="217868" y="31336"/>
                  </a:cubicBezTo>
                  <a:cubicBezTo>
                    <a:pt x="217868" y="28856"/>
                    <a:pt x="216956" y="26999"/>
                    <a:pt x="215141" y="25744"/>
                  </a:cubicBezTo>
                  <a:cubicBezTo>
                    <a:pt x="213330" y="24506"/>
                    <a:pt x="210587" y="23884"/>
                    <a:pt x="206918" y="23884"/>
                  </a:cubicBezTo>
                  <a:cubicBezTo>
                    <a:pt x="203138" y="23884"/>
                    <a:pt x="200273" y="24645"/>
                    <a:pt x="198349" y="26163"/>
                  </a:cubicBezTo>
                  <a:cubicBezTo>
                    <a:pt x="196429" y="27681"/>
                    <a:pt x="195471" y="29926"/>
                    <a:pt x="195471" y="32900"/>
                  </a:cubicBezTo>
                  <a:lnTo>
                    <a:pt x="187755" y="32900"/>
                  </a:lnTo>
                  <a:lnTo>
                    <a:pt x="187755" y="32528"/>
                  </a:lnTo>
                  <a:cubicBezTo>
                    <a:pt x="187755" y="27635"/>
                    <a:pt x="189474" y="23746"/>
                    <a:pt x="192929" y="20910"/>
                  </a:cubicBezTo>
                  <a:cubicBezTo>
                    <a:pt x="196383" y="18062"/>
                    <a:pt x="201122" y="16636"/>
                    <a:pt x="207178" y="16636"/>
                  </a:cubicBezTo>
                  <a:cubicBezTo>
                    <a:pt x="213686" y="16636"/>
                    <a:pt x="218470" y="17861"/>
                    <a:pt x="221540" y="20291"/>
                  </a:cubicBezTo>
                  <a:cubicBezTo>
                    <a:pt x="224606" y="22725"/>
                    <a:pt x="226140" y="26535"/>
                    <a:pt x="226140" y="31721"/>
                  </a:cubicBezTo>
                  <a:lnTo>
                    <a:pt x="226140" y="56026"/>
                  </a:lnTo>
                  <a:cubicBezTo>
                    <a:pt x="226140" y="58101"/>
                    <a:pt x="226371" y="59448"/>
                    <a:pt x="226822" y="60050"/>
                  </a:cubicBezTo>
                  <a:cubicBezTo>
                    <a:pt x="227286" y="60656"/>
                    <a:pt x="228106" y="60966"/>
                    <a:pt x="229285" y="60966"/>
                  </a:cubicBezTo>
                  <a:cubicBezTo>
                    <a:pt x="229532" y="60966"/>
                    <a:pt x="229825" y="60949"/>
                    <a:pt x="230181" y="60903"/>
                  </a:cubicBezTo>
                  <a:cubicBezTo>
                    <a:pt x="230540" y="60857"/>
                    <a:pt x="230958" y="60781"/>
                    <a:pt x="231436" y="60686"/>
                  </a:cubicBezTo>
                  <a:lnTo>
                    <a:pt x="231436" y="67005"/>
                  </a:lnTo>
                  <a:cubicBezTo>
                    <a:pt x="230444" y="67285"/>
                    <a:pt x="229562" y="67473"/>
                    <a:pt x="228821" y="67578"/>
                  </a:cubicBezTo>
                  <a:cubicBezTo>
                    <a:pt x="228090" y="67687"/>
                    <a:pt x="227378" y="67749"/>
                    <a:pt x="226713" y="67749"/>
                  </a:cubicBezTo>
                  <a:cubicBezTo>
                    <a:pt x="223986" y="67749"/>
                    <a:pt x="221941" y="67160"/>
                    <a:pt x="220595" y="65968"/>
                  </a:cubicBezTo>
                  <a:cubicBezTo>
                    <a:pt x="219231" y="64792"/>
                    <a:pt x="218550" y="62994"/>
                    <a:pt x="218550" y="60610"/>
                  </a:cubicBezTo>
                  <a:lnTo>
                    <a:pt x="218550" y="60330"/>
                  </a:lnTo>
                  <a:close/>
                  <a:moveTo>
                    <a:pt x="217776" y="42100"/>
                  </a:moveTo>
                  <a:cubicBezTo>
                    <a:pt x="215592" y="43276"/>
                    <a:pt x="211858" y="44192"/>
                    <a:pt x="206559" y="44857"/>
                  </a:cubicBezTo>
                  <a:cubicBezTo>
                    <a:pt x="204685" y="45104"/>
                    <a:pt x="203276" y="45291"/>
                    <a:pt x="202331" y="45446"/>
                  </a:cubicBezTo>
                  <a:cubicBezTo>
                    <a:pt x="199374" y="45927"/>
                    <a:pt x="197236" y="46809"/>
                    <a:pt x="195935" y="48081"/>
                  </a:cubicBezTo>
                  <a:cubicBezTo>
                    <a:pt x="194635" y="49348"/>
                    <a:pt x="193983" y="51192"/>
                    <a:pt x="193983" y="53623"/>
                  </a:cubicBezTo>
                  <a:cubicBezTo>
                    <a:pt x="193983" y="56040"/>
                    <a:pt x="194740" y="57900"/>
                    <a:pt x="196258" y="59201"/>
                  </a:cubicBezTo>
                  <a:cubicBezTo>
                    <a:pt x="197763" y="60502"/>
                    <a:pt x="199930" y="61150"/>
                    <a:pt x="202749" y="61150"/>
                  </a:cubicBezTo>
                  <a:cubicBezTo>
                    <a:pt x="207132" y="61150"/>
                    <a:pt x="210741" y="60050"/>
                    <a:pt x="213547" y="57838"/>
                  </a:cubicBezTo>
                  <a:cubicBezTo>
                    <a:pt x="216366" y="55621"/>
                    <a:pt x="217776" y="52803"/>
                    <a:pt x="217776" y="49348"/>
                  </a:cubicBezTo>
                  <a:lnTo>
                    <a:pt x="217776" y="42100"/>
                  </a:lnTo>
                  <a:close/>
                  <a:moveTo>
                    <a:pt x="17368" y="177787"/>
                  </a:moveTo>
                  <a:cubicBezTo>
                    <a:pt x="13489" y="172594"/>
                    <a:pt x="10617" y="167345"/>
                    <a:pt x="8770" y="162037"/>
                  </a:cubicBezTo>
                  <a:cubicBezTo>
                    <a:pt x="6922" y="156728"/>
                    <a:pt x="5994" y="151150"/>
                    <a:pt x="5994" y="145322"/>
                  </a:cubicBezTo>
                  <a:cubicBezTo>
                    <a:pt x="5994" y="139477"/>
                    <a:pt x="6922" y="133888"/>
                    <a:pt x="8770" y="128580"/>
                  </a:cubicBezTo>
                  <a:cubicBezTo>
                    <a:pt x="10617" y="123272"/>
                    <a:pt x="13489" y="118023"/>
                    <a:pt x="17368" y="112830"/>
                  </a:cubicBezTo>
                  <a:lnTo>
                    <a:pt x="21748" y="112830"/>
                  </a:lnTo>
                  <a:cubicBezTo>
                    <a:pt x="18531" y="118323"/>
                    <a:pt x="16136" y="123736"/>
                    <a:pt x="14556" y="129091"/>
                  </a:cubicBezTo>
                  <a:cubicBezTo>
                    <a:pt x="12988" y="134448"/>
                    <a:pt x="12198" y="139862"/>
                    <a:pt x="12198" y="145322"/>
                  </a:cubicBezTo>
                  <a:cubicBezTo>
                    <a:pt x="12198" y="150768"/>
                    <a:pt x="12988" y="156169"/>
                    <a:pt x="14556" y="161526"/>
                  </a:cubicBezTo>
                  <a:cubicBezTo>
                    <a:pt x="16136" y="166881"/>
                    <a:pt x="18531" y="172294"/>
                    <a:pt x="21748" y="177787"/>
                  </a:cubicBezTo>
                  <a:lnTo>
                    <a:pt x="17368" y="177787"/>
                  </a:lnTo>
                  <a:close/>
                  <a:moveTo>
                    <a:pt x="33178" y="145391"/>
                  </a:moveTo>
                  <a:cubicBezTo>
                    <a:pt x="33178" y="149932"/>
                    <a:pt x="34084" y="153337"/>
                    <a:pt x="35885" y="155625"/>
                  </a:cubicBezTo>
                  <a:cubicBezTo>
                    <a:pt x="37687" y="157901"/>
                    <a:pt x="40394" y="159040"/>
                    <a:pt x="44006" y="159040"/>
                  </a:cubicBezTo>
                  <a:cubicBezTo>
                    <a:pt x="47444" y="159040"/>
                    <a:pt x="50105" y="157785"/>
                    <a:pt x="51976" y="155276"/>
                  </a:cubicBezTo>
                  <a:cubicBezTo>
                    <a:pt x="53846" y="152767"/>
                    <a:pt x="54788" y="149211"/>
                    <a:pt x="54788" y="144610"/>
                  </a:cubicBezTo>
                  <a:cubicBezTo>
                    <a:pt x="54788" y="140451"/>
                    <a:pt x="53823" y="137188"/>
                    <a:pt x="51883" y="134807"/>
                  </a:cubicBezTo>
                  <a:cubicBezTo>
                    <a:pt x="49944" y="132426"/>
                    <a:pt x="47293" y="131228"/>
                    <a:pt x="43937" y="131228"/>
                  </a:cubicBezTo>
                  <a:cubicBezTo>
                    <a:pt x="40486" y="131228"/>
                    <a:pt x="37825" y="132449"/>
                    <a:pt x="35968" y="134899"/>
                  </a:cubicBezTo>
                  <a:cubicBezTo>
                    <a:pt x="34107" y="137353"/>
                    <a:pt x="33178" y="140847"/>
                    <a:pt x="33178" y="145391"/>
                  </a:cubicBezTo>
                  <a:close/>
                  <a:moveTo>
                    <a:pt x="27392" y="177929"/>
                  </a:moveTo>
                  <a:lnTo>
                    <a:pt x="27392" y="126907"/>
                  </a:lnTo>
                  <a:lnTo>
                    <a:pt x="33389" y="126907"/>
                  </a:lnTo>
                  <a:lnTo>
                    <a:pt x="33389" y="132041"/>
                  </a:lnTo>
                  <a:cubicBezTo>
                    <a:pt x="34897" y="129871"/>
                    <a:pt x="36607" y="128267"/>
                    <a:pt x="38500" y="127256"/>
                  </a:cubicBezTo>
                  <a:cubicBezTo>
                    <a:pt x="40394" y="126236"/>
                    <a:pt x="42646" y="125722"/>
                    <a:pt x="45248" y="125722"/>
                  </a:cubicBezTo>
                  <a:cubicBezTo>
                    <a:pt x="50105" y="125722"/>
                    <a:pt x="53975" y="127467"/>
                    <a:pt x="56866" y="130961"/>
                  </a:cubicBezTo>
                  <a:cubicBezTo>
                    <a:pt x="59761" y="134458"/>
                    <a:pt x="61200" y="139141"/>
                    <a:pt x="61200" y="145019"/>
                  </a:cubicBezTo>
                  <a:cubicBezTo>
                    <a:pt x="61200" y="150953"/>
                    <a:pt x="59734" y="155681"/>
                    <a:pt x="56810" y="159201"/>
                  </a:cubicBezTo>
                  <a:cubicBezTo>
                    <a:pt x="53892" y="162722"/>
                    <a:pt x="50013" y="164477"/>
                    <a:pt x="45179" y="164477"/>
                  </a:cubicBezTo>
                  <a:cubicBezTo>
                    <a:pt x="42623" y="164477"/>
                    <a:pt x="40371" y="164022"/>
                    <a:pt x="38431" y="163104"/>
                  </a:cubicBezTo>
                  <a:cubicBezTo>
                    <a:pt x="36491" y="162188"/>
                    <a:pt x="34805" y="160782"/>
                    <a:pt x="33389" y="158899"/>
                  </a:cubicBezTo>
                  <a:lnTo>
                    <a:pt x="33389" y="177929"/>
                  </a:lnTo>
                  <a:lnTo>
                    <a:pt x="27392" y="177929"/>
                  </a:lnTo>
                  <a:close/>
                  <a:moveTo>
                    <a:pt x="68738" y="163360"/>
                  </a:moveTo>
                  <a:lnTo>
                    <a:pt x="68738" y="113248"/>
                  </a:lnTo>
                  <a:lnTo>
                    <a:pt x="74942" y="113248"/>
                  </a:lnTo>
                  <a:lnTo>
                    <a:pt x="74942" y="163360"/>
                  </a:lnTo>
                  <a:lnTo>
                    <a:pt x="68738" y="163360"/>
                  </a:lnTo>
                  <a:close/>
                  <a:moveTo>
                    <a:pt x="106961" y="158493"/>
                  </a:moveTo>
                  <a:cubicBezTo>
                    <a:pt x="105045" y="160492"/>
                    <a:pt x="103023" y="161977"/>
                    <a:pt x="100872" y="162978"/>
                  </a:cubicBezTo>
                  <a:cubicBezTo>
                    <a:pt x="98735" y="163976"/>
                    <a:pt x="96459" y="164477"/>
                    <a:pt x="94042" y="164477"/>
                  </a:cubicBezTo>
                  <a:cubicBezTo>
                    <a:pt x="90324" y="164477"/>
                    <a:pt x="87420" y="163512"/>
                    <a:pt x="85329" y="161572"/>
                  </a:cubicBezTo>
                  <a:cubicBezTo>
                    <a:pt x="83238" y="159633"/>
                    <a:pt x="82194" y="156949"/>
                    <a:pt x="82194" y="153534"/>
                  </a:cubicBezTo>
                  <a:cubicBezTo>
                    <a:pt x="82194" y="150222"/>
                    <a:pt x="83214" y="147620"/>
                    <a:pt x="85273" y="145740"/>
                  </a:cubicBezTo>
                  <a:cubicBezTo>
                    <a:pt x="87328" y="143856"/>
                    <a:pt x="90466" y="142648"/>
                    <a:pt x="94658" y="142101"/>
                  </a:cubicBezTo>
                  <a:cubicBezTo>
                    <a:pt x="95728" y="141986"/>
                    <a:pt x="97168" y="141825"/>
                    <a:pt x="98992" y="141627"/>
                  </a:cubicBezTo>
                  <a:cubicBezTo>
                    <a:pt x="102094" y="141311"/>
                    <a:pt x="104011" y="140998"/>
                    <a:pt x="104706" y="140708"/>
                  </a:cubicBezTo>
                  <a:cubicBezTo>
                    <a:pt x="105417" y="140428"/>
                    <a:pt x="105881" y="140069"/>
                    <a:pt x="106102" y="139628"/>
                  </a:cubicBezTo>
                  <a:cubicBezTo>
                    <a:pt x="106332" y="139187"/>
                    <a:pt x="106451" y="138222"/>
                    <a:pt x="106451" y="136747"/>
                  </a:cubicBezTo>
                  <a:cubicBezTo>
                    <a:pt x="106451" y="134890"/>
                    <a:pt x="105763" y="133493"/>
                    <a:pt x="104406" y="132555"/>
                  </a:cubicBezTo>
                  <a:cubicBezTo>
                    <a:pt x="103046" y="131623"/>
                    <a:pt x="100991" y="131159"/>
                    <a:pt x="98238" y="131159"/>
                  </a:cubicBezTo>
                  <a:cubicBezTo>
                    <a:pt x="95402" y="131159"/>
                    <a:pt x="93252" y="131728"/>
                    <a:pt x="91813" y="132868"/>
                  </a:cubicBezTo>
                  <a:cubicBezTo>
                    <a:pt x="90370" y="134007"/>
                    <a:pt x="89653" y="135690"/>
                    <a:pt x="89653" y="137919"/>
                  </a:cubicBezTo>
                  <a:lnTo>
                    <a:pt x="83867" y="137919"/>
                  </a:lnTo>
                  <a:lnTo>
                    <a:pt x="83867" y="137642"/>
                  </a:lnTo>
                  <a:cubicBezTo>
                    <a:pt x="83867" y="133971"/>
                    <a:pt x="85154" y="131057"/>
                    <a:pt x="87746" y="128929"/>
                  </a:cubicBezTo>
                  <a:cubicBezTo>
                    <a:pt x="90338" y="126792"/>
                    <a:pt x="93891" y="125722"/>
                    <a:pt x="98432" y="125722"/>
                  </a:cubicBezTo>
                  <a:cubicBezTo>
                    <a:pt x="103313" y="125722"/>
                    <a:pt x="106902" y="126641"/>
                    <a:pt x="109204" y="128465"/>
                  </a:cubicBezTo>
                  <a:cubicBezTo>
                    <a:pt x="111503" y="130289"/>
                    <a:pt x="112652" y="133148"/>
                    <a:pt x="112652" y="137037"/>
                  </a:cubicBezTo>
                  <a:lnTo>
                    <a:pt x="112652" y="155263"/>
                  </a:lnTo>
                  <a:cubicBezTo>
                    <a:pt x="112652" y="156821"/>
                    <a:pt x="112826" y="157832"/>
                    <a:pt x="113166" y="158283"/>
                  </a:cubicBezTo>
                  <a:cubicBezTo>
                    <a:pt x="113511" y="158737"/>
                    <a:pt x="114127" y="158971"/>
                    <a:pt x="115010" y="158971"/>
                  </a:cubicBezTo>
                  <a:cubicBezTo>
                    <a:pt x="115197" y="158971"/>
                    <a:pt x="115418" y="158958"/>
                    <a:pt x="115685" y="158922"/>
                  </a:cubicBezTo>
                  <a:cubicBezTo>
                    <a:pt x="115952" y="158889"/>
                    <a:pt x="116264" y="158829"/>
                    <a:pt x="116627" y="158760"/>
                  </a:cubicBezTo>
                  <a:lnTo>
                    <a:pt x="116627" y="163499"/>
                  </a:lnTo>
                  <a:cubicBezTo>
                    <a:pt x="115882" y="163710"/>
                    <a:pt x="115221" y="163848"/>
                    <a:pt x="114664" y="163930"/>
                  </a:cubicBezTo>
                  <a:cubicBezTo>
                    <a:pt x="114117" y="164012"/>
                    <a:pt x="113584" y="164059"/>
                    <a:pt x="113083" y="164059"/>
                  </a:cubicBezTo>
                  <a:cubicBezTo>
                    <a:pt x="111038" y="164059"/>
                    <a:pt x="109504" y="163617"/>
                    <a:pt x="108493" y="162722"/>
                  </a:cubicBezTo>
                  <a:cubicBezTo>
                    <a:pt x="107472" y="161839"/>
                    <a:pt x="106961" y="160492"/>
                    <a:pt x="106961" y="158701"/>
                  </a:cubicBezTo>
                  <a:lnTo>
                    <a:pt x="106961" y="158493"/>
                  </a:lnTo>
                  <a:close/>
                  <a:moveTo>
                    <a:pt x="106378" y="144821"/>
                  </a:moveTo>
                  <a:cubicBezTo>
                    <a:pt x="104742" y="145704"/>
                    <a:pt x="101943" y="146389"/>
                    <a:pt x="97968" y="146889"/>
                  </a:cubicBezTo>
                  <a:cubicBezTo>
                    <a:pt x="96565" y="147073"/>
                    <a:pt x="95508" y="147215"/>
                    <a:pt x="94796" y="147330"/>
                  </a:cubicBezTo>
                  <a:cubicBezTo>
                    <a:pt x="92580" y="147689"/>
                    <a:pt x="90976" y="148351"/>
                    <a:pt x="89998" y="149306"/>
                  </a:cubicBezTo>
                  <a:cubicBezTo>
                    <a:pt x="89024" y="150258"/>
                    <a:pt x="88536" y="151641"/>
                    <a:pt x="88536" y="153462"/>
                  </a:cubicBezTo>
                  <a:cubicBezTo>
                    <a:pt x="88536" y="155276"/>
                    <a:pt x="89106" y="156669"/>
                    <a:pt x="90242" y="157644"/>
                  </a:cubicBezTo>
                  <a:cubicBezTo>
                    <a:pt x="91372" y="158622"/>
                    <a:pt x="92998" y="159109"/>
                    <a:pt x="95113" y="159109"/>
                  </a:cubicBezTo>
                  <a:cubicBezTo>
                    <a:pt x="98399" y="159109"/>
                    <a:pt x="101106" y="158283"/>
                    <a:pt x="103207" y="156623"/>
                  </a:cubicBezTo>
                  <a:cubicBezTo>
                    <a:pt x="105321" y="154960"/>
                    <a:pt x="106378" y="152846"/>
                    <a:pt x="106378" y="150258"/>
                  </a:cubicBezTo>
                  <a:lnTo>
                    <a:pt x="106378" y="144821"/>
                  </a:lnTo>
                  <a:close/>
                  <a:moveTo>
                    <a:pt x="146528" y="163360"/>
                  </a:moveTo>
                  <a:lnTo>
                    <a:pt x="146528" y="140929"/>
                  </a:lnTo>
                  <a:cubicBezTo>
                    <a:pt x="146528" y="137353"/>
                    <a:pt x="145982" y="134866"/>
                    <a:pt x="144879" y="133493"/>
                  </a:cubicBezTo>
                  <a:cubicBezTo>
                    <a:pt x="143775" y="132123"/>
                    <a:pt x="141892" y="131439"/>
                    <a:pt x="139221" y="131439"/>
                  </a:cubicBezTo>
                  <a:cubicBezTo>
                    <a:pt x="135793" y="131439"/>
                    <a:pt x="133132" y="132403"/>
                    <a:pt x="131238" y="134343"/>
                  </a:cubicBezTo>
                  <a:cubicBezTo>
                    <a:pt x="129345" y="136282"/>
                    <a:pt x="128406" y="139035"/>
                    <a:pt x="128406" y="142602"/>
                  </a:cubicBezTo>
                  <a:lnTo>
                    <a:pt x="128406" y="163360"/>
                  </a:lnTo>
                  <a:lnTo>
                    <a:pt x="122271" y="163360"/>
                  </a:lnTo>
                  <a:lnTo>
                    <a:pt x="122271" y="126907"/>
                  </a:lnTo>
                  <a:lnTo>
                    <a:pt x="128140" y="126907"/>
                  </a:lnTo>
                  <a:lnTo>
                    <a:pt x="128140" y="132216"/>
                  </a:lnTo>
                  <a:cubicBezTo>
                    <a:pt x="129542" y="130115"/>
                    <a:pt x="131205" y="128547"/>
                    <a:pt x="133132" y="127536"/>
                  </a:cubicBezTo>
                  <a:cubicBezTo>
                    <a:pt x="135062" y="126512"/>
                    <a:pt x="137291" y="126002"/>
                    <a:pt x="139837" y="126002"/>
                  </a:cubicBezTo>
                  <a:cubicBezTo>
                    <a:pt x="142577" y="126002"/>
                    <a:pt x="144888" y="126420"/>
                    <a:pt x="146772" y="127243"/>
                  </a:cubicBezTo>
                  <a:cubicBezTo>
                    <a:pt x="148666" y="128070"/>
                    <a:pt x="150118" y="129311"/>
                    <a:pt x="151129" y="130961"/>
                  </a:cubicBezTo>
                  <a:cubicBezTo>
                    <a:pt x="151699" y="131857"/>
                    <a:pt x="152104" y="132891"/>
                    <a:pt x="152361" y="134076"/>
                  </a:cubicBezTo>
                  <a:cubicBezTo>
                    <a:pt x="152604" y="135272"/>
                    <a:pt x="152733" y="137155"/>
                    <a:pt x="152733" y="139743"/>
                  </a:cubicBezTo>
                  <a:lnTo>
                    <a:pt x="152733" y="141475"/>
                  </a:lnTo>
                  <a:lnTo>
                    <a:pt x="152733" y="163360"/>
                  </a:lnTo>
                  <a:lnTo>
                    <a:pt x="146528" y="163360"/>
                  </a:lnTo>
                  <a:close/>
                  <a:moveTo>
                    <a:pt x="166590" y="141825"/>
                  </a:moveTo>
                  <a:lnTo>
                    <a:pt x="186596" y="141825"/>
                  </a:lnTo>
                  <a:cubicBezTo>
                    <a:pt x="186573" y="138420"/>
                    <a:pt x="185714" y="135782"/>
                    <a:pt x="184004" y="133935"/>
                  </a:cubicBezTo>
                  <a:cubicBezTo>
                    <a:pt x="182308" y="132091"/>
                    <a:pt x="179891" y="131159"/>
                    <a:pt x="176766" y="131159"/>
                  </a:cubicBezTo>
                  <a:cubicBezTo>
                    <a:pt x="173746" y="131159"/>
                    <a:pt x="171379" y="132064"/>
                    <a:pt x="169633" y="133888"/>
                  </a:cubicBezTo>
                  <a:cubicBezTo>
                    <a:pt x="167904" y="135703"/>
                    <a:pt x="166880" y="138350"/>
                    <a:pt x="166590" y="141825"/>
                  </a:cubicBezTo>
                  <a:close/>
                  <a:moveTo>
                    <a:pt x="186458" y="151582"/>
                  </a:moveTo>
                  <a:lnTo>
                    <a:pt x="192521" y="151582"/>
                  </a:lnTo>
                  <a:cubicBezTo>
                    <a:pt x="191859" y="155602"/>
                    <a:pt x="190117" y="158760"/>
                    <a:pt x="187281" y="161072"/>
                  </a:cubicBezTo>
                  <a:cubicBezTo>
                    <a:pt x="184446" y="163384"/>
                    <a:pt x="180869" y="164546"/>
                    <a:pt x="176559" y="164546"/>
                  </a:cubicBezTo>
                  <a:cubicBezTo>
                    <a:pt x="171494" y="164546"/>
                    <a:pt x="167496" y="162850"/>
                    <a:pt x="164568" y="159445"/>
                  </a:cubicBezTo>
                  <a:cubicBezTo>
                    <a:pt x="161641" y="156044"/>
                    <a:pt x="160179" y="151397"/>
                    <a:pt x="160179" y="145529"/>
                  </a:cubicBezTo>
                  <a:cubicBezTo>
                    <a:pt x="160179" y="139315"/>
                    <a:pt x="161631" y="134458"/>
                    <a:pt x="164535" y="130961"/>
                  </a:cubicBezTo>
                  <a:cubicBezTo>
                    <a:pt x="167440" y="127467"/>
                    <a:pt x="171435" y="125722"/>
                    <a:pt x="176545" y="125722"/>
                  </a:cubicBezTo>
                  <a:cubicBezTo>
                    <a:pt x="181785" y="125722"/>
                    <a:pt x="185842" y="127339"/>
                    <a:pt x="188710" y="130556"/>
                  </a:cubicBezTo>
                  <a:cubicBezTo>
                    <a:pt x="191579" y="133773"/>
                    <a:pt x="193008" y="138314"/>
                    <a:pt x="193008" y="144192"/>
                  </a:cubicBezTo>
                  <a:cubicBezTo>
                    <a:pt x="193008" y="144936"/>
                    <a:pt x="193008" y="145493"/>
                    <a:pt x="192998" y="145855"/>
                  </a:cubicBezTo>
                  <a:cubicBezTo>
                    <a:pt x="192985" y="146214"/>
                    <a:pt x="192952" y="146576"/>
                    <a:pt x="192916" y="146912"/>
                  </a:cubicBezTo>
                  <a:lnTo>
                    <a:pt x="166627" y="146912"/>
                  </a:lnTo>
                  <a:cubicBezTo>
                    <a:pt x="166696" y="150745"/>
                    <a:pt x="167647" y="153719"/>
                    <a:pt x="169485" y="155823"/>
                  </a:cubicBezTo>
                  <a:cubicBezTo>
                    <a:pt x="171319" y="157924"/>
                    <a:pt x="173875" y="158971"/>
                    <a:pt x="177138" y="158971"/>
                  </a:cubicBezTo>
                  <a:cubicBezTo>
                    <a:pt x="179625" y="158971"/>
                    <a:pt x="181693" y="158332"/>
                    <a:pt x="183310" y="157041"/>
                  </a:cubicBezTo>
                  <a:cubicBezTo>
                    <a:pt x="184933" y="155764"/>
                    <a:pt x="185980" y="153939"/>
                    <a:pt x="186458" y="151582"/>
                  </a:cubicBezTo>
                  <a:close/>
                  <a:moveTo>
                    <a:pt x="204705" y="141825"/>
                  </a:moveTo>
                  <a:lnTo>
                    <a:pt x="224711" y="141825"/>
                  </a:lnTo>
                  <a:cubicBezTo>
                    <a:pt x="224688" y="138420"/>
                    <a:pt x="223828" y="135782"/>
                    <a:pt x="222119" y="133935"/>
                  </a:cubicBezTo>
                  <a:cubicBezTo>
                    <a:pt x="220423" y="132091"/>
                    <a:pt x="218006" y="131159"/>
                    <a:pt x="214881" y="131159"/>
                  </a:cubicBezTo>
                  <a:cubicBezTo>
                    <a:pt x="211861" y="131159"/>
                    <a:pt x="209493" y="132064"/>
                    <a:pt x="207748" y="133888"/>
                  </a:cubicBezTo>
                  <a:cubicBezTo>
                    <a:pt x="206019" y="135703"/>
                    <a:pt x="204995" y="138350"/>
                    <a:pt x="204705" y="141825"/>
                  </a:cubicBezTo>
                  <a:close/>
                  <a:moveTo>
                    <a:pt x="224573" y="151582"/>
                  </a:moveTo>
                  <a:lnTo>
                    <a:pt x="230635" y="151582"/>
                  </a:lnTo>
                  <a:cubicBezTo>
                    <a:pt x="229973" y="155602"/>
                    <a:pt x="228231" y="158760"/>
                    <a:pt x="225396" y="161072"/>
                  </a:cubicBezTo>
                  <a:cubicBezTo>
                    <a:pt x="222561" y="163384"/>
                    <a:pt x="218984" y="164546"/>
                    <a:pt x="214673" y="164546"/>
                  </a:cubicBezTo>
                  <a:cubicBezTo>
                    <a:pt x="209609" y="164546"/>
                    <a:pt x="205611" y="162850"/>
                    <a:pt x="202683" y="159445"/>
                  </a:cubicBezTo>
                  <a:cubicBezTo>
                    <a:pt x="199756" y="156044"/>
                    <a:pt x="198293" y="151397"/>
                    <a:pt x="198293" y="145529"/>
                  </a:cubicBezTo>
                  <a:cubicBezTo>
                    <a:pt x="198293" y="139315"/>
                    <a:pt x="199746" y="134458"/>
                    <a:pt x="202650" y="130961"/>
                  </a:cubicBezTo>
                  <a:cubicBezTo>
                    <a:pt x="205555" y="127467"/>
                    <a:pt x="209549" y="125722"/>
                    <a:pt x="214660" y="125722"/>
                  </a:cubicBezTo>
                  <a:cubicBezTo>
                    <a:pt x="219900" y="125722"/>
                    <a:pt x="223957" y="127339"/>
                    <a:pt x="226825" y="130556"/>
                  </a:cubicBezTo>
                  <a:cubicBezTo>
                    <a:pt x="229694" y="133773"/>
                    <a:pt x="231123" y="138314"/>
                    <a:pt x="231123" y="144192"/>
                  </a:cubicBezTo>
                  <a:cubicBezTo>
                    <a:pt x="231123" y="144936"/>
                    <a:pt x="231123" y="145493"/>
                    <a:pt x="231113" y="145855"/>
                  </a:cubicBezTo>
                  <a:cubicBezTo>
                    <a:pt x="231100" y="146214"/>
                    <a:pt x="231067" y="146576"/>
                    <a:pt x="231031" y="146912"/>
                  </a:cubicBezTo>
                  <a:lnTo>
                    <a:pt x="204741" y="146912"/>
                  </a:lnTo>
                  <a:cubicBezTo>
                    <a:pt x="204811" y="150745"/>
                    <a:pt x="205762" y="153719"/>
                    <a:pt x="207600" y="155823"/>
                  </a:cubicBezTo>
                  <a:cubicBezTo>
                    <a:pt x="209434" y="157924"/>
                    <a:pt x="211990" y="158971"/>
                    <a:pt x="215253" y="158971"/>
                  </a:cubicBezTo>
                  <a:cubicBezTo>
                    <a:pt x="217739" y="158971"/>
                    <a:pt x="219807" y="158332"/>
                    <a:pt x="221424" y="157041"/>
                  </a:cubicBezTo>
                  <a:cubicBezTo>
                    <a:pt x="223048" y="155764"/>
                    <a:pt x="224095" y="153939"/>
                    <a:pt x="224573" y="151582"/>
                  </a:cubicBezTo>
                  <a:close/>
                  <a:moveTo>
                    <a:pt x="238150" y="163360"/>
                  </a:moveTo>
                  <a:lnTo>
                    <a:pt x="238150" y="126907"/>
                  </a:lnTo>
                  <a:lnTo>
                    <a:pt x="244075" y="126907"/>
                  </a:lnTo>
                  <a:lnTo>
                    <a:pt x="244075" y="133437"/>
                  </a:lnTo>
                  <a:cubicBezTo>
                    <a:pt x="245053" y="130997"/>
                    <a:pt x="246377" y="129173"/>
                    <a:pt x="248050" y="127955"/>
                  </a:cubicBezTo>
                  <a:cubicBezTo>
                    <a:pt x="249709" y="126746"/>
                    <a:pt x="251754" y="126140"/>
                    <a:pt x="254181" y="126140"/>
                  </a:cubicBezTo>
                  <a:cubicBezTo>
                    <a:pt x="254636" y="126140"/>
                    <a:pt x="254972" y="126140"/>
                    <a:pt x="255169" y="126153"/>
                  </a:cubicBezTo>
                  <a:cubicBezTo>
                    <a:pt x="255380" y="126163"/>
                    <a:pt x="255578" y="126199"/>
                    <a:pt x="255785" y="126246"/>
                  </a:cubicBezTo>
                  <a:lnTo>
                    <a:pt x="255785" y="132693"/>
                  </a:lnTo>
                  <a:cubicBezTo>
                    <a:pt x="255624" y="132670"/>
                    <a:pt x="255449" y="132647"/>
                    <a:pt x="255238" y="132634"/>
                  </a:cubicBezTo>
                  <a:cubicBezTo>
                    <a:pt x="255041" y="132624"/>
                    <a:pt x="254728" y="132624"/>
                    <a:pt x="254323" y="132624"/>
                  </a:cubicBezTo>
                  <a:cubicBezTo>
                    <a:pt x="251056" y="132624"/>
                    <a:pt x="248570" y="133516"/>
                    <a:pt x="246851" y="135295"/>
                  </a:cubicBezTo>
                  <a:cubicBezTo>
                    <a:pt x="245145" y="137073"/>
                    <a:pt x="244285" y="139674"/>
                    <a:pt x="244285" y="143079"/>
                  </a:cubicBezTo>
                  <a:lnTo>
                    <a:pt x="244285" y="163360"/>
                  </a:lnTo>
                  <a:lnTo>
                    <a:pt x="238150" y="163360"/>
                  </a:lnTo>
                  <a:close/>
                  <a:moveTo>
                    <a:pt x="261291" y="120216"/>
                  </a:moveTo>
                  <a:lnTo>
                    <a:pt x="261291" y="113248"/>
                  </a:lnTo>
                  <a:lnTo>
                    <a:pt x="267426" y="113248"/>
                  </a:lnTo>
                  <a:lnTo>
                    <a:pt x="267426" y="120216"/>
                  </a:lnTo>
                  <a:lnTo>
                    <a:pt x="261291" y="120216"/>
                  </a:lnTo>
                  <a:close/>
                  <a:moveTo>
                    <a:pt x="261291" y="163360"/>
                  </a:moveTo>
                  <a:lnTo>
                    <a:pt x="261291" y="126907"/>
                  </a:lnTo>
                  <a:lnTo>
                    <a:pt x="267426" y="126907"/>
                  </a:lnTo>
                  <a:lnTo>
                    <a:pt x="267426" y="163360"/>
                  </a:lnTo>
                  <a:lnTo>
                    <a:pt x="261291" y="163360"/>
                  </a:lnTo>
                  <a:close/>
                  <a:moveTo>
                    <a:pt x="283955" y="154183"/>
                  </a:moveTo>
                  <a:cubicBezTo>
                    <a:pt x="283955" y="155823"/>
                    <a:pt x="284188" y="156913"/>
                    <a:pt x="284653" y="157459"/>
                  </a:cubicBezTo>
                  <a:cubicBezTo>
                    <a:pt x="285117" y="158006"/>
                    <a:pt x="285967" y="158273"/>
                    <a:pt x="287218" y="158273"/>
                  </a:cubicBezTo>
                  <a:cubicBezTo>
                    <a:pt x="287580" y="158273"/>
                    <a:pt x="288009" y="158260"/>
                    <a:pt x="288522" y="158237"/>
                  </a:cubicBezTo>
                  <a:cubicBezTo>
                    <a:pt x="289033" y="158214"/>
                    <a:pt x="289695" y="158167"/>
                    <a:pt x="290508" y="158098"/>
                  </a:cubicBezTo>
                  <a:lnTo>
                    <a:pt x="290508" y="163301"/>
                  </a:lnTo>
                  <a:cubicBezTo>
                    <a:pt x="289484" y="163489"/>
                    <a:pt x="288578" y="163617"/>
                    <a:pt x="287765" y="163710"/>
                  </a:cubicBezTo>
                  <a:cubicBezTo>
                    <a:pt x="286965" y="163802"/>
                    <a:pt x="286243" y="163848"/>
                    <a:pt x="285605" y="163848"/>
                  </a:cubicBezTo>
                  <a:cubicBezTo>
                    <a:pt x="282736" y="163848"/>
                    <a:pt x="280714" y="163291"/>
                    <a:pt x="279552" y="162188"/>
                  </a:cubicBezTo>
                  <a:cubicBezTo>
                    <a:pt x="278402" y="161072"/>
                    <a:pt x="277823" y="159096"/>
                    <a:pt x="277823" y="156264"/>
                  </a:cubicBezTo>
                  <a:lnTo>
                    <a:pt x="277823" y="131788"/>
                  </a:lnTo>
                  <a:lnTo>
                    <a:pt x="272373" y="131788"/>
                  </a:lnTo>
                  <a:lnTo>
                    <a:pt x="272373" y="126907"/>
                  </a:lnTo>
                  <a:lnTo>
                    <a:pt x="277823" y="126907"/>
                  </a:lnTo>
                  <a:lnTo>
                    <a:pt x="277823" y="116732"/>
                  </a:lnTo>
                  <a:lnTo>
                    <a:pt x="283955" y="116732"/>
                  </a:lnTo>
                  <a:lnTo>
                    <a:pt x="283955" y="126907"/>
                  </a:lnTo>
                  <a:lnTo>
                    <a:pt x="290508" y="126907"/>
                  </a:lnTo>
                  <a:lnTo>
                    <a:pt x="290508" y="131788"/>
                  </a:lnTo>
                  <a:lnTo>
                    <a:pt x="283955" y="131788"/>
                  </a:lnTo>
                  <a:lnTo>
                    <a:pt x="283955" y="154183"/>
                  </a:lnTo>
                  <a:close/>
                  <a:moveTo>
                    <a:pt x="318888" y="158493"/>
                  </a:moveTo>
                  <a:cubicBezTo>
                    <a:pt x="316972" y="160492"/>
                    <a:pt x="314950" y="161977"/>
                    <a:pt x="312799" y="162978"/>
                  </a:cubicBezTo>
                  <a:cubicBezTo>
                    <a:pt x="310662" y="163976"/>
                    <a:pt x="308386" y="164477"/>
                    <a:pt x="305969" y="164477"/>
                  </a:cubicBezTo>
                  <a:cubicBezTo>
                    <a:pt x="302251" y="164477"/>
                    <a:pt x="299347" y="163512"/>
                    <a:pt x="297256" y="161572"/>
                  </a:cubicBezTo>
                  <a:cubicBezTo>
                    <a:pt x="295165" y="159633"/>
                    <a:pt x="294121" y="156949"/>
                    <a:pt x="294121" y="153534"/>
                  </a:cubicBezTo>
                  <a:cubicBezTo>
                    <a:pt x="294121" y="150222"/>
                    <a:pt x="295141" y="147620"/>
                    <a:pt x="297200" y="145740"/>
                  </a:cubicBezTo>
                  <a:cubicBezTo>
                    <a:pt x="299255" y="143856"/>
                    <a:pt x="302393" y="142648"/>
                    <a:pt x="306585" y="142101"/>
                  </a:cubicBezTo>
                  <a:cubicBezTo>
                    <a:pt x="307655" y="141986"/>
                    <a:pt x="309095" y="141825"/>
                    <a:pt x="310919" y="141627"/>
                  </a:cubicBezTo>
                  <a:cubicBezTo>
                    <a:pt x="314021" y="141311"/>
                    <a:pt x="315938" y="140998"/>
                    <a:pt x="316633" y="140708"/>
                  </a:cubicBezTo>
                  <a:cubicBezTo>
                    <a:pt x="317344" y="140428"/>
                    <a:pt x="317808" y="140069"/>
                    <a:pt x="318029" y="139628"/>
                  </a:cubicBezTo>
                  <a:cubicBezTo>
                    <a:pt x="318259" y="139187"/>
                    <a:pt x="318378" y="138222"/>
                    <a:pt x="318378" y="136747"/>
                  </a:cubicBezTo>
                  <a:cubicBezTo>
                    <a:pt x="318378" y="134890"/>
                    <a:pt x="317690" y="133493"/>
                    <a:pt x="316333" y="132555"/>
                  </a:cubicBezTo>
                  <a:cubicBezTo>
                    <a:pt x="314973" y="131623"/>
                    <a:pt x="312918" y="131159"/>
                    <a:pt x="310165" y="131159"/>
                  </a:cubicBezTo>
                  <a:cubicBezTo>
                    <a:pt x="307329" y="131159"/>
                    <a:pt x="305179" y="131728"/>
                    <a:pt x="303740" y="132868"/>
                  </a:cubicBezTo>
                  <a:cubicBezTo>
                    <a:pt x="302297" y="134007"/>
                    <a:pt x="301580" y="135690"/>
                    <a:pt x="301580" y="137919"/>
                  </a:cubicBezTo>
                  <a:lnTo>
                    <a:pt x="295794" y="137919"/>
                  </a:lnTo>
                  <a:lnTo>
                    <a:pt x="295794" y="137642"/>
                  </a:lnTo>
                  <a:cubicBezTo>
                    <a:pt x="295794" y="133971"/>
                    <a:pt x="297081" y="131057"/>
                    <a:pt x="299673" y="128929"/>
                  </a:cubicBezTo>
                  <a:cubicBezTo>
                    <a:pt x="302265" y="126792"/>
                    <a:pt x="305818" y="125722"/>
                    <a:pt x="310359" y="125722"/>
                  </a:cubicBezTo>
                  <a:cubicBezTo>
                    <a:pt x="315240" y="125722"/>
                    <a:pt x="318829" y="126641"/>
                    <a:pt x="321131" y="128465"/>
                  </a:cubicBezTo>
                  <a:cubicBezTo>
                    <a:pt x="323430" y="130289"/>
                    <a:pt x="324579" y="133148"/>
                    <a:pt x="324579" y="137037"/>
                  </a:cubicBezTo>
                  <a:lnTo>
                    <a:pt x="324579" y="155263"/>
                  </a:lnTo>
                  <a:cubicBezTo>
                    <a:pt x="324579" y="156821"/>
                    <a:pt x="324753" y="157832"/>
                    <a:pt x="325093" y="158283"/>
                  </a:cubicBezTo>
                  <a:cubicBezTo>
                    <a:pt x="325438" y="158737"/>
                    <a:pt x="326054" y="158971"/>
                    <a:pt x="326937" y="158971"/>
                  </a:cubicBezTo>
                  <a:cubicBezTo>
                    <a:pt x="327124" y="158971"/>
                    <a:pt x="327345" y="158958"/>
                    <a:pt x="327612" y="158922"/>
                  </a:cubicBezTo>
                  <a:cubicBezTo>
                    <a:pt x="327879" y="158889"/>
                    <a:pt x="328191" y="158829"/>
                    <a:pt x="328554" y="158760"/>
                  </a:cubicBezTo>
                  <a:lnTo>
                    <a:pt x="328554" y="163499"/>
                  </a:lnTo>
                  <a:cubicBezTo>
                    <a:pt x="327809" y="163710"/>
                    <a:pt x="327148" y="163848"/>
                    <a:pt x="326591" y="163930"/>
                  </a:cubicBezTo>
                  <a:cubicBezTo>
                    <a:pt x="326044" y="164012"/>
                    <a:pt x="325511" y="164059"/>
                    <a:pt x="325010" y="164059"/>
                  </a:cubicBezTo>
                  <a:cubicBezTo>
                    <a:pt x="322965" y="164059"/>
                    <a:pt x="321431" y="163617"/>
                    <a:pt x="320420" y="162722"/>
                  </a:cubicBezTo>
                  <a:cubicBezTo>
                    <a:pt x="319399" y="161839"/>
                    <a:pt x="318888" y="160492"/>
                    <a:pt x="318888" y="158701"/>
                  </a:cubicBezTo>
                  <a:lnTo>
                    <a:pt x="318888" y="158493"/>
                  </a:lnTo>
                  <a:close/>
                  <a:moveTo>
                    <a:pt x="318305" y="144821"/>
                  </a:moveTo>
                  <a:cubicBezTo>
                    <a:pt x="316669" y="145704"/>
                    <a:pt x="313870" y="146389"/>
                    <a:pt x="309895" y="146889"/>
                  </a:cubicBezTo>
                  <a:cubicBezTo>
                    <a:pt x="308492" y="147073"/>
                    <a:pt x="307435" y="147215"/>
                    <a:pt x="306723" y="147330"/>
                  </a:cubicBezTo>
                  <a:cubicBezTo>
                    <a:pt x="304507" y="147689"/>
                    <a:pt x="302903" y="148351"/>
                    <a:pt x="301925" y="149306"/>
                  </a:cubicBezTo>
                  <a:cubicBezTo>
                    <a:pt x="300951" y="150258"/>
                    <a:pt x="300463" y="151641"/>
                    <a:pt x="300463" y="153462"/>
                  </a:cubicBezTo>
                  <a:cubicBezTo>
                    <a:pt x="300463" y="155276"/>
                    <a:pt x="301033" y="156669"/>
                    <a:pt x="302169" y="157644"/>
                  </a:cubicBezTo>
                  <a:cubicBezTo>
                    <a:pt x="303299" y="158622"/>
                    <a:pt x="304925" y="159109"/>
                    <a:pt x="307040" y="159109"/>
                  </a:cubicBezTo>
                  <a:cubicBezTo>
                    <a:pt x="310326" y="159109"/>
                    <a:pt x="313033" y="158283"/>
                    <a:pt x="315134" y="156623"/>
                  </a:cubicBezTo>
                  <a:cubicBezTo>
                    <a:pt x="317248" y="154960"/>
                    <a:pt x="318305" y="152846"/>
                    <a:pt x="318305" y="150258"/>
                  </a:cubicBezTo>
                  <a:lnTo>
                    <a:pt x="318305" y="144821"/>
                  </a:lnTo>
                  <a:close/>
                  <a:moveTo>
                    <a:pt x="343050" y="163360"/>
                  </a:moveTo>
                  <a:lnTo>
                    <a:pt x="329598" y="126907"/>
                  </a:lnTo>
                  <a:lnTo>
                    <a:pt x="336174" y="126907"/>
                  </a:lnTo>
                  <a:lnTo>
                    <a:pt x="346340" y="156113"/>
                  </a:lnTo>
                  <a:lnTo>
                    <a:pt x="356272" y="126907"/>
                  </a:lnTo>
                  <a:lnTo>
                    <a:pt x="362845" y="126907"/>
                  </a:lnTo>
                  <a:lnTo>
                    <a:pt x="349534" y="163360"/>
                  </a:lnTo>
                  <a:lnTo>
                    <a:pt x="343050" y="163360"/>
                  </a:lnTo>
                  <a:close/>
                  <a:moveTo>
                    <a:pt x="392747" y="145391"/>
                  </a:moveTo>
                  <a:cubicBezTo>
                    <a:pt x="392747" y="149932"/>
                    <a:pt x="393653" y="153337"/>
                    <a:pt x="395454" y="155625"/>
                  </a:cubicBezTo>
                  <a:cubicBezTo>
                    <a:pt x="397255" y="157901"/>
                    <a:pt x="399962" y="159040"/>
                    <a:pt x="403575" y="159040"/>
                  </a:cubicBezTo>
                  <a:cubicBezTo>
                    <a:pt x="407013" y="159040"/>
                    <a:pt x="409674" y="157785"/>
                    <a:pt x="411544" y="155276"/>
                  </a:cubicBezTo>
                  <a:cubicBezTo>
                    <a:pt x="413415" y="152767"/>
                    <a:pt x="414357" y="149211"/>
                    <a:pt x="414357" y="144610"/>
                  </a:cubicBezTo>
                  <a:cubicBezTo>
                    <a:pt x="414357" y="140451"/>
                    <a:pt x="413392" y="137188"/>
                    <a:pt x="411452" y="134807"/>
                  </a:cubicBezTo>
                  <a:cubicBezTo>
                    <a:pt x="409512" y="132426"/>
                    <a:pt x="406861" y="131228"/>
                    <a:pt x="403506" y="131228"/>
                  </a:cubicBezTo>
                  <a:cubicBezTo>
                    <a:pt x="400054" y="131228"/>
                    <a:pt x="397394" y="132449"/>
                    <a:pt x="395536" y="134899"/>
                  </a:cubicBezTo>
                  <a:cubicBezTo>
                    <a:pt x="393676" y="137353"/>
                    <a:pt x="392747" y="140847"/>
                    <a:pt x="392747" y="145391"/>
                  </a:cubicBezTo>
                  <a:close/>
                  <a:moveTo>
                    <a:pt x="386961" y="177929"/>
                  </a:moveTo>
                  <a:lnTo>
                    <a:pt x="386961" y="126907"/>
                  </a:lnTo>
                  <a:lnTo>
                    <a:pt x="392958" y="126907"/>
                  </a:lnTo>
                  <a:lnTo>
                    <a:pt x="392958" y="132041"/>
                  </a:lnTo>
                  <a:cubicBezTo>
                    <a:pt x="394466" y="129871"/>
                    <a:pt x="396175" y="128267"/>
                    <a:pt x="398069" y="127256"/>
                  </a:cubicBezTo>
                  <a:cubicBezTo>
                    <a:pt x="399962" y="126236"/>
                    <a:pt x="402215" y="125722"/>
                    <a:pt x="404816" y="125722"/>
                  </a:cubicBezTo>
                  <a:cubicBezTo>
                    <a:pt x="409674" y="125722"/>
                    <a:pt x="413543" y="127467"/>
                    <a:pt x="416435" y="130961"/>
                  </a:cubicBezTo>
                  <a:cubicBezTo>
                    <a:pt x="419329" y="134458"/>
                    <a:pt x="420768" y="139141"/>
                    <a:pt x="420768" y="145019"/>
                  </a:cubicBezTo>
                  <a:cubicBezTo>
                    <a:pt x="420768" y="150953"/>
                    <a:pt x="419303" y="155681"/>
                    <a:pt x="416379" y="159201"/>
                  </a:cubicBezTo>
                  <a:cubicBezTo>
                    <a:pt x="413461" y="162722"/>
                    <a:pt x="409582" y="164477"/>
                    <a:pt x="404747" y="164477"/>
                  </a:cubicBezTo>
                  <a:cubicBezTo>
                    <a:pt x="402192" y="164477"/>
                    <a:pt x="399939" y="164022"/>
                    <a:pt x="398000" y="163104"/>
                  </a:cubicBezTo>
                  <a:cubicBezTo>
                    <a:pt x="396060" y="162188"/>
                    <a:pt x="394374" y="160782"/>
                    <a:pt x="392958" y="158899"/>
                  </a:cubicBezTo>
                  <a:lnTo>
                    <a:pt x="392958" y="177929"/>
                  </a:lnTo>
                  <a:lnTo>
                    <a:pt x="386961" y="177929"/>
                  </a:lnTo>
                  <a:close/>
                  <a:moveTo>
                    <a:pt x="432907" y="141825"/>
                  </a:moveTo>
                  <a:lnTo>
                    <a:pt x="452913" y="141825"/>
                  </a:lnTo>
                  <a:cubicBezTo>
                    <a:pt x="452890" y="138420"/>
                    <a:pt x="452030" y="135782"/>
                    <a:pt x="450321" y="133935"/>
                  </a:cubicBezTo>
                  <a:cubicBezTo>
                    <a:pt x="448625" y="132091"/>
                    <a:pt x="446208" y="131159"/>
                    <a:pt x="443083" y="131159"/>
                  </a:cubicBezTo>
                  <a:cubicBezTo>
                    <a:pt x="440063" y="131159"/>
                    <a:pt x="437695" y="132064"/>
                    <a:pt x="435950" y="133888"/>
                  </a:cubicBezTo>
                  <a:cubicBezTo>
                    <a:pt x="434221" y="135703"/>
                    <a:pt x="433197" y="138350"/>
                    <a:pt x="432907" y="141825"/>
                  </a:cubicBezTo>
                  <a:close/>
                  <a:moveTo>
                    <a:pt x="452774" y="151582"/>
                  </a:moveTo>
                  <a:lnTo>
                    <a:pt x="458837" y="151582"/>
                  </a:lnTo>
                  <a:cubicBezTo>
                    <a:pt x="458175" y="155602"/>
                    <a:pt x="456433" y="158760"/>
                    <a:pt x="453598" y="161072"/>
                  </a:cubicBezTo>
                  <a:cubicBezTo>
                    <a:pt x="450762" y="163384"/>
                    <a:pt x="447186" y="164546"/>
                    <a:pt x="442875" y="164546"/>
                  </a:cubicBezTo>
                  <a:cubicBezTo>
                    <a:pt x="437810" y="164546"/>
                    <a:pt x="433812" y="162850"/>
                    <a:pt x="430885" y="159445"/>
                  </a:cubicBezTo>
                  <a:cubicBezTo>
                    <a:pt x="427957" y="156044"/>
                    <a:pt x="426495" y="151397"/>
                    <a:pt x="426495" y="145529"/>
                  </a:cubicBezTo>
                  <a:cubicBezTo>
                    <a:pt x="426495" y="139315"/>
                    <a:pt x="427947" y="134458"/>
                    <a:pt x="430852" y="130961"/>
                  </a:cubicBezTo>
                  <a:cubicBezTo>
                    <a:pt x="433756" y="127467"/>
                    <a:pt x="437751" y="125722"/>
                    <a:pt x="442862" y="125722"/>
                  </a:cubicBezTo>
                  <a:cubicBezTo>
                    <a:pt x="448101" y="125722"/>
                    <a:pt x="452159" y="127339"/>
                    <a:pt x="455027" y="130556"/>
                  </a:cubicBezTo>
                  <a:cubicBezTo>
                    <a:pt x="457895" y="133773"/>
                    <a:pt x="459324" y="138314"/>
                    <a:pt x="459324" y="144192"/>
                  </a:cubicBezTo>
                  <a:cubicBezTo>
                    <a:pt x="459324" y="144936"/>
                    <a:pt x="459324" y="145493"/>
                    <a:pt x="459315" y="145855"/>
                  </a:cubicBezTo>
                  <a:cubicBezTo>
                    <a:pt x="459301" y="146214"/>
                    <a:pt x="459268" y="146576"/>
                    <a:pt x="459232" y="146912"/>
                  </a:cubicBezTo>
                  <a:lnTo>
                    <a:pt x="432943" y="146912"/>
                  </a:lnTo>
                  <a:cubicBezTo>
                    <a:pt x="433012" y="150745"/>
                    <a:pt x="433964" y="153719"/>
                    <a:pt x="435802" y="155823"/>
                  </a:cubicBezTo>
                  <a:cubicBezTo>
                    <a:pt x="437636" y="157924"/>
                    <a:pt x="440191" y="158971"/>
                    <a:pt x="443455" y="158971"/>
                  </a:cubicBezTo>
                  <a:cubicBezTo>
                    <a:pt x="445941" y="158971"/>
                    <a:pt x="448009" y="158332"/>
                    <a:pt x="449626" y="157041"/>
                  </a:cubicBezTo>
                  <a:cubicBezTo>
                    <a:pt x="451250" y="155764"/>
                    <a:pt x="452297" y="153939"/>
                    <a:pt x="452774" y="151582"/>
                  </a:cubicBezTo>
                  <a:close/>
                  <a:moveTo>
                    <a:pt x="488890" y="158493"/>
                  </a:moveTo>
                  <a:cubicBezTo>
                    <a:pt x="486974" y="160492"/>
                    <a:pt x="484952" y="161977"/>
                    <a:pt x="482801" y="162978"/>
                  </a:cubicBezTo>
                  <a:cubicBezTo>
                    <a:pt x="480664" y="163976"/>
                    <a:pt x="478388" y="164477"/>
                    <a:pt x="475971" y="164477"/>
                  </a:cubicBezTo>
                  <a:cubicBezTo>
                    <a:pt x="472253" y="164477"/>
                    <a:pt x="469349" y="163512"/>
                    <a:pt x="467258" y="161572"/>
                  </a:cubicBezTo>
                  <a:cubicBezTo>
                    <a:pt x="465167" y="159633"/>
                    <a:pt x="464123" y="156949"/>
                    <a:pt x="464123" y="153534"/>
                  </a:cubicBezTo>
                  <a:cubicBezTo>
                    <a:pt x="464123" y="150222"/>
                    <a:pt x="465143" y="147620"/>
                    <a:pt x="467202" y="145740"/>
                  </a:cubicBezTo>
                  <a:cubicBezTo>
                    <a:pt x="469257" y="143856"/>
                    <a:pt x="472395" y="142648"/>
                    <a:pt x="476587" y="142101"/>
                  </a:cubicBezTo>
                  <a:cubicBezTo>
                    <a:pt x="477657" y="141986"/>
                    <a:pt x="479096" y="141825"/>
                    <a:pt x="480921" y="141627"/>
                  </a:cubicBezTo>
                  <a:cubicBezTo>
                    <a:pt x="484023" y="141311"/>
                    <a:pt x="485940" y="140998"/>
                    <a:pt x="486635" y="140708"/>
                  </a:cubicBezTo>
                  <a:cubicBezTo>
                    <a:pt x="487346" y="140428"/>
                    <a:pt x="487810" y="140069"/>
                    <a:pt x="488031" y="139628"/>
                  </a:cubicBezTo>
                  <a:cubicBezTo>
                    <a:pt x="488261" y="139187"/>
                    <a:pt x="488380" y="138222"/>
                    <a:pt x="488380" y="136747"/>
                  </a:cubicBezTo>
                  <a:cubicBezTo>
                    <a:pt x="488380" y="134890"/>
                    <a:pt x="487692" y="133493"/>
                    <a:pt x="486335" y="132555"/>
                  </a:cubicBezTo>
                  <a:cubicBezTo>
                    <a:pt x="484975" y="131623"/>
                    <a:pt x="482920" y="131159"/>
                    <a:pt x="480167" y="131159"/>
                  </a:cubicBezTo>
                  <a:cubicBezTo>
                    <a:pt x="477331" y="131159"/>
                    <a:pt x="475181" y="131728"/>
                    <a:pt x="473742" y="132868"/>
                  </a:cubicBezTo>
                  <a:cubicBezTo>
                    <a:pt x="472299" y="134007"/>
                    <a:pt x="471582" y="135690"/>
                    <a:pt x="471582" y="137919"/>
                  </a:cubicBezTo>
                  <a:lnTo>
                    <a:pt x="465795" y="137919"/>
                  </a:lnTo>
                  <a:lnTo>
                    <a:pt x="465795" y="137642"/>
                  </a:lnTo>
                  <a:cubicBezTo>
                    <a:pt x="465795" y="133971"/>
                    <a:pt x="467083" y="131057"/>
                    <a:pt x="469675" y="128929"/>
                  </a:cubicBezTo>
                  <a:cubicBezTo>
                    <a:pt x="472267" y="126792"/>
                    <a:pt x="475820" y="125722"/>
                    <a:pt x="480361" y="125722"/>
                  </a:cubicBezTo>
                  <a:cubicBezTo>
                    <a:pt x="485242" y="125722"/>
                    <a:pt x="488831" y="126641"/>
                    <a:pt x="491133" y="128465"/>
                  </a:cubicBezTo>
                  <a:cubicBezTo>
                    <a:pt x="493432" y="130289"/>
                    <a:pt x="494581" y="133148"/>
                    <a:pt x="494581" y="137037"/>
                  </a:cubicBezTo>
                  <a:lnTo>
                    <a:pt x="494581" y="155263"/>
                  </a:lnTo>
                  <a:cubicBezTo>
                    <a:pt x="494581" y="156821"/>
                    <a:pt x="494755" y="157832"/>
                    <a:pt x="495095" y="158283"/>
                  </a:cubicBezTo>
                  <a:cubicBezTo>
                    <a:pt x="495440" y="158737"/>
                    <a:pt x="496056" y="158971"/>
                    <a:pt x="496939" y="158971"/>
                  </a:cubicBezTo>
                  <a:cubicBezTo>
                    <a:pt x="497126" y="158971"/>
                    <a:pt x="497347" y="158958"/>
                    <a:pt x="497614" y="158922"/>
                  </a:cubicBezTo>
                  <a:cubicBezTo>
                    <a:pt x="497881" y="158889"/>
                    <a:pt x="498193" y="158829"/>
                    <a:pt x="498556" y="158760"/>
                  </a:cubicBezTo>
                  <a:lnTo>
                    <a:pt x="498556" y="163499"/>
                  </a:lnTo>
                  <a:cubicBezTo>
                    <a:pt x="497811" y="163710"/>
                    <a:pt x="497150" y="163848"/>
                    <a:pt x="496593" y="163930"/>
                  </a:cubicBezTo>
                  <a:cubicBezTo>
                    <a:pt x="496046" y="164012"/>
                    <a:pt x="495513" y="164059"/>
                    <a:pt x="495012" y="164059"/>
                  </a:cubicBezTo>
                  <a:cubicBezTo>
                    <a:pt x="492967" y="164059"/>
                    <a:pt x="491433" y="163617"/>
                    <a:pt x="490422" y="162722"/>
                  </a:cubicBezTo>
                  <a:cubicBezTo>
                    <a:pt x="489401" y="161839"/>
                    <a:pt x="488890" y="160492"/>
                    <a:pt x="488890" y="158701"/>
                  </a:cubicBezTo>
                  <a:lnTo>
                    <a:pt x="488890" y="158493"/>
                  </a:lnTo>
                  <a:close/>
                  <a:moveTo>
                    <a:pt x="488307" y="144821"/>
                  </a:moveTo>
                  <a:cubicBezTo>
                    <a:pt x="486671" y="145704"/>
                    <a:pt x="483872" y="146389"/>
                    <a:pt x="479897" y="146889"/>
                  </a:cubicBezTo>
                  <a:cubicBezTo>
                    <a:pt x="478494" y="147073"/>
                    <a:pt x="477437" y="147215"/>
                    <a:pt x="476725" y="147330"/>
                  </a:cubicBezTo>
                  <a:cubicBezTo>
                    <a:pt x="474509" y="147689"/>
                    <a:pt x="472905" y="148351"/>
                    <a:pt x="471927" y="149306"/>
                  </a:cubicBezTo>
                  <a:cubicBezTo>
                    <a:pt x="470953" y="150258"/>
                    <a:pt x="470465" y="151641"/>
                    <a:pt x="470465" y="153462"/>
                  </a:cubicBezTo>
                  <a:cubicBezTo>
                    <a:pt x="470465" y="155276"/>
                    <a:pt x="471035" y="156669"/>
                    <a:pt x="472171" y="157644"/>
                  </a:cubicBezTo>
                  <a:cubicBezTo>
                    <a:pt x="473301" y="158622"/>
                    <a:pt x="474927" y="159109"/>
                    <a:pt x="477042" y="159109"/>
                  </a:cubicBezTo>
                  <a:cubicBezTo>
                    <a:pt x="480328" y="159109"/>
                    <a:pt x="483035" y="158283"/>
                    <a:pt x="485136" y="156623"/>
                  </a:cubicBezTo>
                  <a:cubicBezTo>
                    <a:pt x="487250" y="154960"/>
                    <a:pt x="488307" y="152846"/>
                    <a:pt x="488307" y="150258"/>
                  </a:cubicBezTo>
                  <a:lnTo>
                    <a:pt x="488307" y="144821"/>
                  </a:lnTo>
                  <a:close/>
                  <a:moveTo>
                    <a:pt x="511379" y="154183"/>
                  </a:moveTo>
                  <a:cubicBezTo>
                    <a:pt x="511379" y="155823"/>
                    <a:pt x="511613" y="156913"/>
                    <a:pt x="512077" y="157459"/>
                  </a:cubicBezTo>
                  <a:cubicBezTo>
                    <a:pt x="512542" y="158006"/>
                    <a:pt x="513391" y="158273"/>
                    <a:pt x="514643" y="158273"/>
                  </a:cubicBezTo>
                  <a:cubicBezTo>
                    <a:pt x="515005" y="158273"/>
                    <a:pt x="515433" y="158260"/>
                    <a:pt x="515947" y="158237"/>
                  </a:cubicBezTo>
                  <a:cubicBezTo>
                    <a:pt x="516457" y="158214"/>
                    <a:pt x="517119" y="158167"/>
                    <a:pt x="517933" y="158098"/>
                  </a:cubicBezTo>
                  <a:lnTo>
                    <a:pt x="517933" y="163301"/>
                  </a:lnTo>
                  <a:cubicBezTo>
                    <a:pt x="516908" y="163489"/>
                    <a:pt x="516003" y="163617"/>
                    <a:pt x="515189" y="163710"/>
                  </a:cubicBezTo>
                  <a:cubicBezTo>
                    <a:pt x="514389" y="163802"/>
                    <a:pt x="513668" y="163848"/>
                    <a:pt x="513029" y="163848"/>
                  </a:cubicBezTo>
                  <a:cubicBezTo>
                    <a:pt x="510161" y="163848"/>
                    <a:pt x="508139" y="163291"/>
                    <a:pt x="506976" y="162188"/>
                  </a:cubicBezTo>
                  <a:cubicBezTo>
                    <a:pt x="505827" y="161072"/>
                    <a:pt x="505247" y="159096"/>
                    <a:pt x="505247" y="156264"/>
                  </a:cubicBezTo>
                  <a:lnTo>
                    <a:pt x="505247" y="131788"/>
                  </a:lnTo>
                  <a:lnTo>
                    <a:pt x="499797" y="131788"/>
                  </a:lnTo>
                  <a:lnTo>
                    <a:pt x="499797" y="126907"/>
                  </a:lnTo>
                  <a:lnTo>
                    <a:pt x="505247" y="126907"/>
                  </a:lnTo>
                  <a:lnTo>
                    <a:pt x="505247" y="116732"/>
                  </a:lnTo>
                  <a:lnTo>
                    <a:pt x="511379" y="116732"/>
                  </a:lnTo>
                  <a:lnTo>
                    <a:pt x="511379" y="126907"/>
                  </a:lnTo>
                  <a:lnTo>
                    <a:pt x="517933" y="126907"/>
                  </a:lnTo>
                  <a:lnTo>
                    <a:pt x="517933" y="131788"/>
                  </a:lnTo>
                  <a:lnTo>
                    <a:pt x="511379" y="131788"/>
                  </a:lnTo>
                  <a:lnTo>
                    <a:pt x="511379" y="154183"/>
                  </a:lnTo>
                  <a:close/>
                  <a:moveTo>
                    <a:pt x="529841" y="126907"/>
                  </a:moveTo>
                  <a:lnTo>
                    <a:pt x="529841" y="149270"/>
                  </a:lnTo>
                  <a:cubicBezTo>
                    <a:pt x="529841" y="152846"/>
                    <a:pt x="530397" y="155345"/>
                    <a:pt x="531523" y="156738"/>
                  </a:cubicBezTo>
                  <a:cubicBezTo>
                    <a:pt x="532640" y="158135"/>
                    <a:pt x="534543" y="158829"/>
                    <a:pt x="537217" y="158829"/>
                  </a:cubicBezTo>
                  <a:cubicBezTo>
                    <a:pt x="540761" y="158829"/>
                    <a:pt x="543431" y="157795"/>
                    <a:pt x="545243" y="155718"/>
                  </a:cubicBezTo>
                  <a:cubicBezTo>
                    <a:pt x="547057" y="153636"/>
                    <a:pt x="547963" y="150584"/>
                    <a:pt x="547963" y="146540"/>
                  </a:cubicBezTo>
                  <a:lnTo>
                    <a:pt x="547963" y="126907"/>
                  </a:lnTo>
                  <a:lnTo>
                    <a:pt x="554095" y="126907"/>
                  </a:lnTo>
                  <a:lnTo>
                    <a:pt x="554095" y="163360"/>
                  </a:lnTo>
                  <a:lnTo>
                    <a:pt x="548229" y="163360"/>
                  </a:lnTo>
                  <a:lnTo>
                    <a:pt x="548229" y="157914"/>
                  </a:lnTo>
                  <a:cubicBezTo>
                    <a:pt x="546962" y="160015"/>
                    <a:pt x="545325" y="161605"/>
                    <a:pt x="543303" y="162662"/>
                  </a:cubicBezTo>
                  <a:cubicBezTo>
                    <a:pt x="541281" y="163733"/>
                    <a:pt x="538913" y="164266"/>
                    <a:pt x="536193" y="164266"/>
                  </a:cubicBezTo>
                  <a:cubicBezTo>
                    <a:pt x="533651" y="164266"/>
                    <a:pt x="531441" y="163838"/>
                    <a:pt x="529561" y="162978"/>
                  </a:cubicBezTo>
                  <a:cubicBezTo>
                    <a:pt x="527677" y="162119"/>
                    <a:pt x="526238" y="160887"/>
                    <a:pt x="525240" y="159294"/>
                  </a:cubicBezTo>
                  <a:cubicBezTo>
                    <a:pt x="524670" y="158411"/>
                    <a:pt x="524262" y="157377"/>
                    <a:pt x="524008" y="156192"/>
                  </a:cubicBezTo>
                  <a:cubicBezTo>
                    <a:pt x="523765" y="154996"/>
                    <a:pt x="523636" y="153116"/>
                    <a:pt x="523636" y="150525"/>
                  </a:cubicBezTo>
                  <a:lnTo>
                    <a:pt x="523636" y="148792"/>
                  </a:lnTo>
                  <a:lnTo>
                    <a:pt x="523636" y="126907"/>
                  </a:lnTo>
                  <a:lnTo>
                    <a:pt x="529841" y="126907"/>
                  </a:lnTo>
                  <a:close/>
                  <a:moveTo>
                    <a:pt x="560846" y="151512"/>
                  </a:moveTo>
                  <a:lnTo>
                    <a:pt x="566701" y="151512"/>
                  </a:lnTo>
                  <a:cubicBezTo>
                    <a:pt x="566931" y="153985"/>
                    <a:pt x="567817" y="155856"/>
                    <a:pt x="569385" y="157133"/>
                  </a:cubicBezTo>
                  <a:cubicBezTo>
                    <a:pt x="570942" y="158401"/>
                    <a:pt x="573149" y="159040"/>
                    <a:pt x="576017" y="159040"/>
                  </a:cubicBezTo>
                  <a:cubicBezTo>
                    <a:pt x="578655" y="159040"/>
                    <a:pt x="580733" y="158526"/>
                    <a:pt x="582254" y="157496"/>
                  </a:cubicBezTo>
                  <a:cubicBezTo>
                    <a:pt x="583779" y="156462"/>
                    <a:pt x="584543" y="155042"/>
                    <a:pt x="584543" y="153254"/>
                  </a:cubicBezTo>
                  <a:cubicBezTo>
                    <a:pt x="584543" y="151908"/>
                    <a:pt x="584174" y="150883"/>
                    <a:pt x="583417" y="150166"/>
                  </a:cubicBezTo>
                  <a:cubicBezTo>
                    <a:pt x="582663" y="149454"/>
                    <a:pt x="581187" y="148839"/>
                    <a:pt x="579004" y="148318"/>
                  </a:cubicBezTo>
                  <a:lnTo>
                    <a:pt x="572148" y="146540"/>
                  </a:lnTo>
                  <a:cubicBezTo>
                    <a:pt x="568291" y="145611"/>
                    <a:pt x="565598" y="144380"/>
                    <a:pt x="564086" y="142859"/>
                  </a:cubicBezTo>
                  <a:cubicBezTo>
                    <a:pt x="562578" y="141324"/>
                    <a:pt x="561820" y="139141"/>
                    <a:pt x="561820" y="136306"/>
                  </a:cubicBezTo>
                  <a:cubicBezTo>
                    <a:pt x="561820" y="133088"/>
                    <a:pt x="563042" y="130520"/>
                    <a:pt x="565482" y="128626"/>
                  </a:cubicBezTo>
                  <a:cubicBezTo>
                    <a:pt x="567919" y="126733"/>
                    <a:pt x="571265" y="125794"/>
                    <a:pt x="575507" y="125794"/>
                  </a:cubicBezTo>
                  <a:cubicBezTo>
                    <a:pt x="579840" y="125794"/>
                    <a:pt x="583288" y="126802"/>
                    <a:pt x="585857" y="128824"/>
                  </a:cubicBezTo>
                  <a:cubicBezTo>
                    <a:pt x="588426" y="130836"/>
                    <a:pt x="589703" y="133553"/>
                    <a:pt x="589703" y="136944"/>
                  </a:cubicBezTo>
                  <a:lnTo>
                    <a:pt x="589703" y="137083"/>
                  </a:lnTo>
                  <a:lnTo>
                    <a:pt x="583779" y="137083"/>
                  </a:lnTo>
                  <a:cubicBezTo>
                    <a:pt x="583637" y="135156"/>
                    <a:pt x="582847" y="133658"/>
                    <a:pt x="581408" y="132601"/>
                  </a:cubicBezTo>
                  <a:cubicBezTo>
                    <a:pt x="579969" y="131544"/>
                    <a:pt x="578003" y="131020"/>
                    <a:pt x="575530" y="131020"/>
                  </a:cubicBezTo>
                  <a:cubicBezTo>
                    <a:pt x="573043" y="131020"/>
                    <a:pt x="571163" y="131448"/>
                    <a:pt x="569885" y="132311"/>
                  </a:cubicBezTo>
                  <a:cubicBezTo>
                    <a:pt x="568594" y="133180"/>
                    <a:pt x="567955" y="134435"/>
                    <a:pt x="567955" y="136098"/>
                  </a:cubicBezTo>
                  <a:cubicBezTo>
                    <a:pt x="567955" y="137270"/>
                    <a:pt x="568360" y="138199"/>
                    <a:pt x="569164" y="138874"/>
                  </a:cubicBezTo>
                  <a:cubicBezTo>
                    <a:pt x="569977" y="139536"/>
                    <a:pt x="571476" y="140129"/>
                    <a:pt x="573682" y="140626"/>
                  </a:cubicBezTo>
                  <a:lnTo>
                    <a:pt x="579620" y="142022"/>
                  </a:lnTo>
                  <a:cubicBezTo>
                    <a:pt x="583825" y="143020"/>
                    <a:pt x="586716" y="144298"/>
                    <a:pt x="588307" y="145842"/>
                  </a:cubicBezTo>
                  <a:cubicBezTo>
                    <a:pt x="589888" y="147399"/>
                    <a:pt x="590678" y="149619"/>
                    <a:pt x="590678" y="152500"/>
                  </a:cubicBezTo>
                  <a:cubicBezTo>
                    <a:pt x="590678" y="156287"/>
                    <a:pt x="589341" y="159225"/>
                    <a:pt x="586684" y="161329"/>
                  </a:cubicBezTo>
                  <a:cubicBezTo>
                    <a:pt x="584010" y="163430"/>
                    <a:pt x="580282" y="164477"/>
                    <a:pt x="575493" y="164477"/>
                  </a:cubicBezTo>
                  <a:cubicBezTo>
                    <a:pt x="570814" y="164477"/>
                    <a:pt x="567224" y="163360"/>
                    <a:pt x="564715" y="161141"/>
                  </a:cubicBezTo>
                  <a:cubicBezTo>
                    <a:pt x="562206" y="158922"/>
                    <a:pt x="560915" y="155704"/>
                    <a:pt x="560846" y="151512"/>
                  </a:cubicBezTo>
                  <a:close/>
                  <a:moveTo>
                    <a:pt x="598578" y="177787"/>
                  </a:moveTo>
                  <a:lnTo>
                    <a:pt x="594175" y="177787"/>
                  </a:lnTo>
                  <a:cubicBezTo>
                    <a:pt x="597383" y="172294"/>
                    <a:pt x="599774" y="166881"/>
                    <a:pt x="601354" y="161526"/>
                  </a:cubicBezTo>
                  <a:cubicBezTo>
                    <a:pt x="602935" y="156169"/>
                    <a:pt x="603726" y="150768"/>
                    <a:pt x="603726" y="145322"/>
                  </a:cubicBezTo>
                  <a:cubicBezTo>
                    <a:pt x="603726" y="139862"/>
                    <a:pt x="602935" y="134448"/>
                    <a:pt x="601354" y="129091"/>
                  </a:cubicBezTo>
                  <a:cubicBezTo>
                    <a:pt x="599774" y="123736"/>
                    <a:pt x="597383" y="118323"/>
                    <a:pt x="594175" y="112830"/>
                  </a:cubicBezTo>
                  <a:lnTo>
                    <a:pt x="598578" y="112830"/>
                  </a:lnTo>
                  <a:cubicBezTo>
                    <a:pt x="602435" y="117997"/>
                    <a:pt x="605293" y="123236"/>
                    <a:pt x="607150" y="128534"/>
                  </a:cubicBezTo>
                  <a:cubicBezTo>
                    <a:pt x="608998" y="133832"/>
                    <a:pt x="609930" y="139431"/>
                    <a:pt x="609930" y="145322"/>
                  </a:cubicBezTo>
                  <a:cubicBezTo>
                    <a:pt x="609930" y="151200"/>
                    <a:pt x="608998" y="156784"/>
                    <a:pt x="607150" y="162083"/>
                  </a:cubicBezTo>
                  <a:cubicBezTo>
                    <a:pt x="605293" y="167381"/>
                    <a:pt x="602435" y="172620"/>
                    <a:pt x="598578" y="177787"/>
                  </a:cubicBezTo>
                  <a:close/>
                </a:path>
              </a:pathLst>
            </a:custGeom>
            <a:solidFill>
              <a:srgbClr val="2B2A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3BC46346-C794-4298-9883-C6BED150395C}"/>
                </a:ext>
              </a:extLst>
            </p:cNvPr>
            <p:cNvSpPr/>
            <p:nvPr/>
          </p:nvSpPr>
          <p:spPr>
            <a:xfrm>
              <a:off x="6479585" y="1548993"/>
              <a:ext cx="419276" cy="180087"/>
            </a:xfrm>
            <a:custGeom>
              <a:avLst/>
              <a:gdLst>
                <a:gd name="connsiteX0" fmla="*/ 0 w 435561"/>
                <a:gd name="connsiteY0" fmla="*/ 0 h 187082"/>
                <a:gd name="connsiteX1" fmla="*/ 435561 w 435561"/>
                <a:gd name="connsiteY1" fmla="*/ 187083 h 18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561" h="187082">
                  <a:moveTo>
                    <a:pt x="0" y="0"/>
                  </a:moveTo>
                  <a:lnTo>
                    <a:pt x="435561" y="187083"/>
                  </a:lnTo>
                </a:path>
              </a:pathLst>
            </a:custGeom>
            <a:ln w="39252" cap="flat">
              <a:solidFill>
                <a:srgbClr val="E31E2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C67550EF-F75D-49AA-9695-62769AD903D5}"/>
                </a:ext>
              </a:extLst>
            </p:cNvPr>
            <p:cNvSpPr/>
            <p:nvPr/>
          </p:nvSpPr>
          <p:spPr>
            <a:xfrm>
              <a:off x="9934878" y="3987420"/>
              <a:ext cx="1269279" cy="1399058"/>
            </a:xfrm>
            <a:custGeom>
              <a:avLst/>
              <a:gdLst>
                <a:gd name="connsiteX0" fmla="*/ 0 w 1318581"/>
                <a:gd name="connsiteY0" fmla="*/ 0 h 1453400"/>
                <a:gd name="connsiteX1" fmla="*/ 1318582 w 1318581"/>
                <a:gd name="connsiteY1" fmla="*/ 1453401 h 145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8581" h="1453400">
                  <a:moveTo>
                    <a:pt x="0" y="0"/>
                  </a:moveTo>
                  <a:lnTo>
                    <a:pt x="1318582" y="1453401"/>
                  </a:lnTo>
                </a:path>
              </a:pathLst>
            </a:custGeom>
            <a:ln w="39265" cap="flat">
              <a:solidFill>
                <a:srgbClr val="E31E2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C12AC4F-3F4B-433F-BFF0-5C5E5460BFE5}"/>
                </a:ext>
              </a:extLst>
            </p:cNvPr>
            <p:cNvSpPr/>
            <p:nvPr/>
          </p:nvSpPr>
          <p:spPr>
            <a:xfrm>
              <a:off x="8928490" y="1779783"/>
              <a:ext cx="1006387" cy="2207637"/>
            </a:xfrm>
            <a:custGeom>
              <a:avLst/>
              <a:gdLst>
                <a:gd name="connsiteX0" fmla="*/ 0 w 1045477"/>
                <a:gd name="connsiteY0" fmla="*/ 0 h 2293385"/>
                <a:gd name="connsiteX1" fmla="*/ 1045478 w 1045477"/>
                <a:gd name="connsiteY1" fmla="*/ 2293386 h 229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5477" h="2293385">
                  <a:moveTo>
                    <a:pt x="0" y="0"/>
                  </a:moveTo>
                  <a:lnTo>
                    <a:pt x="1045478" y="2293386"/>
                  </a:lnTo>
                </a:path>
              </a:pathLst>
            </a:custGeom>
            <a:ln w="39265" cap="flat">
              <a:solidFill>
                <a:srgbClr val="E31E2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287A5A-527F-4580-BC8B-B7B8F0C9F69A}"/>
                </a:ext>
              </a:extLst>
            </p:cNvPr>
            <p:cNvSpPr/>
            <p:nvPr/>
          </p:nvSpPr>
          <p:spPr>
            <a:xfrm>
              <a:off x="8983127" y="4009205"/>
              <a:ext cx="949992" cy="1637037"/>
            </a:xfrm>
            <a:custGeom>
              <a:avLst/>
              <a:gdLst>
                <a:gd name="connsiteX0" fmla="*/ 0 w 921751"/>
                <a:gd name="connsiteY0" fmla="*/ 1518990 h 1518989"/>
                <a:gd name="connsiteX1" fmla="*/ 244849 w 921751"/>
                <a:gd name="connsiteY1" fmla="*/ 890265 h 1518989"/>
                <a:gd name="connsiteX2" fmla="*/ 921751 w 921751"/>
                <a:gd name="connsiteY2" fmla="*/ 0 h 151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1751" h="1518989">
                  <a:moveTo>
                    <a:pt x="0" y="1518990"/>
                  </a:moveTo>
                  <a:lnTo>
                    <a:pt x="244849" y="890265"/>
                  </a:lnTo>
                  <a:lnTo>
                    <a:pt x="921751" y="0"/>
                  </a:lnTo>
                </a:path>
              </a:pathLst>
            </a:custGeom>
            <a:noFill/>
            <a:ln w="39265" cap="flat">
              <a:solidFill>
                <a:srgbClr val="E31E2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F2092572-BB7A-4954-BD7F-1AD0C5700322}"/>
                </a:ext>
              </a:extLst>
            </p:cNvPr>
            <p:cNvSpPr/>
            <p:nvPr/>
          </p:nvSpPr>
          <p:spPr>
            <a:xfrm>
              <a:off x="9045830" y="5383923"/>
              <a:ext cx="2368535" cy="87478"/>
            </a:xfrm>
            <a:custGeom>
              <a:avLst/>
              <a:gdLst>
                <a:gd name="connsiteX0" fmla="*/ 2242160 w 2242160"/>
                <a:gd name="connsiteY0" fmla="*/ 0 h 88221"/>
                <a:gd name="connsiteX1" fmla="*/ 613556 w 2242160"/>
                <a:gd name="connsiteY1" fmla="*/ 63149 h 88221"/>
                <a:gd name="connsiteX2" fmla="*/ 0 w 2242160"/>
                <a:gd name="connsiteY2" fmla="*/ 88222 h 8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2160" h="88221">
                  <a:moveTo>
                    <a:pt x="2242160" y="0"/>
                  </a:moveTo>
                  <a:lnTo>
                    <a:pt x="613556" y="63149"/>
                  </a:lnTo>
                  <a:lnTo>
                    <a:pt x="0" y="88222"/>
                  </a:lnTo>
                </a:path>
              </a:pathLst>
            </a:custGeom>
            <a:noFill/>
            <a:ln w="39265" cap="flat">
              <a:solidFill>
                <a:srgbClr val="E31E2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9C94B852-AA6A-4B1A-A7C7-EC2CD90F829F}"/>
                </a:ext>
              </a:extLst>
            </p:cNvPr>
            <p:cNvSpPr/>
            <p:nvPr/>
          </p:nvSpPr>
          <p:spPr>
            <a:xfrm>
              <a:off x="7746278" y="1183324"/>
              <a:ext cx="82550" cy="316019"/>
            </a:xfrm>
            <a:custGeom>
              <a:avLst/>
              <a:gdLst>
                <a:gd name="connsiteX0" fmla="*/ 0 w 85756"/>
                <a:gd name="connsiteY0" fmla="*/ 328295 h 328294"/>
                <a:gd name="connsiteX1" fmla="*/ 85757 w 85756"/>
                <a:gd name="connsiteY1" fmla="*/ 0 h 32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56" h="328294">
                  <a:moveTo>
                    <a:pt x="0" y="328295"/>
                  </a:moveTo>
                  <a:lnTo>
                    <a:pt x="85757" y="0"/>
                  </a:lnTo>
                </a:path>
              </a:pathLst>
            </a:custGeom>
            <a:ln w="39265" cap="flat">
              <a:solidFill>
                <a:srgbClr val="E31E2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48492132-4C28-4B22-91AE-6832AEAA9178}"/>
                </a:ext>
              </a:extLst>
            </p:cNvPr>
            <p:cNvSpPr/>
            <p:nvPr/>
          </p:nvSpPr>
          <p:spPr>
            <a:xfrm>
              <a:off x="6672331" y="1473069"/>
              <a:ext cx="28859" cy="191743"/>
            </a:xfrm>
            <a:custGeom>
              <a:avLst/>
              <a:gdLst>
                <a:gd name="connsiteX0" fmla="*/ 29981 w 29980"/>
                <a:gd name="connsiteY0" fmla="*/ 199191 h 199191"/>
                <a:gd name="connsiteX1" fmla="*/ 0 w 29980"/>
                <a:gd name="connsiteY1" fmla="*/ 0 h 19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980" h="199191">
                  <a:moveTo>
                    <a:pt x="29981" y="199191"/>
                  </a:moveTo>
                  <a:lnTo>
                    <a:pt x="0" y="0"/>
                  </a:lnTo>
                </a:path>
              </a:pathLst>
            </a:custGeom>
            <a:ln w="39265" cap="flat">
              <a:solidFill>
                <a:srgbClr val="E31E2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36180726-999E-4811-A233-CE13A9E4F8DD}"/>
                </a:ext>
              </a:extLst>
            </p:cNvPr>
            <p:cNvSpPr/>
            <p:nvPr/>
          </p:nvSpPr>
          <p:spPr>
            <a:xfrm>
              <a:off x="7354835" y="1410615"/>
              <a:ext cx="1114964" cy="2639670"/>
            </a:xfrm>
            <a:custGeom>
              <a:avLst/>
              <a:gdLst>
                <a:gd name="connsiteX0" fmla="*/ 26072 w 1158271"/>
                <a:gd name="connsiteY0" fmla="*/ 0 h 2742199"/>
                <a:gd name="connsiteX1" fmla="*/ 0 w 1158271"/>
                <a:gd name="connsiteY1" fmla="*/ 859993 h 2742199"/>
                <a:gd name="connsiteX2" fmla="*/ 233553 w 1158271"/>
                <a:gd name="connsiteY2" fmla="*/ 1610518 h 2742199"/>
                <a:gd name="connsiteX3" fmla="*/ 958964 w 1158271"/>
                <a:gd name="connsiteY3" fmla="*/ 1712310 h 2742199"/>
                <a:gd name="connsiteX4" fmla="*/ 1158271 w 1158271"/>
                <a:gd name="connsiteY4" fmla="*/ 2742200 h 2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271" h="2742199">
                  <a:moveTo>
                    <a:pt x="26072" y="0"/>
                  </a:moveTo>
                  <a:lnTo>
                    <a:pt x="0" y="859993"/>
                  </a:lnTo>
                  <a:lnTo>
                    <a:pt x="233553" y="1610518"/>
                  </a:lnTo>
                  <a:lnTo>
                    <a:pt x="958964" y="1712310"/>
                  </a:lnTo>
                  <a:cubicBezTo>
                    <a:pt x="958964" y="1712310"/>
                    <a:pt x="1013831" y="2033634"/>
                    <a:pt x="1158271" y="2742200"/>
                  </a:cubicBezTo>
                </a:path>
              </a:pathLst>
            </a:custGeom>
            <a:noFill/>
            <a:ln w="34823" cap="flat">
              <a:solidFill>
                <a:srgbClr val="9D9E9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D45B8626-10BA-4313-9136-7B9F16047FF1}"/>
                </a:ext>
              </a:extLst>
            </p:cNvPr>
            <p:cNvSpPr/>
            <p:nvPr/>
          </p:nvSpPr>
          <p:spPr>
            <a:xfrm>
              <a:off x="7062366" y="2960919"/>
              <a:ext cx="517289" cy="1170009"/>
            </a:xfrm>
            <a:custGeom>
              <a:avLst/>
              <a:gdLst>
                <a:gd name="connsiteX0" fmla="*/ 537382 w 537381"/>
                <a:gd name="connsiteY0" fmla="*/ 0 h 1215454"/>
                <a:gd name="connsiteX1" fmla="*/ 0 w 537381"/>
                <a:gd name="connsiteY1" fmla="*/ 1215455 h 12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7381" h="1215454">
                  <a:moveTo>
                    <a:pt x="537382" y="0"/>
                  </a:moveTo>
                  <a:lnTo>
                    <a:pt x="0" y="1215455"/>
                  </a:lnTo>
                </a:path>
              </a:pathLst>
            </a:custGeom>
            <a:ln w="34823" cap="flat">
              <a:solidFill>
                <a:srgbClr val="9D9E9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8585095-70C9-4125-966F-74EA06E321EF}"/>
                </a:ext>
              </a:extLst>
            </p:cNvPr>
            <p:cNvSpPr/>
            <p:nvPr/>
          </p:nvSpPr>
          <p:spPr>
            <a:xfrm>
              <a:off x="6636105" y="2178755"/>
              <a:ext cx="106762" cy="237513"/>
            </a:xfrm>
            <a:custGeom>
              <a:avLst/>
              <a:gdLst>
                <a:gd name="connsiteX0" fmla="*/ 110910 w 110909"/>
                <a:gd name="connsiteY0" fmla="*/ 0 h 246738"/>
                <a:gd name="connsiteX1" fmla="*/ 0 w 110909"/>
                <a:gd name="connsiteY1" fmla="*/ 246738 h 24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909" h="246738">
                  <a:moveTo>
                    <a:pt x="110910" y="0"/>
                  </a:moveTo>
                  <a:lnTo>
                    <a:pt x="0" y="246738"/>
                  </a:lnTo>
                </a:path>
              </a:pathLst>
            </a:custGeom>
            <a:ln w="39255" cap="flat">
              <a:solidFill>
                <a:srgbClr val="E31E24"/>
              </a:solidFill>
              <a:custDash>
                <a:ds d="681750000" sp="2045250000"/>
              </a:custDash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CC9A9B16-293A-4087-AF3F-9CCBCF766A45}"/>
                </a:ext>
              </a:extLst>
            </p:cNvPr>
            <p:cNvSpPr/>
            <p:nvPr/>
          </p:nvSpPr>
          <p:spPr>
            <a:xfrm>
              <a:off x="6742868" y="1715021"/>
              <a:ext cx="166961" cy="463734"/>
            </a:xfrm>
            <a:custGeom>
              <a:avLst/>
              <a:gdLst>
                <a:gd name="connsiteX0" fmla="*/ 173447 w 173446"/>
                <a:gd name="connsiteY0" fmla="*/ 0 h 481746"/>
                <a:gd name="connsiteX1" fmla="*/ 18962 w 173446"/>
                <a:gd name="connsiteY1" fmla="*/ 197976 h 481746"/>
                <a:gd name="connsiteX2" fmla="*/ 0 w 173446"/>
                <a:gd name="connsiteY2" fmla="*/ 481747 h 48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446" h="481746">
                  <a:moveTo>
                    <a:pt x="173447" y="0"/>
                  </a:moveTo>
                  <a:lnTo>
                    <a:pt x="18962" y="197976"/>
                  </a:lnTo>
                  <a:lnTo>
                    <a:pt x="0" y="481747"/>
                  </a:lnTo>
                </a:path>
              </a:pathLst>
            </a:custGeom>
            <a:noFill/>
            <a:ln w="39252" cap="flat">
              <a:solidFill>
                <a:srgbClr val="E31E2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0D94CB9D-55BD-4D29-BCF5-81108812B272}"/>
                </a:ext>
              </a:extLst>
            </p:cNvPr>
            <p:cNvSpPr/>
            <p:nvPr/>
          </p:nvSpPr>
          <p:spPr>
            <a:xfrm>
              <a:off x="6909829" y="1391789"/>
              <a:ext cx="469907" cy="323231"/>
            </a:xfrm>
            <a:custGeom>
              <a:avLst/>
              <a:gdLst>
                <a:gd name="connsiteX0" fmla="*/ 488159 w 488159"/>
                <a:gd name="connsiteY0" fmla="*/ 0 h 335786"/>
                <a:gd name="connsiteX1" fmla="*/ 0 w 488159"/>
                <a:gd name="connsiteY1" fmla="*/ 335786 h 33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8159" h="335786">
                  <a:moveTo>
                    <a:pt x="488159" y="0"/>
                  </a:moveTo>
                  <a:lnTo>
                    <a:pt x="0" y="335786"/>
                  </a:lnTo>
                </a:path>
              </a:pathLst>
            </a:custGeom>
            <a:ln w="39252" cap="flat">
              <a:solidFill>
                <a:srgbClr val="E31E2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8C12D0C-83C8-423B-B15E-24905D160F0C}"/>
                </a:ext>
              </a:extLst>
            </p:cNvPr>
            <p:cNvSpPr/>
            <p:nvPr/>
          </p:nvSpPr>
          <p:spPr>
            <a:xfrm>
              <a:off x="7362710" y="1386415"/>
              <a:ext cx="1567673" cy="393649"/>
            </a:xfrm>
            <a:custGeom>
              <a:avLst/>
              <a:gdLst>
                <a:gd name="connsiteX0" fmla="*/ 1628565 w 1628565"/>
                <a:gd name="connsiteY0" fmla="*/ 407372 h 408939"/>
                <a:gd name="connsiteX1" fmla="*/ 1294894 w 1628565"/>
                <a:gd name="connsiteY1" fmla="*/ 408940 h 408939"/>
                <a:gd name="connsiteX2" fmla="*/ 0 w 1628565"/>
                <a:gd name="connsiteY2" fmla="*/ 0 h 40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8565" h="408939">
                  <a:moveTo>
                    <a:pt x="1628565" y="407372"/>
                  </a:moveTo>
                  <a:lnTo>
                    <a:pt x="1294894" y="408940"/>
                  </a:lnTo>
                  <a:lnTo>
                    <a:pt x="0" y="0"/>
                  </a:lnTo>
                </a:path>
              </a:pathLst>
            </a:custGeom>
            <a:noFill/>
            <a:ln w="39265" cap="flat">
              <a:solidFill>
                <a:srgbClr val="E31E2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B109A3EF-CBE8-411D-A298-89D3969546C8}"/>
                </a:ext>
              </a:extLst>
            </p:cNvPr>
            <p:cNvSpPr/>
            <p:nvPr/>
          </p:nvSpPr>
          <p:spPr>
            <a:xfrm>
              <a:off x="8930383" y="1468303"/>
              <a:ext cx="3016153" cy="310253"/>
            </a:xfrm>
            <a:custGeom>
              <a:avLst/>
              <a:gdLst>
                <a:gd name="connsiteX0" fmla="*/ 3003354 w 3003354"/>
                <a:gd name="connsiteY0" fmla="*/ 0 h 322305"/>
                <a:gd name="connsiteX1" fmla="*/ 256477 w 3003354"/>
                <a:gd name="connsiteY1" fmla="*/ 153811 h 322305"/>
                <a:gd name="connsiteX2" fmla="*/ 0 w 3003354"/>
                <a:gd name="connsiteY2" fmla="*/ 322305 h 32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3354" h="322305">
                  <a:moveTo>
                    <a:pt x="3003354" y="0"/>
                  </a:moveTo>
                  <a:lnTo>
                    <a:pt x="256477" y="153811"/>
                  </a:lnTo>
                  <a:lnTo>
                    <a:pt x="0" y="322305"/>
                  </a:lnTo>
                </a:path>
              </a:pathLst>
            </a:custGeom>
            <a:noFill/>
            <a:ln w="39265" cap="flat">
              <a:solidFill>
                <a:srgbClr val="E31E2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grpSp>
          <p:nvGrpSpPr>
            <p:cNvPr id="84" name="Picture Placeholder 4">
              <a:extLst>
                <a:ext uri="{FF2B5EF4-FFF2-40B4-BE49-F238E27FC236}">
                  <a16:creationId xmlns="" xmlns:a16="http://schemas.microsoft.com/office/drawing/2014/main" id="{7D7AF7B8-987F-4FF2-B2AD-E115C0486777}"/>
                </a:ext>
              </a:extLst>
            </p:cNvPr>
            <p:cNvGrpSpPr/>
            <p:nvPr/>
          </p:nvGrpSpPr>
          <p:grpSpPr>
            <a:xfrm>
              <a:off x="8875535" y="1714467"/>
              <a:ext cx="105913" cy="116659"/>
              <a:chOff x="8605540" y="2253446"/>
              <a:chExt cx="110027" cy="121190"/>
            </a:xfrm>
            <a:solidFill>
              <a:schemeClr val="accent1"/>
            </a:solidFill>
          </p:grpSpPr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3EF18E09-A4FC-47F2-BE15-319EAE3A1671}"/>
                  </a:ext>
                </a:extLst>
              </p:cNvPr>
              <p:cNvSpPr/>
              <p:nvPr/>
            </p:nvSpPr>
            <p:spPr>
              <a:xfrm>
                <a:off x="8605540" y="2253446"/>
                <a:ext cx="110027" cy="96417"/>
              </a:xfrm>
              <a:custGeom>
                <a:avLst/>
                <a:gdLst>
                  <a:gd name="connsiteX0" fmla="*/ 55015 w 110027"/>
                  <a:gd name="connsiteY0" fmla="*/ 0 h 96417"/>
                  <a:gd name="connsiteX1" fmla="*/ 110027 w 110027"/>
                  <a:gd name="connsiteY1" fmla="*/ 96418 h 96417"/>
                  <a:gd name="connsiteX2" fmla="*/ 0 w 110027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17">
                    <a:moveTo>
                      <a:pt x="55015" y="0"/>
                    </a:moveTo>
                    <a:lnTo>
                      <a:pt x="110027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ECAA038B-73BA-42B8-9343-2E6B7E1499A7}"/>
                  </a:ext>
                </a:extLst>
              </p:cNvPr>
              <p:cNvSpPr/>
              <p:nvPr/>
            </p:nvSpPr>
            <p:spPr>
              <a:xfrm>
                <a:off x="8605540" y="2253446"/>
                <a:ext cx="110027" cy="96417"/>
              </a:xfrm>
              <a:custGeom>
                <a:avLst/>
                <a:gdLst>
                  <a:gd name="connsiteX0" fmla="*/ 55015 w 110027"/>
                  <a:gd name="connsiteY0" fmla="*/ 0 h 96417"/>
                  <a:gd name="connsiteX1" fmla="*/ 110027 w 110027"/>
                  <a:gd name="connsiteY1" fmla="*/ 96418 h 96417"/>
                  <a:gd name="connsiteX2" fmla="*/ 0 w 110027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17">
                    <a:moveTo>
                      <a:pt x="55015" y="0"/>
                    </a:moveTo>
                    <a:lnTo>
                      <a:pt x="110027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87" name="Picture Placeholder 4">
              <a:extLst>
                <a:ext uri="{FF2B5EF4-FFF2-40B4-BE49-F238E27FC236}">
                  <a16:creationId xmlns="" xmlns:a16="http://schemas.microsoft.com/office/drawing/2014/main" id="{DCB9E322-2DD2-4BF7-921C-CCB13A67F448}"/>
                </a:ext>
              </a:extLst>
            </p:cNvPr>
            <p:cNvGrpSpPr/>
            <p:nvPr/>
          </p:nvGrpSpPr>
          <p:grpSpPr>
            <a:xfrm>
              <a:off x="9753622" y="3653597"/>
              <a:ext cx="105916" cy="116659"/>
              <a:chOff x="9517734" y="4267897"/>
              <a:chExt cx="110030" cy="121190"/>
            </a:xfrm>
            <a:solidFill>
              <a:schemeClr val="accent1"/>
            </a:solidFill>
          </p:grpSpPr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3A9597A6-D93C-4DD7-BEC8-6A6596004F8E}"/>
                  </a:ext>
                </a:extLst>
              </p:cNvPr>
              <p:cNvSpPr/>
              <p:nvPr/>
            </p:nvSpPr>
            <p:spPr>
              <a:xfrm>
                <a:off x="9517734" y="4267897"/>
                <a:ext cx="110030" cy="96417"/>
              </a:xfrm>
              <a:custGeom>
                <a:avLst/>
                <a:gdLst>
                  <a:gd name="connsiteX0" fmla="*/ 55019 w 110030"/>
                  <a:gd name="connsiteY0" fmla="*/ 0 h 96417"/>
                  <a:gd name="connsiteX1" fmla="*/ 110031 w 110030"/>
                  <a:gd name="connsiteY1" fmla="*/ 96418 h 96417"/>
                  <a:gd name="connsiteX2" fmla="*/ 0 w 110030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17">
                    <a:moveTo>
                      <a:pt x="55019" y="0"/>
                    </a:moveTo>
                    <a:lnTo>
                      <a:pt x="110031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ED30A821-5B84-41B5-A406-3C5FCCB73490}"/>
                  </a:ext>
                </a:extLst>
              </p:cNvPr>
              <p:cNvSpPr/>
              <p:nvPr/>
            </p:nvSpPr>
            <p:spPr>
              <a:xfrm>
                <a:off x="9517734" y="4267897"/>
                <a:ext cx="110030" cy="96417"/>
              </a:xfrm>
              <a:custGeom>
                <a:avLst/>
                <a:gdLst>
                  <a:gd name="connsiteX0" fmla="*/ 55019 w 110030"/>
                  <a:gd name="connsiteY0" fmla="*/ 0 h 96417"/>
                  <a:gd name="connsiteX1" fmla="*/ 110031 w 110030"/>
                  <a:gd name="connsiteY1" fmla="*/ 96418 h 96417"/>
                  <a:gd name="connsiteX2" fmla="*/ 0 w 110030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17">
                    <a:moveTo>
                      <a:pt x="55019" y="0"/>
                    </a:moveTo>
                    <a:lnTo>
                      <a:pt x="110031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90" name="Picture Placeholder 4">
              <a:extLst>
                <a:ext uri="{FF2B5EF4-FFF2-40B4-BE49-F238E27FC236}">
                  <a16:creationId xmlns="" xmlns:a16="http://schemas.microsoft.com/office/drawing/2014/main" id="{039ACD8D-49C0-4134-9E6F-62A4F0F559D2}"/>
                </a:ext>
              </a:extLst>
            </p:cNvPr>
            <p:cNvGrpSpPr/>
            <p:nvPr/>
          </p:nvGrpSpPr>
          <p:grpSpPr>
            <a:xfrm>
              <a:off x="9669737" y="3464330"/>
              <a:ext cx="105918" cy="116664"/>
              <a:chOff x="9430591" y="4071278"/>
              <a:chExt cx="110033" cy="121195"/>
            </a:xfrm>
            <a:solidFill>
              <a:schemeClr val="accent1"/>
            </a:solidFill>
          </p:grpSpPr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1D0DCABC-8ED4-4EF0-9E32-D4DE1A8DD897}"/>
                  </a:ext>
                </a:extLst>
              </p:cNvPr>
              <p:cNvSpPr/>
              <p:nvPr/>
            </p:nvSpPr>
            <p:spPr>
              <a:xfrm>
                <a:off x="9430591" y="4071278"/>
                <a:ext cx="110033" cy="96421"/>
              </a:xfrm>
              <a:custGeom>
                <a:avLst/>
                <a:gdLst>
                  <a:gd name="connsiteX0" fmla="*/ 55022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22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6E7B8991-9637-4143-B144-129C768F6B80}"/>
                  </a:ext>
                </a:extLst>
              </p:cNvPr>
              <p:cNvSpPr/>
              <p:nvPr/>
            </p:nvSpPr>
            <p:spPr>
              <a:xfrm>
                <a:off x="9430591" y="4071278"/>
                <a:ext cx="110033" cy="96421"/>
              </a:xfrm>
              <a:custGeom>
                <a:avLst/>
                <a:gdLst>
                  <a:gd name="connsiteX0" fmla="*/ 55022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22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93" name="Picture Placeholder 4">
              <a:extLst>
                <a:ext uri="{FF2B5EF4-FFF2-40B4-BE49-F238E27FC236}">
                  <a16:creationId xmlns="" xmlns:a16="http://schemas.microsoft.com/office/drawing/2014/main" id="{411F837E-7DA3-4BF5-986B-FECCDA31DCB1}"/>
                </a:ext>
              </a:extLst>
            </p:cNvPr>
            <p:cNvGrpSpPr/>
            <p:nvPr/>
          </p:nvGrpSpPr>
          <p:grpSpPr>
            <a:xfrm>
              <a:off x="9581461" y="3276680"/>
              <a:ext cx="105918" cy="116664"/>
              <a:chOff x="9338887" y="3876338"/>
              <a:chExt cx="110033" cy="121195"/>
            </a:xfrm>
            <a:solidFill>
              <a:schemeClr val="accent1"/>
            </a:solidFill>
          </p:grpSpPr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8D813390-AD7B-4C89-A082-9E9B1D3A00CA}"/>
                  </a:ext>
                </a:extLst>
              </p:cNvPr>
              <p:cNvSpPr/>
              <p:nvPr/>
            </p:nvSpPr>
            <p:spPr>
              <a:xfrm>
                <a:off x="9338887" y="3876338"/>
                <a:ext cx="110033" cy="96421"/>
              </a:xfrm>
              <a:custGeom>
                <a:avLst/>
                <a:gdLst>
                  <a:gd name="connsiteX0" fmla="*/ 55015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15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BA9A26A3-6C0D-4022-A730-F172E3F04B81}"/>
                  </a:ext>
                </a:extLst>
              </p:cNvPr>
              <p:cNvSpPr/>
              <p:nvPr/>
            </p:nvSpPr>
            <p:spPr>
              <a:xfrm>
                <a:off x="9338887" y="3876338"/>
                <a:ext cx="110033" cy="96421"/>
              </a:xfrm>
              <a:custGeom>
                <a:avLst/>
                <a:gdLst>
                  <a:gd name="connsiteX0" fmla="*/ 55015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15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96" name="Picture Placeholder 4">
              <a:extLst>
                <a:ext uri="{FF2B5EF4-FFF2-40B4-BE49-F238E27FC236}">
                  <a16:creationId xmlns="" xmlns:a16="http://schemas.microsoft.com/office/drawing/2014/main" id="{00A6DD16-0EFD-49CD-8598-25EBA4BE399F}"/>
                </a:ext>
              </a:extLst>
            </p:cNvPr>
            <p:cNvGrpSpPr/>
            <p:nvPr/>
          </p:nvGrpSpPr>
          <p:grpSpPr>
            <a:xfrm>
              <a:off x="9489452" y="3080096"/>
              <a:ext cx="105916" cy="116659"/>
              <a:chOff x="9243303" y="3672119"/>
              <a:chExt cx="110030" cy="121190"/>
            </a:xfrm>
            <a:solidFill>
              <a:schemeClr val="accent1"/>
            </a:solidFill>
          </p:grpSpPr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B76D813B-AA4B-4EE6-8F37-B5B4EEE2AAB9}"/>
                  </a:ext>
                </a:extLst>
              </p:cNvPr>
              <p:cNvSpPr/>
              <p:nvPr/>
            </p:nvSpPr>
            <p:spPr>
              <a:xfrm>
                <a:off x="9243303" y="3672119"/>
                <a:ext cx="110030" cy="96417"/>
              </a:xfrm>
              <a:custGeom>
                <a:avLst/>
                <a:gdLst>
                  <a:gd name="connsiteX0" fmla="*/ 55015 w 110030"/>
                  <a:gd name="connsiteY0" fmla="*/ 0 h 96417"/>
                  <a:gd name="connsiteX1" fmla="*/ 110031 w 110030"/>
                  <a:gd name="connsiteY1" fmla="*/ 96418 h 96417"/>
                  <a:gd name="connsiteX2" fmla="*/ 0 w 110030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17">
                    <a:moveTo>
                      <a:pt x="55015" y="0"/>
                    </a:moveTo>
                    <a:lnTo>
                      <a:pt x="110031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AE0010E8-F7D8-4DFD-AF5C-793C03503276}"/>
                  </a:ext>
                </a:extLst>
              </p:cNvPr>
              <p:cNvSpPr/>
              <p:nvPr/>
            </p:nvSpPr>
            <p:spPr>
              <a:xfrm>
                <a:off x="9243303" y="3672119"/>
                <a:ext cx="110030" cy="96417"/>
              </a:xfrm>
              <a:custGeom>
                <a:avLst/>
                <a:gdLst>
                  <a:gd name="connsiteX0" fmla="*/ 55015 w 110030"/>
                  <a:gd name="connsiteY0" fmla="*/ 0 h 96417"/>
                  <a:gd name="connsiteX1" fmla="*/ 110031 w 110030"/>
                  <a:gd name="connsiteY1" fmla="*/ 96418 h 96417"/>
                  <a:gd name="connsiteX2" fmla="*/ 0 w 110030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17">
                    <a:moveTo>
                      <a:pt x="55015" y="0"/>
                    </a:moveTo>
                    <a:lnTo>
                      <a:pt x="110031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99" name="Picture Placeholder 4">
              <a:extLst>
                <a:ext uri="{FF2B5EF4-FFF2-40B4-BE49-F238E27FC236}">
                  <a16:creationId xmlns="" xmlns:a16="http://schemas.microsoft.com/office/drawing/2014/main" id="{2E8E4953-E384-4FD3-95CD-A79CA3039577}"/>
                </a:ext>
              </a:extLst>
            </p:cNvPr>
            <p:cNvGrpSpPr/>
            <p:nvPr/>
          </p:nvGrpSpPr>
          <p:grpSpPr>
            <a:xfrm>
              <a:off x="9395508" y="2874014"/>
              <a:ext cx="105918" cy="116664"/>
              <a:chOff x="9145711" y="3458033"/>
              <a:chExt cx="110033" cy="121195"/>
            </a:xfrm>
            <a:solidFill>
              <a:schemeClr val="accent1"/>
            </a:solidFill>
          </p:grpSpPr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68DA7904-8890-4536-BBF2-D887E946BE90}"/>
                  </a:ext>
                </a:extLst>
              </p:cNvPr>
              <p:cNvSpPr/>
              <p:nvPr/>
            </p:nvSpPr>
            <p:spPr>
              <a:xfrm>
                <a:off x="9145711" y="3458033"/>
                <a:ext cx="110033" cy="96421"/>
              </a:xfrm>
              <a:custGeom>
                <a:avLst/>
                <a:gdLst>
                  <a:gd name="connsiteX0" fmla="*/ 55015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15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CF049A78-8B1C-4050-B2E3-974786E06B7E}"/>
                  </a:ext>
                </a:extLst>
              </p:cNvPr>
              <p:cNvSpPr/>
              <p:nvPr/>
            </p:nvSpPr>
            <p:spPr>
              <a:xfrm>
                <a:off x="9145711" y="3458033"/>
                <a:ext cx="110033" cy="96421"/>
              </a:xfrm>
              <a:custGeom>
                <a:avLst/>
                <a:gdLst>
                  <a:gd name="connsiteX0" fmla="*/ 55015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15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02" name="Picture Placeholder 4">
              <a:extLst>
                <a:ext uri="{FF2B5EF4-FFF2-40B4-BE49-F238E27FC236}">
                  <a16:creationId xmlns="" xmlns:a16="http://schemas.microsoft.com/office/drawing/2014/main" id="{C100FAC4-1E4F-4015-973A-B416EFA63AB8}"/>
                </a:ext>
              </a:extLst>
            </p:cNvPr>
            <p:cNvGrpSpPr/>
            <p:nvPr/>
          </p:nvGrpSpPr>
          <p:grpSpPr>
            <a:xfrm>
              <a:off x="9299554" y="2663527"/>
              <a:ext cx="105918" cy="116667"/>
              <a:chOff x="9046028" y="3239371"/>
              <a:chExt cx="110033" cy="121199"/>
            </a:xfrm>
            <a:solidFill>
              <a:schemeClr val="accent1"/>
            </a:solidFill>
          </p:grpSpPr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0E043CE6-9EF7-43D6-8F2C-971D34335DE4}"/>
                  </a:ext>
                </a:extLst>
              </p:cNvPr>
              <p:cNvSpPr/>
              <p:nvPr/>
            </p:nvSpPr>
            <p:spPr>
              <a:xfrm>
                <a:off x="9046028" y="3239371"/>
                <a:ext cx="110033" cy="96424"/>
              </a:xfrm>
              <a:custGeom>
                <a:avLst/>
                <a:gdLst>
                  <a:gd name="connsiteX0" fmla="*/ 55022 w 110033"/>
                  <a:gd name="connsiteY0" fmla="*/ 0 h 96424"/>
                  <a:gd name="connsiteX1" fmla="*/ 110034 w 110033"/>
                  <a:gd name="connsiteY1" fmla="*/ 96424 h 96424"/>
                  <a:gd name="connsiteX2" fmla="*/ 0 w 110033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4">
                    <a:moveTo>
                      <a:pt x="55022" y="0"/>
                    </a:moveTo>
                    <a:lnTo>
                      <a:pt x="110034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282FACA4-CA79-457B-9ACB-15672FED97E2}"/>
                  </a:ext>
                </a:extLst>
              </p:cNvPr>
              <p:cNvSpPr/>
              <p:nvPr/>
            </p:nvSpPr>
            <p:spPr>
              <a:xfrm>
                <a:off x="9046028" y="3239371"/>
                <a:ext cx="110033" cy="96424"/>
              </a:xfrm>
              <a:custGeom>
                <a:avLst/>
                <a:gdLst>
                  <a:gd name="connsiteX0" fmla="*/ 55022 w 110033"/>
                  <a:gd name="connsiteY0" fmla="*/ 0 h 96424"/>
                  <a:gd name="connsiteX1" fmla="*/ 110034 w 110033"/>
                  <a:gd name="connsiteY1" fmla="*/ 96424 h 96424"/>
                  <a:gd name="connsiteX2" fmla="*/ 0 w 110033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4">
                    <a:moveTo>
                      <a:pt x="55022" y="0"/>
                    </a:moveTo>
                    <a:lnTo>
                      <a:pt x="110034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05" name="Picture Placeholder 4">
              <a:extLst>
                <a:ext uri="{FF2B5EF4-FFF2-40B4-BE49-F238E27FC236}">
                  <a16:creationId xmlns="" xmlns:a16="http://schemas.microsoft.com/office/drawing/2014/main" id="{2C989CF3-EFAC-4EE6-A3D3-18C0DFB08406}"/>
                </a:ext>
              </a:extLst>
            </p:cNvPr>
            <p:cNvGrpSpPr/>
            <p:nvPr/>
          </p:nvGrpSpPr>
          <p:grpSpPr>
            <a:xfrm>
              <a:off x="9211886" y="2471221"/>
              <a:ext cx="105918" cy="116664"/>
              <a:chOff x="8954956" y="3039594"/>
              <a:chExt cx="110033" cy="121195"/>
            </a:xfrm>
            <a:solidFill>
              <a:schemeClr val="accent1"/>
            </a:solidFill>
          </p:grpSpPr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7C7BEFB1-83B1-43CD-B3F8-9E7BE533E417}"/>
                  </a:ext>
                </a:extLst>
              </p:cNvPr>
              <p:cNvSpPr/>
              <p:nvPr/>
            </p:nvSpPr>
            <p:spPr>
              <a:xfrm>
                <a:off x="8954956" y="3039594"/>
                <a:ext cx="110033" cy="96421"/>
              </a:xfrm>
              <a:custGeom>
                <a:avLst/>
                <a:gdLst>
                  <a:gd name="connsiteX0" fmla="*/ 55019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19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F3B9656D-E7A7-4B8D-9966-3A9B7C1954B0}"/>
                  </a:ext>
                </a:extLst>
              </p:cNvPr>
              <p:cNvSpPr/>
              <p:nvPr/>
            </p:nvSpPr>
            <p:spPr>
              <a:xfrm>
                <a:off x="8954956" y="3039594"/>
                <a:ext cx="110033" cy="96421"/>
              </a:xfrm>
              <a:custGeom>
                <a:avLst/>
                <a:gdLst>
                  <a:gd name="connsiteX0" fmla="*/ 55019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19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08" name="Picture Placeholder 4">
              <a:extLst>
                <a:ext uri="{FF2B5EF4-FFF2-40B4-BE49-F238E27FC236}">
                  <a16:creationId xmlns="" xmlns:a16="http://schemas.microsoft.com/office/drawing/2014/main" id="{01A7FB89-8020-4FC0-9B37-4A7B417E5E48}"/>
                </a:ext>
              </a:extLst>
            </p:cNvPr>
            <p:cNvGrpSpPr/>
            <p:nvPr/>
          </p:nvGrpSpPr>
          <p:grpSpPr>
            <a:xfrm>
              <a:off x="9127913" y="2280799"/>
              <a:ext cx="105918" cy="116659"/>
              <a:chOff x="8867720" y="2841776"/>
              <a:chExt cx="110033" cy="121190"/>
            </a:xfrm>
            <a:solidFill>
              <a:schemeClr val="accent1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BA1AEEA7-C08C-4D57-BA1A-E830C0CD9580}"/>
                  </a:ext>
                </a:extLst>
              </p:cNvPr>
              <p:cNvSpPr/>
              <p:nvPr/>
            </p:nvSpPr>
            <p:spPr>
              <a:xfrm>
                <a:off x="8867720" y="2841776"/>
                <a:ext cx="110033" cy="96417"/>
              </a:xfrm>
              <a:custGeom>
                <a:avLst/>
                <a:gdLst>
                  <a:gd name="connsiteX0" fmla="*/ 55019 w 110033"/>
                  <a:gd name="connsiteY0" fmla="*/ 0 h 96417"/>
                  <a:gd name="connsiteX1" fmla="*/ 110034 w 110033"/>
                  <a:gd name="connsiteY1" fmla="*/ 96418 h 96417"/>
                  <a:gd name="connsiteX2" fmla="*/ 0 w 110033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17">
                    <a:moveTo>
                      <a:pt x="55019" y="0"/>
                    </a:moveTo>
                    <a:lnTo>
                      <a:pt x="110034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53C352A4-39A4-479C-AF49-A5C07098B1B7}"/>
                  </a:ext>
                </a:extLst>
              </p:cNvPr>
              <p:cNvSpPr/>
              <p:nvPr/>
            </p:nvSpPr>
            <p:spPr>
              <a:xfrm>
                <a:off x="8867720" y="2841776"/>
                <a:ext cx="110033" cy="96417"/>
              </a:xfrm>
              <a:custGeom>
                <a:avLst/>
                <a:gdLst>
                  <a:gd name="connsiteX0" fmla="*/ 55019 w 110033"/>
                  <a:gd name="connsiteY0" fmla="*/ 0 h 96417"/>
                  <a:gd name="connsiteX1" fmla="*/ 110034 w 110033"/>
                  <a:gd name="connsiteY1" fmla="*/ 96418 h 96417"/>
                  <a:gd name="connsiteX2" fmla="*/ 0 w 110033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17">
                    <a:moveTo>
                      <a:pt x="55019" y="0"/>
                    </a:moveTo>
                    <a:lnTo>
                      <a:pt x="110034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11" name="Picture Placeholder 4">
              <a:extLst>
                <a:ext uri="{FF2B5EF4-FFF2-40B4-BE49-F238E27FC236}">
                  <a16:creationId xmlns="" xmlns:a16="http://schemas.microsoft.com/office/drawing/2014/main" id="{FC418745-0E52-4414-9F4E-D272974379DF}"/>
                </a:ext>
              </a:extLst>
            </p:cNvPr>
            <p:cNvGrpSpPr/>
            <p:nvPr/>
          </p:nvGrpSpPr>
          <p:grpSpPr>
            <a:xfrm>
              <a:off x="9045178" y="2094168"/>
              <a:ext cx="105913" cy="116659"/>
              <a:chOff x="8781773" y="2647896"/>
              <a:chExt cx="110027" cy="121190"/>
            </a:xfrm>
            <a:solidFill>
              <a:schemeClr val="accent1"/>
            </a:solidFill>
          </p:grpSpPr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039F1B23-8A6F-4778-B7C5-E6EFE27FFF01}"/>
                  </a:ext>
                </a:extLst>
              </p:cNvPr>
              <p:cNvSpPr/>
              <p:nvPr/>
            </p:nvSpPr>
            <p:spPr>
              <a:xfrm>
                <a:off x="8781773" y="2647896"/>
                <a:ext cx="110027" cy="96417"/>
              </a:xfrm>
              <a:custGeom>
                <a:avLst/>
                <a:gdLst>
                  <a:gd name="connsiteX0" fmla="*/ 55012 w 110027"/>
                  <a:gd name="connsiteY0" fmla="*/ 0 h 96417"/>
                  <a:gd name="connsiteX1" fmla="*/ 110027 w 110027"/>
                  <a:gd name="connsiteY1" fmla="*/ 96418 h 96417"/>
                  <a:gd name="connsiteX2" fmla="*/ 0 w 110027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17">
                    <a:moveTo>
                      <a:pt x="55012" y="0"/>
                    </a:moveTo>
                    <a:lnTo>
                      <a:pt x="110027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A556DDC7-4C0D-4F33-AB42-DF6A305D87A7}"/>
                  </a:ext>
                </a:extLst>
              </p:cNvPr>
              <p:cNvSpPr/>
              <p:nvPr/>
            </p:nvSpPr>
            <p:spPr>
              <a:xfrm>
                <a:off x="8781773" y="2647896"/>
                <a:ext cx="110027" cy="96417"/>
              </a:xfrm>
              <a:custGeom>
                <a:avLst/>
                <a:gdLst>
                  <a:gd name="connsiteX0" fmla="*/ 55012 w 110027"/>
                  <a:gd name="connsiteY0" fmla="*/ 0 h 96417"/>
                  <a:gd name="connsiteX1" fmla="*/ 110027 w 110027"/>
                  <a:gd name="connsiteY1" fmla="*/ 96418 h 96417"/>
                  <a:gd name="connsiteX2" fmla="*/ 0 w 110027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17">
                    <a:moveTo>
                      <a:pt x="55012" y="0"/>
                    </a:moveTo>
                    <a:lnTo>
                      <a:pt x="110027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14" name="Picture Placeholder 4">
              <a:extLst>
                <a:ext uri="{FF2B5EF4-FFF2-40B4-BE49-F238E27FC236}">
                  <a16:creationId xmlns="" xmlns:a16="http://schemas.microsoft.com/office/drawing/2014/main" id="{F5253F4B-5162-4CA3-AD0C-1D26EA007463}"/>
                </a:ext>
              </a:extLst>
            </p:cNvPr>
            <p:cNvGrpSpPr/>
            <p:nvPr/>
          </p:nvGrpSpPr>
          <p:grpSpPr>
            <a:xfrm>
              <a:off x="8964665" y="1928912"/>
              <a:ext cx="105918" cy="116664"/>
              <a:chOff x="8698133" y="2476221"/>
              <a:chExt cx="110033" cy="121195"/>
            </a:xfrm>
            <a:solidFill>
              <a:schemeClr val="accent1"/>
            </a:solidFill>
          </p:grpSpPr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AB67A809-D442-4FF0-A432-4EB6801088FD}"/>
                  </a:ext>
                </a:extLst>
              </p:cNvPr>
              <p:cNvSpPr/>
              <p:nvPr/>
            </p:nvSpPr>
            <p:spPr>
              <a:xfrm>
                <a:off x="8698133" y="2476221"/>
                <a:ext cx="110033" cy="96421"/>
              </a:xfrm>
              <a:custGeom>
                <a:avLst/>
                <a:gdLst>
                  <a:gd name="connsiteX0" fmla="*/ 55019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19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6BB68B87-7138-4715-9146-996950C13F49}"/>
                  </a:ext>
                </a:extLst>
              </p:cNvPr>
              <p:cNvSpPr/>
              <p:nvPr/>
            </p:nvSpPr>
            <p:spPr>
              <a:xfrm>
                <a:off x="8698133" y="2476221"/>
                <a:ext cx="110033" cy="96421"/>
              </a:xfrm>
              <a:custGeom>
                <a:avLst/>
                <a:gdLst>
                  <a:gd name="connsiteX0" fmla="*/ 55019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19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17" name="Picture Placeholder 4">
              <a:extLst>
                <a:ext uri="{FF2B5EF4-FFF2-40B4-BE49-F238E27FC236}">
                  <a16:creationId xmlns="" xmlns:a16="http://schemas.microsoft.com/office/drawing/2014/main" id="{29B49FC4-51E8-425E-B7B1-590B5C1B63F2}"/>
                </a:ext>
              </a:extLst>
            </p:cNvPr>
            <p:cNvGrpSpPr/>
            <p:nvPr/>
          </p:nvGrpSpPr>
          <p:grpSpPr>
            <a:xfrm>
              <a:off x="9887986" y="3912748"/>
              <a:ext cx="105916" cy="116664"/>
              <a:chOff x="9657318" y="4537113"/>
              <a:chExt cx="110030" cy="121195"/>
            </a:xfrm>
            <a:solidFill>
              <a:schemeClr val="accent1"/>
            </a:solidFill>
          </p:grpSpPr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87F98C55-1589-49D4-BE49-9C828F04407E}"/>
                  </a:ext>
                </a:extLst>
              </p:cNvPr>
              <p:cNvSpPr/>
              <p:nvPr/>
            </p:nvSpPr>
            <p:spPr>
              <a:xfrm>
                <a:off x="9657318" y="4537113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87643C62-FD08-4D46-B21A-5638255D6500}"/>
                  </a:ext>
                </a:extLst>
              </p:cNvPr>
              <p:cNvSpPr/>
              <p:nvPr/>
            </p:nvSpPr>
            <p:spPr>
              <a:xfrm>
                <a:off x="9657318" y="4537113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20" name="Picture Placeholder 4">
              <a:extLst>
                <a:ext uri="{FF2B5EF4-FFF2-40B4-BE49-F238E27FC236}">
                  <a16:creationId xmlns="" xmlns:a16="http://schemas.microsoft.com/office/drawing/2014/main" id="{45ADF315-3209-42E7-9C81-07310B151B53}"/>
                </a:ext>
              </a:extLst>
            </p:cNvPr>
            <p:cNvGrpSpPr/>
            <p:nvPr/>
          </p:nvGrpSpPr>
          <p:grpSpPr>
            <a:xfrm>
              <a:off x="9239355" y="4798570"/>
              <a:ext cx="107083" cy="92817"/>
              <a:chOff x="8983567" y="5457328"/>
              <a:chExt cx="111243" cy="96421"/>
            </a:xfrm>
            <a:solidFill>
              <a:schemeClr val="accent1"/>
            </a:solidFill>
          </p:grpSpPr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5A008F28-1928-4522-ABC2-7904D3D27778}"/>
                  </a:ext>
                </a:extLst>
              </p:cNvPr>
              <p:cNvSpPr/>
              <p:nvPr/>
            </p:nvSpPr>
            <p:spPr>
              <a:xfrm>
                <a:off x="8984783" y="5457328"/>
                <a:ext cx="110027" cy="96421"/>
              </a:xfrm>
              <a:custGeom>
                <a:avLst/>
                <a:gdLst>
                  <a:gd name="connsiteX0" fmla="*/ 55009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09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CFF31B66-C78F-4A4F-8B88-C6ED8787B7CE}"/>
                  </a:ext>
                </a:extLst>
              </p:cNvPr>
              <p:cNvSpPr/>
              <p:nvPr/>
            </p:nvSpPr>
            <p:spPr>
              <a:xfrm>
                <a:off x="8983567" y="5457328"/>
                <a:ext cx="110027" cy="96421"/>
              </a:xfrm>
              <a:custGeom>
                <a:avLst/>
                <a:gdLst>
                  <a:gd name="connsiteX0" fmla="*/ 55009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09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23" name="Picture Placeholder 4">
              <a:extLst>
                <a:ext uri="{FF2B5EF4-FFF2-40B4-BE49-F238E27FC236}">
                  <a16:creationId xmlns="" xmlns:a16="http://schemas.microsoft.com/office/drawing/2014/main" id="{15005BC9-1208-4751-802F-ACA6DC4C0A8E}"/>
                </a:ext>
              </a:extLst>
            </p:cNvPr>
            <p:cNvGrpSpPr/>
            <p:nvPr/>
          </p:nvGrpSpPr>
          <p:grpSpPr>
            <a:xfrm>
              <a:off x="9139737" y="5011437"/>
              <a:ext cx="105917" cy="92817"/>
              <a:chOff x="8880000" y="5678463"/>
              <a:chExt cx="110031" cy="96421"/>
            </a:xfrm>
            <a:solidFill>
              <a:schemeClr val="accent1"/>
            </a:solidFill>
          </p:grpSpPr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0118BD0B-12DD-4AD5-A6F7-BE8B60DF6024}"/>
                  </a:ext>
                </a:extLst>
              </p:cNvPr>
              <p:cNvSpPr/>
              <p:nvPr/>
            </p:nvSpPr>
            <p:spPr>
              <a:xfrm>
                <a:off x="8880001" y="5678463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1297D768-AD04-4C9A-8D6B-FF055552B625}"/>
                  </a:ext>
                </a:extLst>
              </p:cNvPr>
              <p:cNvSpPr/>
              <p:nvPr/>
            </p:nvSpPr>
            <p:spPr>
              <a:xfrm>
                <a:off x="8880000" y="5678463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26" name="Picture Placeholder 4">
              <a:extLst>
                <a:ext uri="{FF2B5EF4-FFF2-40B4-BE49-F238E27FC236}">
                  <a16:creationId xmlns="" xmlns:a16="http://schemas.microsoft.com/office/drawing/2014/main" id="{427D5E66-A7EE-4AC6-B024-D2C5F7168859}"/>
                </a:ext>
              </a:extLst>
            </p:cNvPr>
            <p:cNvGrpSpPr/>
            <p:nvPr/>
          </p:nvGrpSpPr>
          <p:grpSpPr>
            <a:xfrm>
              <a:off x="9072567" y="5196876"/>
              <a:ext cx="105917" cy="92817"/>
              <a:chOff x="8810222" y="5871105"/>
              <a:chExt cx="110031" cy="96421"/>
            </a:xfrm>
            <a:solidFill>
              <a:schemeClr val="accent1"/>
            </a:solidFill>
          </p:grpSpPr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21B1A0ED-ECFF-4AA0-8E4C-568D654F1AFD}"/>
                  </a:ext>
                </a:extLst>
              </p:cNvPr>
              <p:cNvSpPr/>
              <p:nvPr/>
            </p:nvSpPr>
            <p:spPr>
              <a:xfrm>
                <a:off x="8810223" y="5871105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92F815EF-4592-4D55-898B-5F12B429E6FB}"/>
                  </a:ext>
                </a:extLst>
              </p:cNvPr>
              <p:cNvSpPr/>
              <p:nvPr/>
            </p:nvSpPr>
            <p:spPr>
              <a:xfrm>
                <a:off x="8810222" y="5871105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29" name="Picture Placeholder 4">
              <a:extLst>
                <a:ext uri="{FF2B5EF4-FFF2-40B4-BE49-F238E27FC236}">
                  <a16:creationId xmlns="" xmlns:a16="http://schemas.microsoft.com/office/drawing/2014/main" id="{55E75C28-4A3E-46A7-86D5-FC8D39C20FFC}"/>
                </a:ext>
              </a:extLst>
            </p:cNvPr>
            <p:cNvGrpSpPr/>
            <p:nvPr/>
          </p:nvGrpSpPr>
          <p:grpSpPr>
            <a:xfrm>
              <a:off x="9300862" y="5398005"/>
              <a:ext cx="105913" cy="116664"/>
              <a:chOff x="9047388" y="6080060"/>
              <a:chExt cx="110027" cy="121195"/>
            </a:xfrm>
            <a:solidFill>
              <a:schemeClr val="accent1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D49D4B3B-629F-49F2-9D3E-73EC941F5CB1}"/>
                  </a:ext>
                </a:extLst>
              </p:cNvPr>
              <p:cNvSpPr/>
              <p:nvPr/>
            </p:nvSpPr>
            <p:spPr>
              <a:xfrm>
                <a:off x="9047388" y="6080060"/>
                <a:ext cx="110027" cy="96421"/>
              </a:xfrm>
              <a:custGeom>
                <a:avLst/>
                <a:gdLst>
                  <a:gd name="connsiteX0" fmla="*/ 55009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09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C3E8125C-00C6-40B4-8816-F910F25D06C4}"/>
                  </a:ext>
                </a:extLst>
              </p:cNvPr>
              <p:cNvSpPr/>
              <p:nvPr/>
            </p:nvSpPr>
            <p:spPr>
              <a:xfrm>
                <a:off x="9047388" y="6080060"/>
                <a:ext cx="110027" cy="96421"/>
              </a:xfrm>
              <a:custGeom>
                <a:avLst/>
                <a:gdLst>
                  <a:gd name="connsiteX0" fmla="*/ 55009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09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32" name="Picture Placeholder 4">
              <a:extLst>
                <a:ext uri="{FF2B5EF4-FFF2-40B4-BE49-F238E27FC236}">
                  <a16:creationId xmlns="" xmlns:a16="http://schemas.microsoft.com/office/drawing/2014/main" id="{D5C007F7-845E-4EF2-8FDC-515DE1E26070}"/>
                </a:ext>
              </a:extLst>
            </p:cNvPr>
            <p:cNvGrpSpPr/>
            <p:nvPr/>
          </p:nvGrpSpPr>
          <p:grpSpPr>
            <a:xfrm>
              <a:off x="9680727" y="5383923"/>
              <a:ext cx="105913" cy="116664"/>
              <a:chOff x="9442008" y="6065432"/>
              <a:chExt cx="110027" cy="121195"/>
            </a:xfrm>
            <a:solidFill>
              <a:schemeClr val="accent1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7A72A8CA-1879-416F-96B7-675449AB2269}"/>
                  </a:ext>
                </a:extLst>
              </p:cNvPr>
              <p:cNvSpPr/>
              <p:nvPr/>
            </p:nvSpPr>
            <p:spPr>
              <a:xfrm>
                <a:off x="9442008" y="6065432"/>
                <a:ext cx="110027" cy="96421"/>
              </a:xfrm>
              <a:custGeom>
                <a:avLst/>
                <a:gdLst>
                  <a:gd name="connsiteX0" fmla="*/ 55009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09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A92CABE8-BCA3-41F0-B204-77B41C9F86CF}"/>
                  </a:ext>
                </a:extLst>
              </p:cNvPr>
              <p:cNvSpPr/>
              <p:nvPr/>
            </p:nvSpPr>
            <p:spPr>
              <a:xfrm>
                <a:off x="9442008" y="6065432"/>
                <a:ext cx="110027" cy="96421"/>
              </a:xfrm>
              <a:custGeom>
                <a:avLst/>
                <a:gdLst>
                  <a:gd name="connsiteX0" fmla="*/ 55009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09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35" name="Picture Placeholder 4">
              <a:extLst>
                <a:ext uri="{FF2B5EF4-FFF2-40B4-BE49-F238E27FC236}">
                  <a16:creationId xmlns="" xmlns:a16="http://schemas.microsoft.com/office/drawing/2014/main" id="{E04942B9-13A0-4055-ABF7-AB6EB899FC88}"/>
                </a:ext>
              </a:extLst>
            </p:cNvPr>
            <p:cNvGrpSpPr/>
            <p:nvPr/>
          </p:nvGrpSpPr>
          <p:grpSpPr>
            <a:xfrm>
              <a:off x="10069670" y="5368509"/>
              <a:ext cx="105916" cy="116664"/>
              <a:chOff x="9846058" y="6049419"/>
              <a:chExt cx="110030" cy="121195"/>
            </a:xfrm>
            <a:solidFill>
              <a:schemeClr val="accent1"/>
            </a:solidFill>
          </p:grpSpPr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4E59320A-D8EE-419A-BF9A-68F60CB4F583}"/>
                  </a:ext>
                </a:extLst>
              </p:cNvPr>
              <p:cNvSpPr/>
              <p:nvPr/>
            </p:nvSpPr>
            <p:spPr>
              <a:xfrm>
                <a:off x="9846058" y="6049419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6202B192-7F79-440F-A7D5-0A1644B1AC25}"/>
                  </a:ext>
                </a:extLst>
              </p:cNvPr>
              <p:cNvSpPr/>
              <p:nvPr/>
            </p:nvSpPr>
            <p:spPr>
              <a:xfrm>
                <a:off x="9846058" y="6049419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38" name="Picture Placeholder 4">
              <a:extLst>
                <a:ext uri="{FF2B5EF4-FFF2-40B4-BE49-F238E27FC236}">
                  <a16:creationId xmlns="" xmlns:a16="http://schemas.microsoft.com/office/drawing/2014/main" id="{66F5A7C8-01F7-4578-8057-AC2314B870AB}"/>
                </a:ext>
              </a:extLst>
            </p:cNvPr>
            <p:cNvGrpSpPr/>
            <p:nvPr/>
          </p:nvGrpSpPr>
          <p:grpSpPr>
            <a:xfrm>
              <a:off x="10355452" y="5357139"/>
              <a:ext cx="105913" cy="116659"/>
              <a:chOff x="10142941" y="6037607"/>
              <a:chExt cx="110027" cy="121190"/>
            </a:xfrm>
            <a:solidFill>
              <a:schemeClr val="accent1"/>
            </a:solidFill>
          </p:grpSpPr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9ACE4FD2-F272-46EE-A2CC-B661B081667C}"/>
                  </a:ext>
                </a:extLst>
              </p:cNvPr>
              <p:cNvSpPr/>
              <p:nvPr/>
            </p:nvSpPr>
            <p:spPr>
              <a:xfrm>
                <a:off x="10142941" y="6037607"/>
                <a:ext cx="110027" cy="96417"/>
              </a:xfrm>
              <a:custGeom>
                <a:avLst/>
                <a:gdLst>
                  <a:gd name="connsiteX0" fmla="*/ 55015 w 110027"/>
                  <a:gd name="connsiteY0" fmla="*/ 0 h 96417"/>
                  <a:gd name="connsiteX1" fmla="*/ 110027 w 110027"/>
                  <a:gd name="connsiteY1" fmla="*/ 96418 h 96417"/>
                  <a:gd name="connsiteX2" fmla="*/ 0 w 110027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17">
                    <a:moveTo>
                      <a:pt x="55015" y="0"/>
                    </a:moveTo>
                    <a:lnTo>
                      <a:pt x="110027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D4B2B9E0-4E7C-44E9-9D4C-F4ABB8B8E12E}"/>
                  </a:ext>
                </a:extLst>
              </p:cNvPr>
              <p:cNvSpPr/>
              <p:nvPr/>
            </p:nvSpPr>
            <p:spPr>
              <a:xfrm>
                <a:off x="10142941" y="6037607"/>
                <a:ext cx="110027" cy="96417"/>
              </a:xfrm>
              <a:custGeom>
                <a:avLst/>
                <a:gdLst>
                  <a:gd name="connsiteX0" fmla="*/ 55015 w 110027"/>
                  <a:gd name="connsiteY0" fmla="*/ 0 h 96417"/>
                  <a:gd name="connsiteX1" fmla="*/ 110027 w 110027"/>
                  <a:gd name="connsiteY1" fmla="*/ 96418 h 96417"/>
                  <a:gd name="connsiteX2" fmla="*/ 0 w 110027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17">
                    <a:moveTo>
                      <a:pt x="55015" y="0"/>
                    </a:moveTo>
                    <a:lnTo>
                      <a:pt x="110027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41" name="Picture Placeholder 4">
              <a:extLst>
                <a:ext uri="{FF2B5EF4-FFF2-40B4-BE49-F238E27FC236}">
                  <a16:creationId xmlns="" xmlns:a16="http://schemas.microsoft.com/office/drawing/2014/main" id="{ADC499A4-802A-4B69-9D9A-F5C3662065F7}"/>
                </a:ext>
              </a:extLst>
            </p:cNvPr>
            <p:cNvGrpSpPr/>
            <p:nvPr/>
          </p:nvGrpSpPr>
          <p:grpSpPr>
            <a:xfrm>
              <a:off x="10657187" y="5345681"/>
              <a:ext cx="105916" cy="116664"/>
              <a:chOff x="10456396" y="6025703"/>
              <a:chExt cx="110030" cy="121195"/>
            </a:xfrm>
            <a:solidFill>
              <a:schemeClr val="accent1"/>
            </a:solidFill>
          </p:grpSpPr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951B941C-4A2E-4152-BA30-3AADBEC51A8C}"/>
                  </a:ext>
                </a:extLst>
              </p:cNvPr>
              <p:cNvSpPr/>
              <p:nvPr/>
            </p:nvSpPr>
            <p:spPr>
              <a:xfrm>
                <a:off x="10456396" y="6025703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382413FA-28E6-41BE-8287-97A566E6BFB1}"/>
                  </a:ext>
                </a:extLst>
              </p:cNvPr>
              <p:cNvSpPr/>
              <p:nvPr/>
            </p:nvSpPr>
            <p:spPr>
              <a:xfrm>
                <a:off x="10456396" y="6025703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44" name="Picture Placeholder 4">
              <a:extLst>
                <a:ext uri="{FF2B5EF4-FFF2-40B4-BE49-F238E27FC236}">
                  <a16:creationId xmlns="" xmlns:a16="http://schemas.microsoft.com/office/drawing/2014/main" id="{94293142-AF95-4105-A1D5-DE15141D8920}"/>
                </a:ext>
              </a:extLst>
            </p:cNvPr>
            <p:cNvGrpSpPr/>
            <p:nvPr/>
          </p:nvGrpSpPr>
          <p:grpSpPr>
            <a:xfrm>
              <a:off x="10929907" y="5330221"/>
              <a:ext cx="105916" cy="116667"/>
              <a:chOff x="10739708" y="6009643"/>
              <a:chExt cx="110030" cy="121199"/>
            </a:xfrm>
            <a:solidFill>
              <a:schemeClr val="accent1"/>
            </a:solidFill>
          </p:grpSpPr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2ACCB7A1-3C52-48D2-8382-FC628BF819C5}"/>
                  </a:ext>
                </a:extLst>
              </p:cNvPr>
              <p:cNvSpPr/>
              <p:nvPr/>
            </p:nvSpPr>
            <p:spPr>
              <a:xfrm>
                <a:off x="10739708" y="6009643"/>
                <a:ext cx="110030" cy="96424"/>
              </a:xfrm>
              <a:custGeom>
                <a:avLst/>
                <a:gdLst>
                  <a:gd name="connsiteX0" fmla="*/ 55015 w 110030"/>
                  <a:gd name="connsiteY0" fmla="*/ 0 h 96424"/>
                  <a:gd name="connsiteX1" fmla="*/ 110031 w 110030"/>
                  <a:gd name="connsiteY1" fmla="*/ 96424 h 96424"/>
                  <a:gd name="connsiteX2" fmla="*/ 0 w 110030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4">
                    <a:moveTo>
                      <a:pt x="55015" y="0"/>
                    </a:moveTo>
                    <a:lnTo>
                      <a:pt x="110031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BE843B1F-B246-4316-9886-80028421C38C}"/>
                  </a:ext>
                </a:extLst>
              </p:cNvPr>
              <p:cNvSpPr/>
              <p:nvPr/>
            </p:nvSpPr>
            <p:spPr>
              <a:xfrm>
                <a:off x="10739708" y="6009643"/>
                <a:ext cx="110030" cy="96424"/>
              </a:xfrm>
              <a:custGeom>
                <a:avLst/>
                <a:gdLst>
                  <a:gd name="connsiteX0" fmla="*/ 55015 w 110030"/>
                  <a:gd name="connsiteY0" fmla="*/ 0 h 96424"/>
                  <a:gd name="connsiteX1" fmla="*/ 110031 w 110030"/>
                  <a:gd name="connsiteY1" fmla="*/ 96424 h 96424"/>
                  <a:gd name="connsiteX2" fmla="*/ 0 w 110030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4">
                    <a:moveTo>
                      <a:pt x="55015" y="0"/>
                    </a:moveTo>
                    <a:lnTo>
                      <a:pt x="110031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47" name="Picture Placeholder 4">
              <a:extLst>
                <a:ext uri="{FF2B5EF4-FFF2-40B4-BE49-F238E27FC236}">
                  <a16:creationId xmlns="" xmlns:a16="http://schemas.microsoft.com/office/drawing/2014/main" id="{11CB31AF-B1EA-4C76-B66F-7D34290A4BBE}"/>
                </a:ext>
              </a:extLst>
            </p:cNvPr>
            <p:cNvGrpSpPr/>
            <p:nvPr/>
          </p:nvGrpSpPr>
          <p:grpSpPr>
            <a:xfrm>
              <a:off x="9359792" y="4632480"/>
              <a:ext cx="107130" cy="92817"/>
              <a:chOff x="9108675" y="5284787"/>
              <a:chExt cx="111293" cy="96421"/>
            </a:xfrm>
            <a:solidFill>
              <a:schemeClr val="accent1"/>
            </a:solidFill>
          </p:grpSpPr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02AAEB71-32CC-4FCF-A6D9-A449EC05247F}"/>
                  </a:ext>
                </a:extLst>
              </p:cNvPr>
              <p:cNvSpPr/>
              <p:nvPr/>
            </p:nvSpPr>
            <p:spPr>
              <a:xfrm>
                <a:off x="9109935" y="5284787"/>
                <a:ext cx="110033" cy="96421"/>
              </a:xfrm>
              <a:custGeom>
                <a:avLst/>
                <a:gdLst>
                  <a:gd name="connsiteX0" fmla="*/ 55012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12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0728FB02-28AF-4F75-B07E-323B062FCC0A}"/>
                  </a:ext>
                </a:extLst>
              </p:cNvPr>
              <p:cNvSpPr/>
              <p:nvPr/>
            </p:nvSpPr>
            <p:spPr>
              <a:xfrm>
                <a:off x="9108675" y="5284787"/>
                <a:ext cx="110033" cy="96421"/>
              </a:xfrm>
              <a:custGeom>
                <a:avLst/>
                <a:gdLst>
                  <a:gd name="connsiteX0" fmla="*/ 55012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12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50" name="Picture Placeholder 4">
              <a:extLst>
                <a:ext uri="{FF2B5EF4-FFF2-40B4-BE49-F238E27FC236}">
                  <a16:creationId xmlns="" xmlns:a16="http://schemas.microsoft.com/office/drawing/2014/main" id="{EB1C5D7C-9D04-4DFB-B66F-5441526F37A8}"/>
                </a:ext>
              </a:extLst>
            </p:cNvPr>
            <p:cNvGrpSpPr/>
            <p:nvPr/>
          </p:nvGrpSpPr>
          <p:grpSpPr>
            <a:xfrm>
              <a:off x="9484861" y="4465717"/>
              <a:ext cx="107130" cy="92817"/>
              <a:chOff x="9238602" y="5111547"/>
              <a:chExt cx="111293" cy="96421"/>
            </a:xfrm>
            <a:solidFill>
              <a:schemeClr val="accent1"/>
            </a:solidFill>
          </p:grpSpPr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A45CF1AC-C869-468B-80A3-14028C653FB7}"/>
                  </a:ext>
                </a:extLst>
              </p:cNvPr>
              <p:cNvSpPr/>
              <p:nvPr/>
            </p:nvSpPr>
            <p:spPr>
              <a:xfrm>
                <a:off x="9239862" y="5111547"/>
                <a:ext cx="110033" cy="96421"/>
              </a:xfrm>
              <a:custGeom>
                <a:avLst/>
                <a:gdLst>
                  <a:gd name="connsiteX0" fmla="*/ 55015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15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B0E53ECF-178F-4A91-81E8-6B73E58E76B3}"/>
                  </a:ext>
                </a:extLst>
              </p:cNvPr>
              <p:cNvSpPr/>
              <p:nvPr/>
            </p:nvSpPr>
            <p:spPr>
              <a:xfrm>
                <a:off x="9238602" y="5111547"/>
                <a:ext cx="110033" cy="96421"/>
              </a:xfrm>
              <a:custGeom>
                <a:avLst/>
                <a:gdLst>
                  <a:gd name="connsiteX0" fmla="*/ 55015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15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53" name="Picture Placeholder 4">
              <a:extLst>
                <a:ext uri="{FF2B5EF4-FFF2-40B4-BE49-F238E27FC236}">
                  <a16:creationId xmlns="" xmlns:a16="http://schemas.microsoft.com/office/drawing/2014/main" id="{BED4DE3B-1EEE-4AC8-A790-C82184E0ACA7}"/>
                </a:ext>
              </a:extLst>
            </p:cNvPr>
            <p:cNvGrpSpPr/>
            <p:nvPr/>
          </p:nvGrpSpPr>
          <p:grpSpPr>
            <a:xfrm>
              <a:off x="9617465" y="4286567"/>
              <a:ext cx="107086" cy="92809"/>
              <a:chOff x="9376367" y="4925452"/>
              <a:chExt cx="111246" cy="96414"/>
            </a:xfrm>
            <a:solidFill>
              <a:schemeClr val="accent1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78A5CE96-2AD6-4940-8036-D243E88BA612}"/>
                  </a:ext>
                </a:extLst>
              </p:cNvPr>
              <p:cNvSpPr/>
              <p:nvPr/>
            </p:nvSpPr>
            <p:spPr>
              <a:xfrm>
                <a:off x="9377583" y="4925452"/>
                <a:ext cx="110030" cy="96414"/>
              </a:xfrm>
              <a:custGeom>
                <a:avLst/>
                <a:gdLst>
                  <a:gd name="connsiteX0" fmla="*/ 55019 w 110030"/>
                  <a:gd name="connsiteY0" fmla="*/ 0 h 96414"/>
                  <a:gd name="connsiteX1" fmla="*/ 110031 w 110030"/>
                  <a:gd name="connsiteY1" fmla="*/ 96415 h 96414"/>
                  <a:gd name="connsiteX2" fmla="*/ 0 w 110030"/>
                  <a:gd name="connsiteY2" fmla="*/ 96415 h 9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14">
                    <a:moveTo>
                      <a:pt x="55019" y="0"/>
                    </a:moveTo>
                    <a:lnTo>
                      <a:pt x="110031" y="96415"/>
                    </a:lnTo>
                    <a:lnTo>
                      <a:pt x="0" y="96415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A7CC63A8-4029-42BC-9B8B-47FBA771F93B}"/>
                  </a:ext>
                </a:extLst>
              </p:cNvPr>
              <p:cNvSpPr/>
              <p:nvPr/>
            </p:nvSpPr>
            <p:spPr>
              <a:xfrm>
                <a:off x="9376367" y="4925452"/>
                <a:ext cx="110030" cy="96414"/>
              </a:xfrm>
              <a:custGeom>
                <a:avLst/>
                <a:gdLst>
                  <a:gd name="connsiteX0" fmla="*/ 55019 w 110030"/>
                  <a:gd name="connsiteY0" fmla="*/ 0 h 96414"/>
                  <a:gd name="connsiteX1" fmla="*/ 110031 w 110030"/>
                  <a:gd name="connsiteY1" fmla="*/ 96415 h 96414"/>
                  <a:gd name="connsiteX2" fmla="*/ 0 w 110030"/>
                  <a:gd name="connsiteY2" fmla="*/ 96415 h 9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14">
                    <a:moveTo>
                      <a:pt x="55019" y="0"/>
                    </a:moveTo>
                    <a:lnTo>
                      <a:pt x="110031" y="96415"/>
                    </a:lnTo>
                    <a:lnTo>
                      <a:pt x="0" y="96415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56" name="Picture Placeholder 4">
              <a:extLst>
                <a:ext uri="{FF2B5EF4-FFF2-40B4-BE49-F238E27FC236}">
                  <a16:creationId xmlns="" xmlns:a16="http://schemas.microsoft.com/office/drawing/2014/main" id="{8BF7CF05-0A3D-45A9-A483-09702674CF8A}"/>
                </a:ext>
              </a:extLst>
            </p:cNvPr>
            <p:cNvGrpSpPr/>
            <p:nvPr/>
          </p:nvGrpSpPr>
          <p:grpSpPr>
            <a:xfrm>
              <a:off x="9747089" y="4124738"/>
              <a:ext cx="107130" cy="92817"/>
              <a:chOff x="9511018" y="4757324"/>
              <a:chExt cx="111293" cy="96421"/>
            </a:xfrm>
            <a:solidFill>
              <a:schemeClr val="accent1"/>
            </a:solidFill>
          </p:grpSpPr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944E7F15-C04B-4997-8461-10889EE34F26}"/>
                  </a:ext>
                </a:extLst>
              </p:cNvPr>
              <p:cNvSpPr/>
              <p:nvPr/>
            </p:nvSpPr>
            <p:spPr>
              <a:xfrm>
                <a:off x="9512278" y="4757324"/>
                <a:ext cx="110033" cy="96421"/>
              </a:xfrm>
              <a:custGeom>
                <a:avLst/>
                <a:gdLst>
                  <a:gd name="connsiteX0" fmla="*/ 55012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12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F99CFD84-7742-4476-83EB-E9F91A6F6278}"/>
                  </a:ext>
                </a:extLst>
              </p:cNvPr>
              <p:cNvSpPr/>
              <p:nvPr/>
            </p:nvSpPr>
            <p:spPr>
              <a:xfrm>
                <a:off x="9511018" y="4757324"/>
                <a:ext cx="110033" cy="96421"/>
              </a:xfrm>
              <a:custGeom>
                <a:avLst/>
                <a:gdLst>
                  <a:gd name="connsiteX0" fmla="*/ 55012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12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59" name="Picture Placeholder 4">
              <a:extLst>
                <a:ext uri="{FF2B5EF4-FFF2-40B4-BE49-F238E27FC236}">
                  <a16:creationId xmlns="" xmlns:a16="http://schemas.microsoft.com/office/drawing/2014/main" id="{0098A7B4-F23A-4155-8957-F84A397BF6CD}"/>
                </a:ext>
              </a:extLst>
            </p:cNvPr>
            <p:cNvGrpSpPr/>
            <p:nvPr/>
          </p:nvGrpSpPr>
          <p:grpSpPr>
            <a:xfrm>
              <a:off x="10125167" y="4180340"/>
              <a:ext cx="105916" cy="116664"/>
              <a:chOff x="9903711" y="4815099"/>
              <a:chExt cx="110030" cy="121195"/>
            </a:xfrm>
            <a:solidFill>
              <a:schemeClr val="accent1"/>
            </a:solidFill>
          </p:grpSpPr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FE63F9A3-FB87-49EA-BB29-ECE35A1E2B9B}"/>
                  </a:ext>
                </a:extLst>
              </p:cNvPr>
              <p:cNvSpPr/>
              <p:nvPr/>
            </p:nvSpPr>
            <p:spPr>
              <a:xfrm>
                <a:off x="9903711" y="4815099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151AB79F-D7C4-4837-AEDD-7653DF60E812}"/>
                  </a:ext>
                </a:extLst>
              </p:cNvPr>
              <p:cNvSpPr/>
              <p:nvPr/>
            </p:nvSpPr>
            <p:spPr>
              <a:xfrm>
                <a:off x="9903711" y="4815099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62" name="Picture Placeholder 4">
              <a:extLst>
                <a:ext uri="{FF2B5EF4-FFF2-40B4-BE49-F238E27FC236}">
                  <a16:creationId xmlns="" xmlns:a16="http://schemas.microsoft.com/office/drawing/2014/main" id="{E96909CE-7B68-4835-8A1B-0DAEB2AB76D4}"/>
                </a:ext>
              </a:extLst>
            </p:cNvPr>
            <p:cNvGrpSpPr/>
            <p:nvPr/>
          </p:nvGrpSpPr>
          <p:grpSpPr>
            <a:xfrm>
              <a:off x="10963940" y="5098286"/>
              <a:ext cx="105916" cy="116664"/>
              <a:chOff x="10775063" y="5768700"/>
              <a:chExt cx="110030" cy="121195"/>
            </a:xfrm>
            <a:solidFill>
              <a:schemeClr val="accent1"/>
            </a:solidFill>
          </p:grpSpPr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4F034149-6D64-4A53-A081-3A4D7FA38FA1}"/>
                  </a:ext>
                </a:extLst>
              </p:cNvPr>
              <p:cNvSpPr/>
              <p:nvPr/>
            </p:nvSpPr>
            <p:spPr>
              <a:xfrm>
                <a:off x="10775063" y="5768700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DF1EE98B-9559-4807-BDD4-F1B6C2AE4C4C}"/>
                  </a:ext>
                </a:extLst>
              </p:cNvPr>
              <p:cNvSpPr/>
              <p:nvPr/>
            </p:nvSpPr>
            <p:spPr>
              <a:xfrm>
                <a:off x="10775063" y="5768700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65" name="Picture Placeholder 4">
              <a:extLst>
                <a:ext uri="{FF2B5EF4-FFF2-40B4-BE49-F238E27FC236}">
                  <a16:creationId xmlns="" xmlns:a16="http://schemas.microsoft.com/office/drawing/2014/main" id="{16A8D812-1911-4440-B861-3A937D12B646}"/>
                </a:ext>
              </a:extLst>
            </p:cNvPr>
            <p:cNvGrpSpPr/>
            <p:nvPr/>
          </p:nvGrpSpPr>
          <p:grpSpPr>
            <a:xfrm>
              <a:off x="10717252" y="4832182"/>
              <a:ext cx="105916" cy="116664"/>
              <a:chOff x="10518794" y="5492260"/>
              <a:chExt cx="110030" cy="121195"/>
            </a:xfrm>
            <a:solidFill>
              <a:schemeClr val="accent1"/>
            </a:solidFill>
          </p:grpSpPr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0990628A-4651-47C1-9C62-D8D511AD3A4D}"/>
                  </a:ext>
                </a:extLst>
              </p:cNvPr>
              <p:cNvSpPr/>
              <p:nvPr/>
            </p:nvSpPr>
            <p:spPr>
              <a:xfrm>
                <a:off x="10518794" y="5492260"/>
                <a:ext cx="110030" cy="96421"/>
              </a:xfrm>
              <a:custGeom>
                <a:avLst/>
                <a:gdLst>
                  <a:gd name="connsiteX0" fmla="*/ 55012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2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F8FB25CB-4737-42CB-8568-59D28EB8E6E9}"/>
                  </a:ext>
                </a:extLst>
              </p:cNvPr>
              <p:cNvSpPr/>
              <p:nvPr/>
            </p:nvSpPr>
            <p:spPr>
              <a:xfrm>
                <a:off x="10518794" y="5492260"/>
                <a:ext cx="110030" cy="96421"/>
              </a:xfrm>
              <a:custGeom>
                <a:avLst/>
                <a:gdLst>
                  <a:gd name="connsiteX0" fmla="*/ 55012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2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68" name="Picture Placeholder 4">
              <a:extLst>
                <a:ext uri="{FF2B5EF4-FFF2-40B4-BE49-F238E27FC236}">
                  <a16:creationId xmlns="" xmlns:a16="http://schemas.microsoft.com/office/drawing/2014/main" id="{6B0249A2-0F2A-4144-A2AE-314404906C06}"/>
                </a:ext>
              </a:extLst>
            </p:cNvPr>
            <p:cNvGrpSpPr/>
            <p:nvPr/>
          </p:nvGrpSpPr>
          <p:grpSpPr>
            <a:xfrm>
              <a:off x="10522418" y="4622492"/>
              <a:ext cx="105916" cy="116664"/>
              <a:chOff x="10316391" y="5274424"/>
              <a:chExt cx="110030" cy="121195"/>
            </a:xfrm>
            <a:solidFill>
              <a:schemeClr val="accent1"/>
            </a:solidFill>
          </p:grpSpPr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77E8E6C1-14F9-40FD-80F7-82F6D21BEB3F}"/>
                  </a:ext>
                </a:extLst>
              </p:cNvPr>
              <p:cNvSpPr/>
              <p:nvPr/>
            </p:nvSpPr>
            <p:spPr>
              <a:xfrm>
                <a:off x="10316391" y="5274424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3805A2AB-D710-43C5-A988-BC183729DA88}"/>
                  </a:ext>
                </a:extLst>
              </p:cNvPr>
              <p:cNvSpPr/>
              <p:nvPr/>
            </p:nvSpPr>
            <p:spPr>
              <a:xfrm>
                <a:off x="10316391" y="5274424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71" name="Picture Placeholder 4">
              <a:extLst>
                <a:ext uri="{FF2B5EF4-FFF2-40B4-BE49-F238E27FC236}">
                  <a16:creationId xmlns="" xmlns:a16="http://schemas.microsoft.com/office/drawing/2014/main" id="{1AED1C8D-CB9E-4903-9683-10150069F24B}"/>
                </a:ext>
              </a:extLst>
            </p:cNvPr>
            <p:cNvGrpSpPr/>
            <p:nvPr/>
          </p:nvGrpSpPr>
          <p:grpSpPr>
            <a:xfrm>
              <a:off x="10349420" y="4424991"/>
              <a:ext cx="105913" cy="116664"/>
              <a:chOff x="10136674" y="5069253"/>
              <a:chExt cx="110027" cy="121195"/>
            </a:xfrm>
            <a:solidFill>
              <a:schemeClr val="accent1"/>
            </a:solidFill>
          </p:grpSpPr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3AB12277-76C2-44C0-8F5C-D700539372B4}"/>
                  </a:ext>
                </a:extLst>
              </p:cNvPr>
              <p:cNvSpPr/>
              <p:nvPr/>
            </p:nvSpPr>
            <p:spPr>
              <a:xfrm>
                <a:off x="10136674" y="5069253"/>
                <a:ext cx="110027" cy="96421"/>
              </a:xfrm>
              <a:custGeom>
                <a:avLst/>
                <a:gdLst>
                  <a:gd name="connsiteX0" fmla="*/ 55019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9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2A5949BD-7523-4EE3-8C7C-E070D01900A0}"/>
                  </a:ext>
                </a:extLst>
              </p:cNvPr>
              <p:cNvSpPr/>
              <p:nvPr/>
            </p:nvSpPr>
            <p:spPr>
              <a:xfrm>
                <a:off x="10136674" y="5069253"/>
                <a:ext cx="110027" cy="96421"/>
              </a:xfrm>
              <a:custGeom>
                <a:avLst/>
                <a:gdLst>
                  <a:gd name="connsiteX0" fmla="*/ 55019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9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74" name="Picture Placeholder 4">
              <a:extLst>
                <a:ext uri="{FF2B5EF4-FFF2-40B4-BE49-F238E27FC236}">
                  <a16:creationId xmlns="" xmlns:a16="http://schemas.microsoft.com/office/drawing/2014/main" id="{BB5864A0-7E55-4D4A-BD2C-3BAD5A1B8476}"/>
                </a:ext>
              </a:extLst>
            </p:cNvPr>
            <p:cNvGrpSpPr/>
            <p:nvPr/>
          </p:nvGrpSpPr>
          <p:grpSpPr>
            <a:xfrm>
              <a:off x="11139920" y="5318087"/>
              <a:ext cx="105913" cy="116667"/>
              <a:chOff x="10957879" y="5997038"/>
              <a:chExt cx="110027" cy="121199"/>
            </a:xfrm>
            <a:solidFill>
              <a:schemeClr val="accent1"/>
            </a:solidFill>
          </p:grpSpPr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FA9524BE-D1C7-4F9A-BF80-B4BD00394144}"/>
                  </a:ext>
                </a:extLst>
              </p:cNvPr>
              <p:cNvSpPr/>
              <p:nvPr/>
            </p:nvSpPr>
            <p:spPr>
              <a:xfrm>
                <a:off x="10957879" y="5997038"/>
                <a:ext cx="110027" cy="96424"/>
              </a:xfrm>
              <a:custGeom>
                <a:avLst/>
                <a:gdLst>
                  <a:gd name="connsiteX0" fmla="*/ 55015 w 110027"/>
                  <a:gd name="connsiteY0" fmla="*/ 0 h 96424"/>
                  <a:gd name="connsiteX1" fmla="*/ 110027 w 110027"/>
                  <a:gd name="connsiteY1" fmla="*/ 96424 h 96424"/>
                  <a:gd name="connsiteX2" fmla="*/ 0 w 110027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4">
                    <a:moveTo>
                      <a:pt x="55015" y="0"/>
                    </a:moveTo>
                    <a:lnTo>
                      <a:pt x="110027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44FCB2DA-0E58-4F33-98A4-A51F22988896}"/>
                  </a:ext>
                </a:extLst>
              </p:cNvPr>
              <p:cNvSpPr/>
              <p:nvPr/>
            </p:nvSpPr>
            <p:spPr>
              <a:xfrm>
                <a:off x="10957879" y="5997038"/>
                <a:ext cx="110027" cy="96424"/>
              </a:xfrm>
              <a:custGeom>
                <a:avLst/>
                <a:gdLst>
                  <a:gd name="connsiteX0" fmla="*/ 55015 w 110027"/>
                  <a:gd name="connsiteY0" fmla="*/ 0 h 96424"/>
                  <a:gd name="connsiteX1" fmla="*/ 110027 w 110027"/>
                  <a:gd name="connsiteY1" fmla="*/ 96424 h 96424"/>
                  <a:gd name="connsiteX2" fmla="*/ 0 w 110027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4">
                    <a:moveTo>
                      <a:pt x="55015" y="0"/>
                    </a:moveTo>
                    <a:lnTo>
                      <a:pt x="110027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77" name="Picture Placeholder 4">
              <a:extLst>
                <a:ext uri="{FF2B5EF4-FFF2-40B4-BE49-F238E27FC236}">
                  <a16:creationId xmlns="" xmlns:a16="http://schemas.microsoft.com/office/drawing/2014/main" id="{976BA53D-BEFE-4303-B50E-BA50FD72E4C9}"/>
                </a:ext>
              </a:extLst>
            </p:cNvPr>
            <p:cNvGrpSpPr/>
            <p:nvPr/>
          </p:nvGrpSpPr>
          <p:grpSpPr>
            <a:xfrm>
              <a:off x="8989091" y="5409863"/>
              <a:ext cx="105916" cy="116664"/>
              <a:chOff x="8723507" y="6092379"/>
              <a:chExt cx="110030" cy="121195"/>
            </a:xfrm>
            <a:solidFill>
              <a:schemeClr val="accent1"/>
            </a:solidFill>
          </p:grpSpPr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5C8FAC2D-FB00-4817-B574-490F50161EEB}"/>
                  </a:ext>
                </a:extLst>
              </p:cNvPr>
              <p:cNvSpPr/>
              <p:nvPr/>
            </p:nvSpPr>
            <p:spPr>
              <a:xfrm>
                <a:off x="8723507" y="6092379"/>
                <a:ext cx="110030" cy="96421"/>
              </a:xfrm>
              <a:custGeom>
                <a:avLst/>
                <a:gdLst>
                  <a:gd name="connsiteX0" fmla="*/ 55012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2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507976E0-1A26-4A75-BDAF-0B69B07CAB7A}"/>
                  </a:ext>
                </a:extLst>
              </p:cNvPr>
              <p:cNvSpPr/>
              <p:nvPr/>
            </p:nvSpPr>
            <p:spPr>
              <a:xfrm>
                <a:off x="8723507" y="6092379"/>
                <a:ext cx="110030" cy="96421"/>
              </a:xfrm>
              <a:custGeom>
                <a:avLst/>
                <a:gdLst>
                  <a:gd name="connsiteX0" fmla="*/ 55012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2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80" name="Picture Placeholder 4">
              <a:extLst>
                <a:ext uri="{FF2B5EF4-FFF2-40B4-BE49-F238E27FC236}">
                  <a16:creationId xmlns="" xmlns:a16="http://schemas.microsoft.com/office/drawing/2014/main" id="{B0877D95-D36D-4728-B3F0-C64989BC6AFE}"/>
                </a:ext>
              </a:extLst>
            </p:cNvPr>
            <p:cNvGrpSpPr/>
            <p:nvPr/>
          </p:nvGrpSpPr>
          <p:grpSpPr>
            <a:xfrm>
              <a:off x="9124311" y="1553803"/>
              <a:ext cx="105916" cy="116667"/>
              <a:chOff x="8863979" y="2086542"/>
              <a:chExt cx="110030" cy="121199"/>
            </a:xfrm>
            <a:solidFill>
              <a:schemeClr val="accent1"/>
            </a:solidFill>
          </p:grpSpPr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88C2BD2B-D616-4F18-BB36-258F4671F35B}"/>
                  </a:ext>
                </a:extLst>
              </p:cNvPr>
              <p:cNvSpPr/>
              <p:nvPr/>
            </p:nvSpPr>
            <p:spPr>
              <a:xfrm>
                <a:off x="8863979" y="2086542"/>
                <a:ext cx="110030" cy="96424"/>
              </a:xfrm>
              <a:custGeom>
                <a:avLst/>
                <a:gdLst>
                  <a:gd name="connsiteX0" fmla="*/ 55015 w 110030"/>
                  <a:gd name="connsiteY0" fmla="*/ 0 h 96424"/>
                  <a:gd name="connsiteX1" fmla="*/ 110031 w 110030"/>
                  <a:gd name="connsiteY1" fmla="*/ 96424 h 96424"/>
                  <a:gd name="connsiteX2" fmla="*/ 0 w 110030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4">
                    <a:moveTo>
                      <a:pt x="55015" y="0"/>
                    </a:moveTo>
                    <a:lnTo>
                      <a:pt x="110031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7CE11ED2-0B40-4631-9FC8-6BB4B419D1E7}"/>
                  </a:ext>
                </a:extLst>
              </p:cNvPr>
              <p:cNvSpPr/>
              <p:nvPr/>
            </p:nvSpPr>
            <p:spPr>
              <a:xfrm>
                <a:off x="8863979" y="2086542"/>
                <a:ext cx="110030" cy="96424"/>
              </a:xfrm>
              <a:custGeom>
                <a:avLst/>
                <a:gdLst>
                  <a:gd name="connsiteX0" fmla="*/ 55015 w 110030"/>
                  <a:gd name="connsiteY0" fmla="*/ 0 h 96424"/>
                  <a:gd name="connsiteX1" fmla="*/ 110031 w 110030"/>
                  <a:gd name="connsiteY1" fmla="*/ 96424 h 96424"/>
                  <a:gd name="connsiteX2" fmla="*/ 0 w 110030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4">
                    <a:moveTo>
                      <a:pt x="55015" y="0"/>
                    </a:moveTo>
                    <a:lnTo>
                      <a:pt x="110031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83" name="Picture Placeholder 4">
              <a:extLst>
                <a:ext uri="{FF2B5EF4-FFF2-40B4-BE49-F238E27FC236}">
                  <a16:creationId xmlns="" xmlns:a16="http://schemas.microsoft.com/office/drawing/2014/main" id="{2608331D-D9D2-4252-9E85-35B151E794C1}"/>
                </a:ext>
              </a:extLst>
            </p:cNvPr>
            <p:cNvGrpSpPr/>
            <p:nvPr/>
          </p:nvGrpSpPr>
          <p:grpSpPr>
            <a:xfrm>
              <a:off x="10517681" y="1474185"/>
              <a:ext cx="105916" cy="116659"/>
              <a:chOff x="10311471" y="2003833"/>
              <a:chExt cx="110030" cy="121190"/>
            </a:xfrm>
            <a:solidFill>
              <a:schemeClr val="accent1"/>
            </a:solidFill>
          </p:grpSpPr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26AC5EFC-6647-4902-9FCC-11F494DA742A}"/>
                  </a:ext>
                </a:extLst>
              </p:cNvPr>
              <p:cNvSpPr/>
              <p:nvPr/>
            </p:nvSpPr>
            <p:spPr>
              <a:xfrm>
                <a:off x="10311471" y="2003833"/>
                <a:ext cx="110030" cy="96417"/>
              </a:xfrm>
              <a:custGeom>
                <a:avLst/>
                <a:gdLst>
                  <a:gd name="connsiteX0" fmla="*/ 55015 w 110030"/>
                  <a:gd name="connsiteY0" fmla="*/ 0 h 96417"/>
                  <a:gd name="connsiteX1" fmla="*/ 110031 w 110030"/>
                  <a:gd name="connsiteY1" fmla="*/ 96418 h 96417"/>
                  <a:gd name="connsiteX2" fmla="*/ 0 w 110030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17">
                    <a:moveTo>
                      <a:pt x="55015" y="0"/>
                    </a:moveTo>
                    <a:lnTo>
                      <a:pt x="110031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7F5E0702-AE5D-48F9-9C49-94741B2257DD}"/>
                  </a:ext>
                </a:extLst>
              </p:cNvPr>
              <p:cNvSpPr/>
              <p:nvPr/>
            </p:nvSpPr>
            <p:spPr>
              <a:xfrm>
                <a:off x="10311471" y="2003833"/>
                <a:ext cx="110030" cy="96417"/>
              </a:xfrm>
              <a:custGeom>
                <a:avLst/>
                <a:gdLst>
                  <a:gd name="connsiteX0" fmla="*/ 55015 w 110030"/>
                  <a:gd name="connsiteY0" fmla="*/ 0 h 96417"/>
                  <a:gd name="connsiteX1" fmla="*/ 110031 w 110030"/>
                  <a:gd name="connsiteY1" fmla="*/ 96418 h 96417"/>
                  <a:gd name="connsiteX2" fmla="*/ 0 w 110030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17">
                    <a:moveTo>
                      <a:pt x="55015" y="0"/>
                    </a:moveTo>
                    <a:lnTo>
                      <a:pt x="110031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86" name="Picture Placeholder 4">
              <a:extLst>
                <a:ext uri="{FF2B5EF4-FFF2-40B4-BE49-F238E27FC236}">
                  <a16:creationId xmlns="" xmlns:a16="http://schemas.microsoft.com/office/drawing/2014/main" id="{C8B5F970-C480-4499-93D7-EE3C09698EAD}"/>
                </a:ext>
              </a:extLst>
            </p:cNvPr>
            <p:cNvGrpSpPr/>
            <p:nvPr/>
          </p:nvGrpSpPr>
          <p:grpSpPr>
            <a:xfrm>
              <a:off x="9576092" y="1531201"/>
              <a:ext cx="105918" cy="116655"/>
              <a:chOff x="9333308" y="2063063"/>
              <a:chExt cx="110033" cy="121187"/>
            </a:xfrm>
            <a:solidFill>
              <a:schemeClr val="accent1"/>
            </a:solidFill>
          </p:grpSpPr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811C15DB-0A15-4F73-9813-BF695BEA26FA}"/>
                  </a:ext>
                </a:extLst>
              </p:cNvPr>
              <p:cNvSpPr/>
              <p:nvPr/>
            </p:nvSpPr>
            <p:spPr>
              <a:xfrm>
                <a:off x="9333308" y="2063063"/>
                <a:ext cx="110033" cy="96414"/>
              </a:xfrm>
              <a:custGeom>
                <a:avLst/>
                <a:gdLst>
                  <a:gd name="connsiteX0" fmla="*/ 55015 w 110033"/>
                  <a:gd name="connsiteY0" fmla="*/ 0 h 96414"/>
                  <a:gd name="connsiteX1" fmla="*/ 110034 w 110033"/>
                  <a:gd name="connsiteY1" fmla="*/ 96415 h 96414"/>
                  <a:gd name="connsiteX2" fmla="*/ 0 w 110033"/>
                  <a:gd name="connsiteY2" fmla="*/ 96415 h 9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14">
                    <a:moveTo>
                      <a:pt x="55015" y="0"/>
                    </a:moveTo>
                    <a:lnTo>
                      <a:pt x="110034" y="96415"/>
                    </a:lnTo>
                    <a:lnTo>
                      <a:pt x="0" y="96415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06C4E23C-E2EE-4D45-B00B-6360D509D5B6}"/>
                  </a:ext>
                </a:extLst>
              </p:cNvPr>
              <p:cNvSpPr/>
              <p:nvPr/>
            </p:nvSpPr>
            <p:spPr>
              <a:xfrm>
                <a:off x="9333308" y="2063063"/>
                <a:ext cx="110033" cy="96414"/>
              </a:xfrm>
              <a:custGeom>
                <a:avLst/>
                <a:gdLst>
                  <a:gd name="connsiteX0" fmla="*/ 55015 w 110033"/>
                  <a:gd name="connsiteY0" fmla="*/ 0 h 96414"/>
                  <a:gd name="connsiteX1" fmla="*/ 110034 w 110033"/>
                  <a:gd name="connsiteY1" fmla="*/ 96415 h 96414"/>
                  <a:gd name="connsiteX2" fmla="*/ 0 w 110033"/>
                  <a:gd name="connsiteY2" fmla="*/ 96415 h 9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14">
                    <a:moveTo>
                      <a:pt x="55015" y="0"/>
                    </a:moveTo>
                    <a:lnTo>
                      <a:pt x="110034" y="96415"/>
                    </a:lnTo>
                    <a:lnTo>
                      <a:pt x="0" y="96415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89" name="Picture Placeholder 4">
              <a:extLst>
                <a:ext uri="{FF2B5EF4-FFF2-40B4-BE49-F238E27FC236}">
                  <a16:creationId xmlns="" xmlns:a16="http://schemas.microsoft.com/office/drawing/2014/main" id="{CFE60303-3BEF-46BC-990E-7E8D8C096D01}"/>
                </a:ext>
              </a:extLst>
            </p:cNvPr>
            <p:cNvGrpSpPr/>
            <p:nvPr/>
          </p:nvGrpSpPr>
          <p:grpSpPr>
            <a:xfrm>
              <a:off x="9367661" y="1539417"/>
              <a:ext cx="105916" cy="116664"/>
              <a:chOff x="9116781" y="2071598"/>
              <a:chExt cx="110030" cy="121195"/>
            </a:xfrm>
            <a:solidFill>
              <a:schemeClr val="accent1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65C64CF5-40D4-458C-AAF3-026A7B3D3A78}"/>
                  </a:ext>
                </a:extLst>
              </p:cNvPr>
              <p:cNvSpPr/>
              <p:nvPr/>
            </p:nvSpPr>
            <p:spPr>
              <a:xfrm>
                <a:off x="9116781" y="2071598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75E9D726-DA5D-4A87-B1D6-642B06EB6903}"/>
                  </a:ext>
                </a:extLst>
              </p:cNvPr>
              <p:cNvSpPr/>
              <p:nvPr/>
            </p:nvSpPr>
            <p:spPr>
              <a:xfrm>
                <a:off x="9116781" y="2071598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92" name="Picture Placeholder 4">
              <a:extLst>
                <a:ext uri="{FF2B5EF4-FFF2-40B4-BE49-F238E27FC236}">
                  <a16:creationId xmlns="" xmlns:a16="http://schemas.microsoft.com/office/drawing/2014/main" id="{C4F33BE2-2E2E-4170-9C92-8AAB3EBFE8A4}"/>
                </a:ext>
              </a:extLst>
            </p:cNvPr>
            <p:cNvGrpSpPr/>
            <p:nvPr/>
          </p:nvGrpSpPr>
          <p:grpSpPr>
            <a:xfrm>
              <a:off x="9753207" y="1518604"/>
              <a:ext cx="105916" cy="116664"/>
              <a:chOff x="9517303" y="2049977"/>
              <a:chExt cx="110030" cy="121195"/>
            </a:xfrm>
            <a:solidFill>
              <a:schemeClr val="accent1"/>
            </a:solidFill>
          </p:grpSpPr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D6DE6E40-3D0D-4F80-9AFA-B8E8D7053573}"/>
                  </a:ext>
                </a:extLst>
              </p:cNvPr>
              <p:cNvSpPr/>
              <p:nvPr/>
            </p:nvSpPr>
            <p:spPr>
              <a:xfrm>
                <a:off x="9517303" y="2049977"/>
                <a:ext cx="110030" cy="96421"/>
              </a:xfrm>
              <a:custGeom>
                <a:avLst/>
                <a:gdLst>
                  <a:gd name="connsiteX0" fmla="*/ 55012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2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01C45245-B86A-44E3-9763-5FABAB3F26C0}"/>
                  </a:ext>
                </a:extLst>
              </p:cNvPr>
              <p:cNvSpPr/>
              <p:nvPr/>
            </p:nvSpPr>
            <p:spPr>
              <a:xfrm>
                <a:off x="9517303" y="2049977"/>
                <a:ext cx="110030" cy="96421"/>
              </a:xfrm>
              <a:custGeom>
                <a:avLst/>
                <a:gdLst>
                  <a:gd name="connsiteX0" fmla="*/ 55012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2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95" name="Picture Placeholder 4">
              <a:extLst>
                <a:ext uri="{FF2B5EF4-FFF2-40B4-BE49-F238E27FC236}">
                  <a16:creationId xmlns="" xmlns:a16="http://schemas.microsoft.com/office/drawing/2014/main" id="{0E6546B1-AB9E-4C0A-B050-F531BBA2971A}"/>
                </a:ext>
              </a:extLst>
            </p:cNvPr>
            <p:cNvGrpSpPr/>
            <p:nvPr/>
          </p:nvGrpSpPr>
          <p:grpSpPr>
            <a:xfrm>
              <a:off x="9923906" y="1510988"/>
              <a:ext cx="105916" cy="116667"/>
              <a:chOff x="9694632" y="2042064"/>
              <a:chExt cx="110030" cy="121199"/>
            </a:xfrm>
            <a:solidFill>
              <a:schemeClr val="accent1"/>
            </a:solidFill>
          </p:grpSpPr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6A23BC8D-7D8E-499D-B3F0-3FA55E57FAA9}"/>
                  </a:ext>
                </a:extLst>
              </p:cNvPr>
              <p:cNvSpPr/>
              <p:nvPr/>
            </p:nvSpPr>
            <p:spPr>
              <a:xfrm>
                <a:off x="9694632" y="2042064"/>
                <a:ext cx="110030" cy="96424"/>
              </a:xfrm>
              <a:custGeom>
                <a:avLst/>
                <a:gdLst>
                  <a:gd name="connsiteX0" fmla="*/ 55015 w 110030"/>
                  <a:gd name="connsiteY0" fmla="*/ 0 h 96424"/>
                  <a:gd name="connsiteX1" fmla="*/ 110031 w 110030"/>
                  <a:gd name="connsiteY1" fmla="*/ 96424 h 96424"/>
                  <a:gd name="connsiteX2" fmla="*/ 0 w 110030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4">
                    <a:moveTo>
                      <a:pt x="55015" y="0"/>
                    </a:moveTo>
                    <a:lnTo>
                      <a:pt x="110031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B176D154-AE6A-430A-9D4D-BAFB59043A02}"/>
                  </a:ext>
                </a:extLst>
              </p:cNvPr>
              <p:cNvSpPr/>
              <p:nvPr/>
            </p:nvSpPr>
            <p:spPr>
              <a:xfrm>
                <a:off x="9694632" y="2042064"/>
                <a:ext cx="110030" cy="96424"/>
              </a:xfrm>
              <a:custGeom>
                <a:avLst/>
                <a:gdLst>
                  <a:gd name="connsiteX0" fmla="*/ 55015 w 110030"/>
                  <a:gd name="connsiteY0" fmla="*/ 0 h 96424"/>
                  <a:gd name="connsiteX1" fmla="*/ 110031 w 110030"/>
                  <a:gd name="connsiteY1" fmla="*/ 96424 h 96424"/>
                  <a:gd name="connsiteX2" fmla="*/ 0 w 110030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4">
                    <a:moveTo>
                      <a:pt x="55015" y="0"/>
                    </a:moveTo>
                    <a:lnTo>
                      <a:pt x="110031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198" name="Picture Placeholder 4">
              <a:extLst>
                <a:ext uri="{FF2B5EF4-FFF2-40B4-BE49-F238E27FC236}">
                  <a16:creationId xmlns="" xmlns:a16="http://schemas.microsoft.com/office/drawing/2014/main" id="{4AEB99E2-DE67-4436-9734-25A5359B5DD2}"/>
                </a:ext>
              </a:extLst>
            </p:cNvPr>
            <p:cNvGrpSpPr/>
            <p:nvPr/>
          </p:nvGrpSpPr>
          <p:grpSpPr>
            <a:xfrm>
              <a:off x="10105674" y="1499183"/>
              <a:ext cx="105916" cy="116664"/>
              <a:chOff x="9883461" y="2029801"/>
              <a:chExt cx="110030" cy="121195"/>
            </a:xfrm>
            <a:solidFill>
              <a:schemeClr val="accent1"/>
            </a:solidFill>
          </p:grpSpPr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411FD7EE-5F1E-4DF9-83D0-52719C20A673}"/>
                  </a:ext>
                </a:extLst>
              </p:cNvPr>
              <p:cNvSpPr/>
              <p:nvPr/>
            </p:nvSpPr>
            <p:spPr>
              <a:xfrm>
                <a:off x="9883461" y="2029801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252939FF-F0F9-4446-9116-3D04B9C7B4F0}"/>
                  </a:ext>
                </a:extLst>
              </p:cNvPr>
              <p:cNvSpPr/>
              <p:nvPr/>
            </p:nvSpPr>
            <p:spPr>
              <a:xfrm>
                <a:off x="9883461" y="2029801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01" name="Picture Placeholder 4">
              <a:extLst>
                <a:ext uri="{FF2B5EF4-FFF2-40B4-BE49-F238E27FC236}">
                  <a16:creationId xmlns="" xmlns:a16="http://schemas.microsoft.com/office/drawing/2014/main" id="{5583A7DD-079D-4B24-9E5E-B52A67275476}"/>
                </a:ext>
              </a:extLst>
            </p:cNvPr>
            <p:cNvGrpSpPr/>
            <p:nvPr/>
          </p:nvGrpSpPr>
          <p:grpSpPr>
            <a:xfrm>
              <a:off x="10283135" y="1487588"/>
              <a:ext cx="105916" cy="116664"/>
              <a:chOff x="10067815" y="2017755"/>
              <a:chExt cx="110030" cy="121195"/>
            </a:xfrm>
            <a:solidFill>
              <a:schemeClr val="accent1"/>
            </a:solidFill>
          </p:grpSpPr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9B509631-0609-457B-B4E4-3A75DF09FE8F}"/>
                  </a:ext>
                </a:extLst>
              </p:cNvPr>
              <p:cNvSpPr/>
              <p:nvPr/>
            </p:nvSpPr>
            <p:spPr>
              <a:xfrm>
                <a:off x="10067815" y="2017755"/>
                <a:ext cx="110030" cy="96421"/>
              </a:xfrm>
              <a:custGeom>
                <a:avLst/>
                <a:gdLst>
                  <a:gd name="connsiteX0" fmla="*/ 55012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2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8E5AAA98-374D-4978-862C-E2B63B7D5640}"/>
                  </a:ext>
                </a:extLst>
              </p:cNvPr>
              <p:cNvSpPr/>
              <p:nvPr/>
            </p:nvSpPr>
            <p:spPr>
              <a:xfrm>
                <a:off x="10067815" y="2017755"/>
                <a:ext cx="110030" cy="96421"/>
              </a:xfrm>
              <a:custGeom>
                <a:avLst/>
                <a:gdLst>
                  <a:gd name="connsiteX0" fmla="*/ 55012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2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04" name="Picture Placeholder 4">
              <a:extLst>
                <a:ext uri="{FF2B5EF4-FFF2-40B4-BE49-F238E27FC236}">
                  <a16:creationId xmlns="" xmlns:a16="http://schemas.microsoft.com/office/drawing/2014/main" id="{5F9BB9A1-B0C9-4191-AE27-4A35422AB845}"/>
                </a:ext>
              </a:extLst>
            </p:cNvPr>
            <p:cNvGrpSpPr/>
            <p:nvPr/>
          </p:nvGrpSpPr>
          <p:grpSpPr>
            <a:xfrm>
              <a:off x="10729387" y="1465383"/>
              <a:ext cx="105916" cy="116659"/>
              <a:chOff x="10531400" y="1994688"/>
              <a:chExt cx="110030" cy="121190"/>
            </a:xfrm>
            <a:solidFill>
              <a:schemeClr val="accent1"/>
            </a:solidFill>
          </p:grpSpPr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ADDA22B9-0514-45CC-B5E6-BA6866916A5D}"/>
                  </a:ext>
                </a:extLst>
              </p:cNvPr>
              <p:cNvSpPr/>
              <p:nvPr/>
            </p:nvSpPr>
            <p:spPr>
              <a:xfrm>
                <a:off x="10531400" y="1994688"/>
                <a:ext cx="110030" cy="96417"/>
              </a:xfrm>
              <a:custGeom>
                <a:avLst/>
                <a:gdLst>
                  <a:gd name="connsiteX0" fmla="*/ 55015 w 110030"/>
                  <a:gd name="connsiteY0" fmla="*/ 0 h 96417"/>
                  <a:gd name="connsiteX1" fmla="*/ 110031 w 110030"/>
                  <a:gd name="connsiteY1" fmla="*/ 96418 h 96417"/>
                  <a:gd name="connsiteX2" fmla="*/ 0 w 110030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17">
                    <a:moveTo>
                      <a:pt x="55015" y="0"/>
                    </a:moveTo>
                    <a:lnTo>
                      <a:pt x="110031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87C5FD34-F25E-4962-BAF6-D144C2E64F48}"/>
                  </a:ext>
                </a:extLst>
              </p:cNvPr>
              <p:cNvSpPr/>
              <p:nvPr/>
            </p:nvSpPr>
            <p:spPr>
              <a:xfrm>
                <a:off x="10531400" y="1994688"/>
                <a:ext cx="110030" cy="96417"/>
              </a:xfrm>
              <a:custGeom>
                <a:avLst/>
                <a:gdLst>
                  <a:gd name="connsiteX0" fmla="*/ 55015 w 110030"/>
                  <a:gd name="connsiteY0" fmla="*/ 0 h 96417"/>
                  <a:gd name="connsiteX1" fmla="*/ 110031 w 110030"/>
                  <a:gd name="connsiteY1" fmla="*/ 96418 h 96417"/>
                  <a:gd name="connsiteX2" fmla="*/ 0 w 110030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17">
                    <a:moveTo>
                      <a:pt x="55015" y="0"/>
                    </a:moveTo>
                    <a:lnTo>
                      <a:pt x="110031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07" name="Picture Placeholder 4">
              <a:extLst>
                <a:ext uri="{FF2B5EF4-FFF2-40B4-BE49-F238E27FC236}">
                  <a16:creationId xmlns="" xmlns:a16="http://schemas.microsoft.com/office/drawing/2014/main" id="{6A6C6424-3606-45FC-86BA-71FAFD126F10}"/>
                </a:ext>
              </a:extLst>
            </p:cNvPr>
            <p:cNvGrpSpPr/>
            <p:nvPr/>
          </p:nvGrpSpPr>
          <p:grpSpPr>
            <a:xfrm>
              <a:off x="10939610" y="1454263"/>
              <a:ext cx="105916" cy="116667"/>
              <a:chOff x="10749788" y="1983136"/>
              <a:chExt cx="110030" cy="121199"/>
            </a:xfrm>
            <a:solidFill>
              <a:schemeClr val="accent1"/>
            </a:solidFill>
          </p:grpSpPr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B1C25134-E90A-4435-B1AD-06767C5A2DE2}"/>
                  </a:ext>
                </a:extLst>
              </p:cNvPr>
              <p:cNvSpPr/>
              <p:nvPr/>
            </p:nvSpPr>
            <p:spPr>
              <a:xfrm>
                <a:off x="10749788" y="1983136"/>
                <a:ext cx="110030" cy="96424"/>
              </a:xfrm>
              <a:custGeom>
                <a:avLst/>
                <a:gdLst>
                  <a:gd name="connsiteX0" fmla="*/ 55015 w 110030"/>
                  <a:gd name="connsiteY0" fmla="*/ 0 h 96424"/>
                  <a:gd name="connsiteX1" fmla="*/ 110031 w 110030"/>
                  <a:gd name="connsiteY1" fmla="*/ 96424 h 96424"/>
                  <a:gd name="connsiteX2" fmla="*/ 0 w 110030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4">
                    <a:moveTo>
                      <a:pt x="55015" y="0"/>
                    </a:moveTo>
                    <a:lnTo>
                      <a:pt x="110031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A93D6E45-3D3E-4AAB-9675-3C71EECDBA8C}"/>
                  </a:ext>
                </a:extLst>
              </p:cNvPr>
              <p:cNvSpPr/>
              <p:nvPr/>
            </p:nvSpPr>
            <p:spPr>
              <a:xfrm>
                <a:off x="10749788" y="1983136"/>
                <a:ext cx="110030" cy="96424"/>
              </a:xfrm>
              <a:custGeom>
                <a:avLst/>
                <a:gdLst>
                  <a:gd name="connsiteX0" fmla="*/ 55015 w 110030"/>
                  <a:gd name="connsiteY0" fmla="*/ 0 h 96424"/>
                  <a:gd name="connsiteX1" fmla="*/ 110031 w 110030"/>
                  <a:gd name="connsiteY1" fmla="*/ 96424 h 96424"/>
                  <a:gd name="connsiteX2" fmla="*/ 0 w 110030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4">
                    <a:moveTo>
                      <a:pt x="55015" y="0"/>
                    </a:moveTo>
                    <a:lnTo>
                      <a:pt x="110031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10" name="Picture Placeholder 4">
              <a:extLst>
                <a:ext uri="{FF2B5EF4-FFF2-40B4-BE49-F238E27FC236}">
                  <a16:creationId xmlns="" xmlns:a16="http://schemas.microsoft.com/office/drawing/2014/main" id="{684A2979-74E8-46DC-A8EB-BBE326DBF449}"/>
                </a:ext>
              </a:extLst>
            </p:cNvPr>
            <p:cNvGrpSpPr/>
            <p:nvPr/>
          </p:nvGrpSpPr>
          <p:grpSpPr>
            <a:xfrm>
              <a:off x="11166716" y="1442404"/>
              <a:ext cx="105916" cy="116664"/>
              <a:chOff x="10985716" y="1970817"/>
              <a:chExt cx="110030" cy="121195"/>
            </a:xfrm>
            <a:solidFill>
              <a:schemeClr val="accent1"/>
            </a:solidFill>
          </p:grpSpPr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6E8F0D56-2922-4F55-9ED6-6006F07B05EC}"/>
                  </a:ext>
                </a:extLst>
              </p:cNvPr>
              <p:cNvSpPr/>
              <p:nvPr/>
            </p:nvSpPr>
            <p:spPr>
              <a:xfrm>
                <a:off x="10985716" y="1970817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="" xmlns:a16="http://schemas.microsoft.com/office/drawing/2014/main" id="{32433358-2681-4E35-8926-814D471ABD9F}"/>
                  </a:ext>
                </a:extLst>
              </p:cNvPr>
              <p:cNvSpPr/>
              <p:nvPr/>
            </p:nvSpPr>
            <p:spPr>
              <a:xfrm>
                <a:off x="10985716" y="1970817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13" name="Picture Placeholder 4">
              <a:extLst>
                <a:ext uri="{FF2B5EF4-FFF2-40B4-BE49-F238E27FC236}">
                  <a16:creationId xmlns="" xmlns:a16="http://schemas.microsoft.com/office/drawing/2014/main" id="{3AE99F56-A6E0-4084-B562-DDE92EAEB8F9}"/>
                </a:ext>
              </a:extLst>
            </p:cNvPr>
            <p:cNvGrpSpPr/>
            <p:nvPr/>
          </p:nvGrpSpPr>
          <p:grpSpPr>
            <a:xfrm>
              <a:off x="11401970" y="1426065"/>
              <a:ext cx="105913" cy="116664"/>
              <a:chOff x="11230107" y="1953842"/>
              <a:chExt cx="110027" cy="121195"/>
            </a:xfrm>
            <a:solidFill>
              <a:schemeClr val="accent1"/>
            </a:solidFill>
          </p:grpSpPr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8DBF4DE2-6344-48BE-9636-08D0E960C2BC}"/>
                  </a:ext>
                </a:extLst>
              </p:cNvPr>
              <p:cNvSpPr/>
              <p:nvPr/>
            </p:nvSpPr>
            <p:spPr>
              <a:xfrm>
                <a:off x="11230107" y="1953842"/>
                <a:ext cx="110027" cy="96421"/>
              </a:xfrm>
              <a:custGeom>
                <a:avLst/>
                <a:gdLst>
                  <a:gd name="connsiteX0" fmla="*/ 55015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5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8D205281-01A4-4348-AA40-70A25C50BC55}"/>
                  </a:ext>
                </a:extLst>
              </p:cNvPr>
              <p:cNvSpPr/>
              <p:nvPr/>
            </p:nvSpPr>
            <p:spPr>
              <a:xfrm>
                <a:off x="11230107" y="1953842"/>
                <a:ext cx="110027" cy="96421"/>
              </a:xfrm>
              <a:custGeom>
                <a:avLst/>
                <a:gdLst>
                  <a:gd name="connsiteX0" fmla="*/ 55015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5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16" name="Picture Placeholder 4">
              <a:extLst>
                <a:ext uri="{FF2B5EF4-FFF2-40B4-BE49-F238E27FC236}">
                  <a16:creationId xmlns="" xmlns:a16="http://schemas.microsoft.com/office/drawing/2014/main" id="{BD53FF03-2208-49F0-967E-F10F750BA357}"/>
                </a:ext>
              </a:extLst>
            </p:cNvPr>
            <p:cNvGrpSpPr/>
            <p:nvPr/>
          </p:nvGrpSpPr>
          <p:grpSpPr>
            <a:xfrm>
              <a:off x="11588345" y="1417150"/>
              <a:ext cx="105916" cy="116667"/>
              <a:chOff x="11423721" y="1944582"/>
              <a:chExt cx="110030" cy="121199"/>
            </a:xfrm>
            <a:solidFill>
              <a:schemeClr val="accent1"/>
            </a:solidFill>
          </p:grpSpPr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2865AE25-7A41-4510-950F-147406597D2E}"/>
                  </a:ext>
                </a:extLst>
              </p:cNvPr>
              <p:cNvSpPr/>
              <p:nvPr/>
            </p:nvSpPr>
            <p:spPr>
              <a:xfrm>
                <a:off x="11423721" y="1944582"/>
                <a:ext cx="110030" cy="96424"/>
              </a:xfrm>
              <a:custGeom>
                <a:avLst/>
                <a:gdLst>
                  <a:gd name="connsiteX0" fmla="*/ 55012 w 110030"/>
                  <a:gd name="connsiteY0" fmla="*/ 0 h 96424"/>
                  <a:gd name="connsiteX1" fmla="*/ 110031 w 110030"/>
                  <a:gd name="connsiteY1" fmla="*/ 96424 h 96424"/>
                  <a:gd name="connsiteX2" fmla="*/ 0 w 110030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4">
                    <a:moveTo>
                      <a:pt x="55012" y="0"/>
                    </a:moveTo>
                    <a:lnTo>
                      <a:pt x="110031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97A5CB93-6D02-4B39-BB1A-43CF9012A108}"/>
                  </a:ext>
                </a:extLst>
              </p:cNvPr>
              <p:cNvSpPr/>
              <p:nvPr/>
            </p:nvSpPr>
            <p:spPr>
              <a:xfrm>
                <a:off x="11423721" y="1944582"/>
                <a:ext cx="110030" cy="96424"/>
              </a:xfrm>
              <a:custGeom>
                <a:avLst/>
                <a:gdLst>
                  <a:gd name="connsiteX0" fmla="*/ 55012 w 110030"/>
                  <a:gd name="connsiteY0" fmla="*/ 0 h 96424"/>
                  <a:gd name="connsiteX1" fmla="*/ 110031 w 110030"/>
                  <a:gd name="connsiteY1" fmla="*/ 96424 h 96424"/>
                  <a:gd name="connsiteX2" fmla="*/ 0 w 110030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4">
                    <a:moveTo>
                      <a:pt x="55012" y="0"/>
                    </a:moveTo>
                    <a:lnTo>
                      <a:pt x="110031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19" name="Picture Placeholder 4">
              <a:extLst>
                <a:ext uri="{FF2B5EF4-FFF2-40B4-BE49-F238E27FC236}">
                  <a16:creationId xmlns="" xmlns:a16="http://schemas.microsoft.com/office/drawing/2014/main" id="{5D9BBA4B-BDA6-452D-9B42-987394E79E14}"/>
                </a:ext>
              </a:extLst>
            </p:cNvPr>
            <p:cNvGrpSpPr/>
            <p:nvPr/>
          </p:nvGrpSpPr>
          <p:grpSpPr>
            <a:xfrm>
              <a:off x="11748389" y="1409375"/>
              <a:ext cx="105916" cy="116664"/>
              <a:chOff x="11589982" y="1936505"/>
              <a:chExt cx="110030" cy="121195"/>
            </a:xfrm>
            <a:solidFill>
              <a:schemeClr val="accent1"/>
            </a:solidFill>
          </p:grpSpPr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6874FD3F-962F-4D57-9D07-1DA7F3A28265}"/>
                  </a:ext>
                </a:extLst>
              </p:cNvPr>
              <p:cNvSpPr/>
              <p:nvPr/>
            </p:nvSpPr>
            <p:spPr>
              <a:xfrm>
                <a:off x="11589982" y="1936505"/>
                <a:ext cx="110030" cy="96421"/>
              </a:xfrm>
              <a:custGeom>
                <a:avLst/>
                <a:gdLst>
                  <a:gd name="connsiteX0" fmla="*/ 55012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2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C6750FBE-DB6C-462A-9027-DB8ADF440960}"/>
                  </a:ext>
                </a:extLst>
              </p:cNvPr>
              <p:cNvSpPr/>
              <p:nvPr/>
            </p:nvSpPr>
            <p:spPr>
              <a:xfrm>
                <a:off x="11589982" y="1936505"/>
                <a:ext cx="110030" cy="96421"/>
              </a:xfrm>
              <a:custGeom>
                <a:avLst/>
                <a:gdLst>
                  <a:gd name="connsiteX0" fmla="*/ 55012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2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22" name="Picture Placeholder 4">
              <a:extLst>
                <a:ext uri="{FF2B5EF4-FFF2-40B4-BE49-F238E27FC236}">
                  <a16:creationId xmlns="" xmlns:a16="http://schemas.microsoft.com/office/drawing/2014/main" id="{D736E51B-DFA1-404C-8E7A-5356461AB646}"/>
                </a:ext>
              </a:extLst>
            </p:cNvPr>
            <p:cNvGrpSpPr/>
            <p:nvPr/>
          </p:nvGrpSpPr>
          <p:grpSpPr>
            <a:xfrm>
              <a:off x="8566651" y="1721839"/>
              <a:ext cx="105913" cy="116664"/>
              <a:chOff x="8284659" y="2261105"/>
              <a:chExt cx="110027" cy="121195"/>
            </a:xfrm>
            <a:solidFill>
              <a:schemeClr val="accent1"/>
            </a:solidFill>
          </p:grpSpPr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3FBBD1D4-56F9-479A-81EC-0CC1A1FC82BB}"/>
                  </a:ext>
                </a:extLst>
              </p:cNvPr>
              <p:cNvSpPr/>
              <p:nvPr/>
            </p:nvSpPr>
            <p:spPr>
              <a:xfrm>
                <a:off x="8284659" y="2261105"/>
                <a:ext cx="110027" cy="96421"/>
              </a:xfrm>
              <a:custGeom>
                <a:avLst/>
                <a:gdLst>
                  <a:gd name="connsiteX0" fmla="*/ 55012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2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A6C856D3-EB7D-4C23-952E-052FCCDB3C91}"/>
                  </a:ext>
                </a:extLst>
              </p:cNvPr>
              <p:cNvSpPr/>
              <p:nvPr/>
            </p:nvSpPr>
            <p:spPr>
              <a:xfrm>
                <a:off x="8284659" y="2261105"/>
                <a:ext cx="110027" cy="96421"/>
              </a:xfrm>
              <a:custGeom>
                <a:avLst/>
                <a:gdLst>
                  <a:gd name="connsiteX0" fmla="*/ 55012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2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25" name="Picture Placeholder 4">
              <a:extLst>
                <a:ext uri="{FF2B5EF4-FFF2-40B4-BE49-F238E27FC236}">
                  <a16:creationId xmlns="" xmlns:a16="http://schemas.microsoft.com/office/drawing/2014/main" id="{FB6D442B-3451-413B-8087-EB74B3BED4D3}"/>
                </a:ext>
              </a:extLst>
            </p:cNvPr>
            <p:cNvGrpSpPr/>
            <p:nvPr/>
          </p:nvGrpSpPr>
          <p:grpSpPr>
            <a:xfrm>
              <a:off x="8333203" y="1638111"/>
              <a:ext cx="105913" cy="116664"/>
              <a:chOff x="8042142" y="2174125"/>
              <a:chExt cx="110027" cy="121195"/>
            </a:xfrm>
            <a:solidFill>
              <a:schemeClr val="accent1"/>
            </a:solidFill>
          </p:grpSpPr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4A1A6AEE-DA58-48C8-8EC9-FDDD254AE405}"/>
                  </a:ext>
                </a:extLst>
              </p:cNvPr>
              <p:cNvSpPr/>
              <p:nvPr/>
            </p:nvSpPr>
            <p:spPr>
              <a:xfrm>
                <a:off x="8042142" y="2174125"/>
                <a:ext cx="110027" cy="96421"/>
              </a:xfrm>
              <a:custGeom>
                <a:avLst/>
                <a:gdLst>
                  <a:gd name="connsiteX0" fmla="*/ 55012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2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522AB259-17C7-4182-9C95-10948A92A507}"/>
                  </a:ext>
                </a:extLst>
              </p:cNvPr>
              <p:cNvSpPr/>
              <p:nvPr/>
            </p:nvSpPr>
            <p:spPr>
              <a:xfrm>
                <a:off x="8042142" y="2174125"/>
                <a:ext cx="110027" cy="96421"/>
              </a:xfrm>
              <a:custGeom>
                <a:avLst/>
                <a:gdLst>
                  <a:gd name="connsiteX0" fmla="*/ 55012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2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28" name="Picture Placeholder 4">
              <a:extLst>
                <a:ext uri="{FF2B5EF4-FFF2-40B4-BE49-F238E27FC236}">
                  <a16:creationId xmlns="" xmlns:a16="http://schemas.microsoft.com/office/drawing/2014/main" id="{EDD27C3C-E84D-496B-AC0C-66E817072DBD}"/>
                </a:ext>
              </a:extLst>
            </p:cNvPr>
            <p:cNvGrpSpPr/>
            <p:nvPr/>
          </p:nvGrpSpPr>
          <p:grpSpPr>
            <a:xfrm>
              <a:off x="7695719" y="1433897"/>
              <a:ext cx="105916" cy="116664"/>
              <a:chOff x="7379898" y="1961979"/>
              <a:chExt cx="110030" cy="121195"/>
            </a:xfrm>
            <a:solidFill>
              <a:schemeClr val="accent1"/>
            </a:solidFill>
          </p:grpSpPr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4C54D1D2-C688-4A69-A499-3628E24AC0E9}"/>
                  </a:ext>
                </a:extLst>
              </p:cNvPr>
              <p:cNvSpPr/>
              <p:nvPr/>
            </p:nvSpPr>
            <p:spPr>
              <a:xfrm>
                <a:off x="7379898" y="1961979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B7E3E75B-3525-4AF8-9F68-BD0617B60D13}"/>
                  </a:ext>
                </a:extLst>
              </p:cNvPr>
              <p:cNvSpPr/>
              <p:nvPr/>
            </p:nvSpPr>
            <p:spPr>
              <a:xfrm>
                <a:off x="7379898" y="1961979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31" name="Picture Placeholder 4">
              <a:extLst>
                <a:ext uri="{FF2B5EF4-FFF2-40B4-BE49-F238E27FC236}">
                  <a16:creationId xmlns="" xmlns:a16="http://schemas.microsoft.com/office/drawing/2014/main" id="{14D61B43-C946-431B-8019-4A4111CB6578}"/>
                </a:ext>
              </a:extLst>
            </p:cNvPr>
            <p:cNvGrpSpPr/>
            <p:nvPr/>
          </p:nvGrpSpPr>
          <p:grpSpPr>
            <a:xfrm>
              <a:off x="7492982" y="1368764"/>
              <a:ext cx="105916" cy="116667"/>
              <a:chOff x="7169285" y="1894315"/>
              <a:chExt cx="110030" cy="121199"/>
            </a:xfrm>
            <a:solidFill>
              <a:schemeClr val="accent1"/>
            </a:solidFill>
          </p:grpSpPr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31341D3F-83A1-4C80-B211-AFF2906B496B}"/>
                  </a:ext>
                </a:extLst>
              </p:cNvPr>
              <p:cNvSpPr/>
              <p:nvPr/>
            </p:nvSpPr>
            <p:spPr>
              <a:xfrm>
                <a:off x="7169285" y="1894315"/>
                <a:ext cx="110030" cy="96424"/>
              </a:xfrm>
              <a:custGeom>
                <a:avLst/>
                <a:gdLst>
                  <a:gd name="connsiteX0" fmla="*/ 55012 w 110030"/>
                  <a:gd name="connsiteY0" fmla="*/ 0 h 96424"/>
                  <a:gd name="connsiteX1" fmla="*/ 110031 w 110030"/>
                  <a:gd name="connsiteY1" fmla="*/ 96424 h 96424"/>
                  <a:gd name="connsiteX2" fmla="*/ 0 w 110030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4">
                    <a:moveTo>
                      <a:pt x="55012" y="0"/>
                    </a:moveTo>
                    <a:lnTo>
                      <a:pt x="110031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7EF56DD4-D2FC-48B5-A331-2B99DC6F3226}"/>
                  </a:ext>
                </a:extLst>
              </p:cNvPr>
              <p:cNvSpPr/>
              <p:nvPr/>
            </p:nvSpPr>
            <p:spPr>
              <a:xfrm>
                <a:off x="7169285" y="1894315"/>
                <a:ext cx="110030" cy="96424"/>
              </a:xfrm>
              <a:custGeom>
                <a:avLst/>
                <a:gdLst>
                  <a:gd name="connsiteX0" fmla="*/ 55012 w 110030"/>
                  <a:gd name="connsiteY0" fmla="*/ 0 h 96424"/>
                  <a:gd name="connsiteX1" fmla="*/ 110031 w 110030"/>
                  <a:gd name="connsiteY1" fmla="*/ 96424 h 96424"/>
                  <a:gd name="connsiteX2" fmla="*/ 0 w 110030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4">
                    <a:moveTo>
                      <a:pt x="55012" y="0"/>
                    </a:moveTo>
                    <a:lnTo>
                      <a:pt x="110031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34" name="Picture Placeholder 4">
              <a:extLst>
                <a:ext uri="{FF2B5EF4-FFF2-40B4-BE49-F238E27FC236}">
                  <a16:creationId xmlns="" xmlns:a16="http://schemas.microsoft.com/office/drawing/2014/main" id="{C0D1BC20-C755-4CD6-95CB-2B58ABE31D1C}"/>
                </a:ext>
              </a:extLst>
            </p:cNvPr>
            <p:cNvGrpSpPr/>
            <p:nvPr/>
          </p:nvGrpSpPr>
          <p:grpSpPr>
            <a:xfrm>
              <a:off x="7330375" y="1332728"/>
              <a:ext cx="105916" cy="116659"/>
              <a:chOff x="7000363" y="1856881"/>
              <a:chExt cx="110030" cy="121190"/>
            </a:xfrm>
            <a:solidFill>
              <a:schemeClr val="accent1"/>
            </a:solidFill>
          </p:grpSpPr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BBE0FD70-06AA-4373-A00E-95E673F0AB8D}"/>
                  </a:ext>
                </a:extLst>
              </p:cNvPr>
              <p:cNvSpPr/>
              <p:nvPr/>
            </p:nvSpPr>
            <p:spPr>
              <a:xfrm>
                <a:off x="7000363" y="1856881"/>
                <a:ext cx="110030" cy="96417"/>
              </a:xfrm>
              <a:custGeom>
                <a:avLst/>
                <a:gdLst>
                  <a:gd name="connsiteX0" fmla="*/ 55019 w 110030"/>
                  <a:gd name="connsiteY0" fmla="*/ 0 h 96417"/>
                  <a:gd name="connsiteX1" fmla="*/ 110031 w 110030"/>
                  <a:gd name="connsiteY1" fmla="*/ 96418 h 96417"/>
                  <a:gd name="connsiteX2" fmla="*/ 0 w 110030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17">
                    <a:moveTo>
                      <a:pt x="55019" y="0"/>
                    </a:moveTo>
                    <a:lnTo>
                      <a:pt x="110031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DA3520CD-938D-43AE-91CE-FF6A6E53FDBF}"/>
                  </a:ext>
                </a:extLst>
              </p:cNvPr>
              <p:cNvSpPr/>
              <p:nvPr/>
            </p:nvSpPr>
            <p:spPr>
              <a:xfrm>
                <a:off x="7000363" y="1856881"/>
                <a:ext cx="110030" cy="96417"/>
              </a:xfrm>
              <a:custGeom>
                <a:avLst/>
                <a:gdLst>
                  <a:gd name="connsiteX0" fmla="*/ 55019 w 110030"/>
                  <a:gd name="connsiteY0" fmla="*/ 0 h 96417"/>
                  <a:gd name="connsiteX1" fmla="*/ 110031 w 110030"/>
                  <a:gd name="connsiteY1" fmla="*/ 96418 h 96417"/>
                  <a:gd name="connsiteX2" fmla="*/ 0 w 110030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17">
                    <a:moveTo>
                      <a:pt x="55019" y="0"/>
                    </a:moveTo>
                    <a:lnTo>
                      <a:pt x="110031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37" name="Picture Placeholder 4">
              <a:extLst>
                <a:ext uri="{FF2B5EF4-FFF2-40B4-BE49-F238E27FC236}">
                  <a16:creationId xmlns="" xmlns:a16="http://schemas.microsoft.com/office/drawing/2014/main" id="{190F2690-0B49-45B3-9B12-654A1B417B33}"/>
                </a:ext>
              </a:extLst>
            </p:cNvPr>
            <p:cNvGrpSpPr/>
            <p:nvPr/>
          </p:nvGrpSpPr>
          <p:grpSpPr>
            <a:xfrm>
              <a:off x="7167340" y="1439676"/>
              <a:ext cx="105916" cy="116659"/>
              <a:chOff x="6830996" y="1967982"/>
              <a:chExt cx="110030" cy="121190"/>
            </a:xfrm>
            <a:solidFill>
              <a:schemeClr val="accent1"/>
            </a:solidFill>
          </p:grpSpPr>
          <p:sp>
            <p:nvSpPr>
              <p:cNvPr id="238" name="Freeform: Shape 237">
                <a:extLst>
                  <a:ext uri="{FF2B5EF4-FFF2-40B4-BE49-F238E27FC236}">
                    <a16:creationId xmlns="" xmlns:a16="http://schemas.microsoft.com/office/drawing/2014/main" id="{EDCE3B60-ABC4-42DC-A9E3-5307925EF441}"/>
                  </a:ext>
                </a:extLst>
              </p:cNvPr>
              <p:cNvSpPr/>
              <p:nvPr/>
            </p:nvSpPr>
            <p:spPr>
              <a:xfrm>
                <a:off x="6830996" y="1967982"/>
                <a:ext cx="110030" cy="96417"/>
              </a:xfrm>
              <a:custGeom>
                <a:avLst/>
                <a:gdLst>
                  <a:gd name="connsiteX0" fmla="*/ 55019 w 110030"/>
                  <a:gd name="connsiteY0" fmla="*/ 0 h 96417"/>
                  <a:gd name="connsiteX1" fmla="*/ 110031 w 110030"/>
                  <a:gd name="connsiteY1" fmla="*/ 96418 h 96417"/>
                  <a:gd name="connsiteX2" fmla="*/ 0 w 110030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17">
                    <a:moveTo>
                      <a:pt x="55019" y="0"/>
                    </a:moveTo>
                    <a:lnTo>
                      <a:pt x="110031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="" xmlns:a16="http://schemas.microsoft.com/office/drawing/2014/main" id="{D42DBF31-A3A7-4654-8686-A20C26865953}"/>
                  </a:ext>
                </a:extLst>
              </p:cNvPr>
              <p:cNvSpPr/>
              <p:nvPr/>
            </p:nvSpPr>
            <p:spPr>
              <a:xfrm>
                <a:off x="6830996" y="1967982"/>
                <a:ext cx="110030" cy="96417"/>
              </a:xfrm>
              <a:custGeom>
                <a:avLst/>
                <a:gdLst>
                  <a:gd name="connsiteX0" fmla="*/ 55019 w 110030"/>
                  <a:gd name="connsiteY0" fmla="*/ 0 h 96417"/>
                  <a:gd name="connsiteX1" fmla="*/ 110031 w 110030"/>
                  <a:gd name="connsiteY1" fmla="*/ 96418 h 96417"/>
                  <a:gd name="connsiteX2" fmla="*/ 0 w 110030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17">
                    <a:moveTo>
                      <a:pt x="55019" y="0"/>
                    </a:moveTo>
                    <a:lnTo>
                      <a:pt x="110031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40" name="Picture Placeholder 4">
              <a:extLst>
                <a:ext uri="{FF2B5EF4-FFF2-40B4-BE49-F238E27FC236}">
                  <a16:creationId xmlns="" xmlns:a16="http://schemas.microsoft.com/office/drawing/2014/main" id="{02A3EBD9-C9C3-46C4-BD44-39B60F6622C1}"/>
                </a:ext>
              </a:extLst>
            </p:cNvPr>
            <p:cNvGrpSpPr/>
            <p:nvPr/>
          </p:nvGrpSpPr>
          <p:grpSpPr>
            <a:xfrm>
              <a:off x="6830392" y="1668611"/>
              <a:ext cx="105916" cy="116664"/>
              <a:chOff x="6480958" y="2205810"/>
              <a:chExt cx="110030" cy="121195"/>
            </a:xfrm>
            <a:solidFill>
              <a:schemeClr val="accent1"/>
            </a:solidFill>
          </p:grpSpPr>
          <p:sp>
            <p:nvSpPr>
              <p:cNvPr id="241" name="Freeform: Shape 240">
                <a:extLst>
                  <a:ext uri="{FF2B5EF4-FFF2-40B4-BE49-F238E27FC236}">
                    <a16:creationId xmlns="" xmlns:a16="http://schemas.microsoft.com/office/drawing/2014/main" id="{20261E5D-1AC9-42A1-B965-363554E2A50B}"/>
                  </a:ext>
                </a:extLst>
              </p:cNvPr>
              <p:cNvSpPr/>
              <p:nvPr/>
            </p:nvSpPr>
            <p:spPr>
              <a:xfrm>
                <a:off x="6480958" y="2205810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="" xmlns:a16="http://schemas.microsoft.com/office/drawing/2014/main" id="{9363F679-2762-4D83-A616-12C11FCE7B00}"/>
                  </a:ext>
                </a:extLst>
              </p:cNvPr>
              <p:cNvSpPr/>
              <p:nvPr/>
            </p:nvSpPr>
            <p:spPr>
              <a:xfrm>
                <a:off x="6480958" y="2205810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43" name="Picture Placeholder 4">
              <a:extLst>
                <a:ext uri="{FF2B5EF4-FFF2-40B4-BE49-F238E27FC236}">
                  <a16:creationId xmlns="" xmlns:a16="http://schemas.microsoft.com/office/drawing/2014/main" id="{C3D17842-E0DD-4A64-8BA5-BE0E6C182DC2}"/>
                </a:ext>
              </a:extLst>
            </p:cNvPr>
            <p:cNvGrpSpPr/>
            <p:nvPr/>
          </p:nvGrpSpPr>
          <p:grpSpPr>
            <a:xfrm>
              <a:off x="6704376" y="1859188"/>
              <a:ext cx="105918" cy="116659"/>
              <a:chOff x="6350049" y="2403789"/>
              <a:chExt cx="110033" cy="121190"/>
            </a:xfrm>
            <a:solidFill>
              <a:schemeClr val="accent1"/>
            </a:solidFill>
          </p:grpSpPr>
          <p:sp>
            <p:nvSpPr>
              <p:cNvPr id="244" name="Freeform: Shape 243">
                <a:extLst>
                  <a:ext uri="{FF2B5EF4-FFF2-40B4-BE49-F238E27FC236}">
                    <a16:creationId xmlns="" xmlns:a16="http://schemas.microsoft.com/office/drawing/2014/main" id="{8501E4CC-8267-4ED3-BD90-F78E538D6DA4}"/>
                  </a:ext>
                </a:extLst>
              </p:cNvPr>
              <p:cNvSpPr/>
              <p:nvPr/>
            </p:nvSpPr>
            <p:spPr>
              <a:xfrm>
                <a:off x="6350049" y="2403789"/>
                <a:ext cx="110033" cy="96417"/>
              </a:xfrm>
              <a:custGeom>
                <a:avLst/>
                <a:gdLst>
                  <a:gd name="connsiteX0" fmla="*/ 55015 w 110033"/>
                  <a:gd name="connsiteY0" fmla="*/ 0 h 96417"/>
                  <a:gd name="connsiteX1" fmla="*/ 110034 w 110033"/>
                  <a:gd name="connsiteY1" fmla="*/ 96418 h 96417"/>
                  <a:gd name="connsiteX2" fmla="*/ 0 w 110033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17">
                    <a:moveTo>
                      <a:pt x="55015" y="0"/>
                    </a:moveTo>
                    <a:lnTo>
                      <a:pt x="110034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="" xmlns:a16="http://schemas.microsoft.com/office/drawing/2014/main" id="{C7719D8A-041E-4438-A3F0-1A1A50AA779D}"/>
                  </a:ext>
                </a:extLst>
              </p:cNvPr>
              <p:cNvSpPr/>
              <p:nvPr/>
            </p:nvSpPr>
            <p:spPr>
              <a:xfrm>
                <a:off x="6350049" y="2403789"/>
                <a:ext cx="110033" cy="96417"/>
              </a:xfrm>
              <a:custGeom>
                <a:avLst/>
                <a:gdLst>
                  <a:gd name="connsiteX0" fmla="*/ 55015 w 110033"/>
                  <a:gd name="connsiteY0" fmla="*/ 0 h 96417"/>
                  <a:gd name="connsiteX1" fmla="*/ 110034 w 110033"/>
                  <a:gd name="connsiteY1" fmla="*/ 96418 h 96417"/>
                  <a:gd name="connsiteX2" fmla="*/ 0 w 110033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17">
                    <a:moveTo>
                      <a:pt x="55015" y="0"/>
                    </a:moveTo>
                    <a:lnTo>
                      <a:pt x="110034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46" name="Picture Placeholder 4">
              <a:extLst>
                <a:ext uri="{FF2B5EF4-FFF2-40B4-BE49-F238E27FC236}">
                  <a16:creationId xmlns="" xmlns:a16="http://schemas.microsoft.com/office/drawing/2014/main" id="{803E6076-93AB-4157-9566-C49FC3AC3736}"/>
                </a:ext>
              </a:extLst>
            </p:cNvPr>
            <p:cNvGrpSpPr/>
            <p:nvPr/>
          </p:nvGrpSpPr>
          <p:grpSpPr>
            <a:xfrm>
              <a:off x="6686127" y="2132345"/>
              <a:ext cx="105913" cy="116659"/>
              <a:chOff x="6331091" y="2687556"/>
              <a:chExt cx="110027" cy="121190"/>
            </a:xfrm>
            <a:solidFill>
              <a:schemeClr val="accent1"/>
            </a:solidFill>
          </p:grpSpPr>
          <p:sp>
            <p:nvSpPr>
              <p:cNvPr id="247" name="Freeform: Shape 246">
                <a:extLst>
                  <a:ext uri="{FF2B5EF4-FFF2-40B4-BE49-F238E27FC236}">
                    <a16:creationId xmlns="" xmlns:a16="http://schemas.microsoft.com/office/drawing/2014/main" id="{C1E4164E-88A4-40E2-A742-5B2A6E011BE8}"/>
                  </a:ext>
                </a:extLst>
              </p:cNvPr>
              <p:cNvSpPr/>
              <p:nvPr/>
            </p:nvSpPr>
            <p:spPr>
              <a:xfrm>
                <a:off x="6331091" y="2687556"/>
                <a:ext cx="110027" cy="96417"/>
              </a:xfrm>
              <a:custGeom>
                <a:avLst/>
                <a:gdLst>
                  <a:gd name="connsiteX0" fmla="*/ 55019 w 110027"/>
                  <a:gd name="connsiteY0" fmla="*/ 0 h 96417"/>
                  <a:gd name="connsiteX1" fmla="*/ 110027 w 110027"/>
                  <a:gd name="connsiteY1" fmla="*/ 96418 h 96417"/>
                  <a:gd name="connsiteX2" fmla="*/ 0 w 110027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17">
                    <a:moveTo>
                      <a:pt x="55019" y="0"/>
                    </a:moveTo>
                    <a:lnTo>
                      <a:pt x="110027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="" xmlns:a16="http://schemas.microsoft.com/office/drawing/2014/main" id="{1FFA7E7B-5B86-4270-9543-90B0883BEB90}"/>
                  </a:ext>
                </a:extLst>
              </p:cNvPr>
              <p:cNvSpPr/>
              <p:nvPr/>
            </p:nvSpPr>
            <p:spPr>
              <a:xfrm>
                <a:off x="6331091" y="2687556"/>
                <a:ext cx="110027" cy="96417"/>
              </a:xfrm>
              <a:custGeom>
                <a:avLst/>
                <a:gdLst>
                  <a:gd name="connsiteX0" fmla="*/ 55019 w 110027"/>
                  <a:gd name="connsiteY0" fmla="*/ 0 h 96417"/>
                  <a:gd name="connsiteX1" fmla="*/ 110027 w 110027"/>
                  <a:gd name="connsiteY1" fmla="*/ 96418 h 96417"/>
                  <a:gd name="connsiteX2" fmla="*/ 0 w 110027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17">
                    <a:moveTo>
                      <a:pt x="55019" y="0"/>
                    </a:moveTo>
                    <a:lnTo>
                      <a:pt x="110027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49" name="Picture Placeholder 4">
              <a:extLst>
                <a:ext uri="{FF2B5EF4-FFF2-40B4-BE49-F238E27FC236}">
                  <a16:creationId xmlns="" xmlns:a16="http://schemas.microsoft.com/office/drawing/2014/main" id="{90CD514F-90FF-4F24-A234-4F157EC3DF64}"/>
                </a:ext>
              </a:extLst>
            </p:cNvPr>
            <p:cNvGrpSpPr/>
            <p:nvPr/>
          </p:nvGrpSpPr>
          <p:grpSpPr>
            <a:xfrm>
              <a:off x="6580674" y="2344294"/>
              <a:ext cx="105916" cy="116664"/>
              <a:chOff x="6221541" y="2907737"/>
              <a:chExt cx="110030" cy="121195"/>
            </a:xfrm>
            <a:solidFill>
              <a:schemeClr val="accent1"/>
            </a:solidFill>
          </p:grpSpPr>
          <p:sp>
            <p:nvSpPr>
              <p:cNvPr id="250" name="Freeform: Shape 249">
                <a:extLst>
                  <a:ext uri="{FF2B5EF4-FFF2-40B4-BE49-F238E27FC236}">
                    <a16:creationId xmlns="" xmlns:a16="http://schemas.microsoft.com/office/drawing/2014/main" id="{15D81695-BB01-4D85-9FDE-95ABF0987DCF}"/>
                  </a:ext>
                </a:extLst>
              </p:cNvPr>
              <p:cNvSpPr/>
              <p:nvPr/>
            </p:nvSpPr>
            <p:spPr>
              <a:xfrm>
                <a:off x="6221541" y="2907737"/>
                <a:ext cx="110030" cy="96421"/>
              </a:xfrm>
              <a:custGeom>
                <a:avLst/>
                <a:gdLst>
                  <a:gd name="connsiteX0" fmla="*/ 55012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2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04E41B4D-F311-4DE0-BFB2-82075DED2F3F}"/>
                  </a:ext>
                </a:extLst>
              </p:cNvPr>
              <p:cNvSpPr/>
              <p:nvPr/>
            </p:nvSpPr>
            <p:spPr>
              <a:xfrm>
                <a:off x="6221541" y="2907737"/>
                <a:ext cx="110030" cy="96421"/>
              </a:xfrm>
              <a:custGeom>
                <a:avLst/>
                <a:gdLst>
                  <a:gd name="connsiteX0" fmla="*/ 55012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2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52" name="Picture Placeholder 4">
              <a:extLst>
                <a:ext uri="{FF2B5EF4-FFF2-40B4-BE49-F238E27FC236}">
                  <a16:creationId xmlns="" xmlns:a16="http://schemas.microsoft.com/office/drawing/2014/main" id="{C03A892D-B85B-4AD6-89E0-11A87602C676}"/>
                </a:ext>
              </a:extLst>
            </p:cNvPr>
            <p:cNvGrpSpPr/>
            <p:nvPr/>
          </p:nvGrpSpPr>
          <p:grpSpPr>
            <a:xfrm>
              <a:off x="7323560" y="1517172"/>
              <a:ext cx="105916" cy="116659"/>
              <a:chOff x="6993283" y="2048488"/>
              <a:chExt cx="110030" cy="121190"/>
            </a:xfrm>
            <a:solidFill>
              <a:schemeClr val="accent1"/>
            </a:solidFill>
          </p:grpSpPr>
          <p:sp>
            <p:nvSpPr>
              <p:cNvPr id="253" name="Freeform: Shape 252">
                <a:extLst>
                  <a:ext uri="{FF2B5EF4-FFF2-40B4-BE49-F238E27FC236}">
                    <a16:creationId xmlns="" xmlns:a16="http://schemas.microsoft.com/office/drawing/2014/main" id="{0E00C0D7-E548-4D3A-BDC6-95BF0C899C75}"/>
                  </a:ext>
                </a:extLst>
              </p:cNvPr>
              <p:cNvSpPr/>
              <p:nvPr/>
            </p:nvSpPr>
            <p:spPr>
              <a:xfrm>
                <a:off x="6993283" y="2048488"/>
                <a:ext cx="110030" cy="96417"/>
              </a:xfrm>
              <a:custGeom>
                <a:avLst/>
                <a:gdLst>
                  <a:gd name="connsiteX0" fmla="*/ 55012 w 110030"/>
                  <a:gd name="connsiteY0" fmla="*/ 0 h 96417"/>
                  <a:gd name="connsiteX1" fmla="*/ 110031 w 110030"/>
                  <a:gd name="connsiteY1" fmla="*/ 96418 h 96417"/>
                  <a:gd name="connsiteX2" fmla="*/ 0 w 110030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17">
                    <a:moveTo>
                      <a:pt x="55012" y="0"/>
                    </a:moveTo>
                    <a:lnTo>
                      <a:pt x="110031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9D9E9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9F28799E-360D-4860-A932-0902BF00BBB7}"/>
                  </a:ext>
                </a:extLst>
              </p:cNvPr>
              <p:cNvSpPr/>
              <p:nvPr/>
            </p:nvSpPr>
            <p:spPr>
              <a:xfrm>
                <a:off x="6993283" y="2048488"/>
                <a:ext cx="110030" cy="96417"/>
              </a:xfrm>
              <a:custGeom>
                <a:avLst/>
                <a:gdLst>
                  <a:gd name="connsiteX0" fmla="*/ 55012 w 110030"/>
                  <a:gd name="connsiteY0" fmla="*/ 0 h 96417"/>
                  <a:gd name="connsiteX1" fmla="*/ 110031 w 110030"/>
                  <a:gd name="connsiteY1" fmla="*/ 96418 h 96417"/>
                  <a:gd name="connsiteX2" fmla="*/ 0 w 110030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17">
                    <a:moveTo>
                      <a:pt x="55012" y="0"/>
                    </a:moveTo>
                    <a:lnTo>
                      <a:pt x="110031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55" name="Picture Placeholder 4">
              <a:extLst>
                <a:ext uri="{FF2B5EF4-FFF2-40B4-BE49-F238E27FC236}">
                  <a16:creationId xmlns="" xmlns:a16="http://schemas.microsoft.com/office/drawing/2014/main" id="{165C8CFB-202E-4B22-B80E-3CBB6AEF84F6}"/>
                </a:ext>
              </a:extLst>
            </p:cNvPr>
            <p:cNvGrpSpPr/>
            <p:nvPr/>
          </p:nvGrpSpPr>
          <p:grpSpPr>
            <a:xfrm>
              <a:off x="7318253" y="1677467"/>
              <a:ext cx="105913" cy="116664"/>
              <a:chOff x="6987770" y="2215010"/>
              <a:chExt cx="110027" cy="121195"/>
            </a:xfrm>
            <a:solidFill>
              <a:schemeClr val="accent1"/>
            </a:solidFill>
          </p:grpSpPr>
          <p:sp>
            <p:nvSpPr>
              <p:cNvPr id="256" name="Freeform: Shape 255">
                <a:extLst>
                  <a:ext uri="{FF2B5EF4-FFF2-40B4-BE49-F238E27FC236}">
                    <a16:creationId xmlns="" xmlns:a16="http://schemas.microsoft.com/office/drawing/2014/main" id="{2AA66B56-5C42-4214-9E9D-8F9FB68240FB}"/>
                  </a:ext>
                </a:extLst>
              </p:cNvPr>
              <p:cNvSpPr/>
              <p:nvPr/>
            </p:nvSpPr>
            <p:spPr>
              <a:xfrm>
                <a:off x="6987770" y="2215010"/>
                <a:ext cx="110027" cy="96421"/>
              </a:xfrm>
              <a:custGeom>
                <a:avLst/>
                <a:gdLst>
                  <a:gd name="connsiteX0" fmla="*/ 55015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5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9D9E9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0343BA36-D25F-4DF6-8ABD-CF51B5C1D72C}"/>
                  </a:ext>
                </a:extLst>
              </p:cNvPr>
              <p:cNvSpPr/>
              <p:nvPr/>
            </p:nvSpPr>
            <p:spPr>
              <a:xfrm>
                <a:off x="6987770" y="2215010"/>
                <a:ext cx="110027" cy="96421"/>
              </a:xfrm>
              <a:custGeom>
                <a:avLst/>
                <a:gdLst>
                  <a:gd name="connsiteX0" fmla="*/ 55015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5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58" name="Picture Placeholder 4">
              <a:extLst>
                <a:ext uri="{FF2B5EF4-FFF2-40B4-BE49-F238E27FC236}">
                  <a16:creationId xmlns="" xmlns:a16="http://schemas.microsoft.com/office/drawing/2014/main" id="{7B97D51B-12F4-4955-9099-955CC6AA8DB8}"/>
                </a:ext>
              </a:extLst>
            </p:cNvPr>
            <p:cNvGrpSpPr/>
            <p:nvPr/>
          </p:nvGrpSpPr>
          <p:grpSpPr>
            <a:xfrm>
              <a:off x="7311400" y="1989766"/>
              <a:ext cx="105918" cy="116664"/>
              <a:chOff x="6980650" y="2539439"/>
              <a:chExt cx="110033" cy="121195"/>
            </a:xfrm>
            <a:solidFill>
              <a:schemeClr val="accent1"/>
            </a:solidFill>
          </p:grpSpPr>
          <p:sp>
            <p:nvSpPr>
              <p:cNvPr id="259" name="Freeform: Shape 258">
                <a:extLst>
                  <a:ext uri="{FF2B5EF4-FFF2-40B4-BE49-F238E27FC236}">
                    <a16:creationId xmlns="" xmlns:a16="http://schemas.microsoft.com/office/drawing/2014/main" id="{5B0D5276-67A0-4281-89FF-ACE2F30F726B}"/>
                  </a:ext>
                </a:extLst>
              </p:cNvPr>
              <p:cNvSpPr/>
              <p:nvPr/>
            </p:nvSpPr>
            <p:spPr>
              <a:xfrm>
                <a:off x="6980650" y="2539439"/>
                <a:ext cx="110033" cy="96421"/>
              </a:xfrm>
              <a:custGeom>
                <a:avLst/>
                <a:gdLst>
                  <a:gd name="connsiteX0" fmla="*/ 55015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15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9D9E9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="" xmlns:a16="http://schemas.microsoft.com/office/drawing/2014/main" id="{6F7E718A-EE58-4153-9676-35BC27E37E49}"/>
                  </a:ext>
                </a:extLst>
              </p:cNvPr>
              <p:cNvSpPr/>
              <p:nvPr/>
            </p:nvSpPr>
            <p:spPr>
              <a:xfrm>
                <a:off x="6980650" y="2539439"/>
                <a:ext cx="110033" cy="96421"/>
              </a:xfrm>
              <a:custGeom>
                <a:avLst/>
                <a:gdLst>
                  <a:gd name="connsiteX0" fmla="*/ 55015 w 110033"/>
                  <a:gd name="connsiteY0" fmla="*/ 0 h 96421"/>
                  <a:gd name="connsiteX1" fmla="*/ 110034 w 110033"/>
                  <a:gd name="connsiteY1" fmla="*/ 96421 h 96421"/>
                  <a:gd name="connsiteX2" fmla="*/ 0 w 110033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21">
                    <a:moveTo>
                      <a:pt x="55015" y="0"/>
                    </a:moveTo>
                    <a:lnTo>
                      <a:pt x="110034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61" name="Picture Placeholder 4">
              <a:extLst>
                <a:ext uri="{FF2B5EF4-FFF2-40B4-BE49-F238E27FC236}">
                  <a16:creationId xmlns="" xmlns:a16="http://schemas.microsoft.com/office/drawing/2014/main" id="{5DD25B98-9B59-41CD-9835-6A9ED835CFB1}"/>
                </a:ext>
              </a:extLst>
            </p:cNvPr>
            <p:cNvGrpSpPr/>
            <p:nvPr/>
          </p:nvGrpSpPr>
          <p:grpSpPr>
            <a:xfrm>
              <a:off x="7303138" y="2197054"/>
              <a:ext cx="105916" cy="116664"/>
              <a:chOff x="6972068" y="2754779"/>
              <a:chExt cx="110030" cy="121195"/>
            </a:xfrm>
            <a:solidFill>
              <a:schemeClr val="accent1"/>
            </a:solidFill>
          </p:grpSpPr>
          <p:sp>
            <p:nvSpPr>
              <p:cNvPr id="262" name="Freeform: Shape 261">
                <a:extLst>
                  <a:ext uri="{FF2B5EF4-FFF2-40B4-BE49-F238E27FC236}">
                    <a16:creationId xmlns="" xmlns:a16="http://schemas.microsoft.com/office/drawing/2014/main" id="{9CA53A70-77F7-44CB-882E-73C612FE0B2F}"/>
                  </a:ext>
                </a:extLst>
              </p:cNvPr>
              <p:cNvSpPr/>
              <p:nvPr/>
            </p:nvSpPr>
            <p:spPr>
              <a:xfrm>
                <a:off x="6972068" y="2754779"/>
                <a:ext cx="110030" cy="96421"/>
              </a:xfrm>
              <a:custGeom>
                <a:avLst/>
                <a:gdLst>
                  <a:gd name="connsiteX0" fmla="*/ 55012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2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9D9E9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="" xmlns:a16="http://schemas.microsoft.com/office/drawing/2014/main" id="{37EF0B4E-6016-477A-8324-529C1965844D}"/>
                  </a:ext>
                </a:extLst>
              </p:cNvPr>
              <p:cNvSpPr/>
              <p:nvPr/>
            </p:nvSpPr>
            <p:spPr>
              <a:xfrm>
                <a:off x="6972068" y="2754779"/>
                <a:ext cx="110030" cy="96421"/>
              </a:xfrm>
              <a:custGeom>
                <a:avLst/>
                <a:gdLst>
                  <a:gd name="connsiteX0" fmla="*/ 55012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2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64" name="Picture Placeholder 4">
              <a:extLst>
                <a:ext uri="{FF2B5EF4-FFF2-40B4-BE49-F238E27FC236}">
                  <a16:creationId xmlns="" xmlns:a16="http://schemas.microsoft.com/office/drawing/2014/main" id="{DDA0137C-FA21-4CC6-9EAF-D8B3502B2C70}"/>
                </a:ext>
              </a:extLst>
            </p:cNvPr>
            <p:cNvGrpSpPr/>
            <p:nvPr/>
          </p:nvGrpSpPr>
          <p:grpSpPr>
            <a:xfrm>
              <a:off x="7526697" y="2914506"/>
              <a:ext cx="105916" cy="116664"/>
              <a:chOff x="7204310" y="3500098"/>
              <a:chExt cx="110030" cy="121195"/>
            </a:xfrm>
            <a:solidFill>
              <a:schemeClr val="accent1"/>
            </a:solidFill>
          </p:grpSpPr>
          <p:sp>
            <p:nvSpPr>
              <p:cNvPr id="265" name="Freeform: Shape 264">
                <a:extLst>
                  <a:ext uri="{FF2B5EF4-FFF2-40B4-BE49-F238E27FC236}">
                    <a16:creationId xmlns="" xmlns:a16="http://schemas.microsoft.com/office/drawing/2014/main" id="{2E3FFA80-D1FE-4249-A6EA-D888B6981606}"/>
                  </a:ext>
                </a:extLst>
              </p:cNvPr>
              <p:cNvSpPr/>
              <p:nvPr/>
            </p:nvSpPr>
            <p:spPr>
              <a:xfrm>
                <a:off x="7204310" y="3500098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9D9E9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="" xmlns:a16="http://schemas.microsoft.com/office/drawing/2014/main" id="{11630750-F425-47C2-BC53-0766CEC3D30C}"/>
                  </a:ext>
                </a:extLst>
              </p:cNvPr>
              <p:cNvSpPr/>
              <p:nvPr/>
            </p:nvSpPr>
            <p:spPr>
              <a:xfrm>
                <a:off x="7204310" y="3500098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67" name="Picture Placeholder 4">
              <a:extLst>
                <a:ext uri="{FF2B5EF4-FFF2-40B4-BE49-F238E27FC236}">
                  <a16:creationId xmlns="" xmlns:a16="http://schemas.microsoft.com/office/drawing/2014/main" id="{5F0DE552-3C6A-4F18-833A-CE279DDC15EC}"/>
                </a:ext>
              </a:extLst>
            </p:cNvPr>
            <p:cNvGrpSpPr/>
            <p:nvPr/>
          </p:nvGrpSpPr>
          <p:grpSpPr>
            <a:xfrm>
              <a:off x="7277705" y="3446481"/>
              <a:ext cx="105913" cy="116659"/>
              <a:chOff x="6945647" y="4052735"/>
              <a:chExt cx="110027" cy="121190"/>
            </a:xfrm>
            <a:solidFill>
              <a:schemeClr val="accent1"/>
            </a:solidFill>
          </p:grpSpPr>
          <p:sp>
            <p:nvSpPr>
              <p:cNvPr id="268" name="Freeform: Shape 267">
                <a:extLst>
                  <a:ext uri="{FF2B5EF4-FFF2-40B4-BE49-F238E27FC236}">
                    <a16:creationId xmlns="" xmlns:a16="http://schemas.microsoft.com/office/drawing/2014/main" id="{D695ED79-754C-48B3-AB31-A08EAAE15AE6}"/>
                  </a:ext>
                </a:extLst>
              </p:cNvPr>
              <p:cNvSpPr/>
              <p:nvPr/>
            </p:nvSpPr>
            <p:spPr>
              <a:xfrm>
                <a:off x="6945647" y="4052735"/>
                <a:ext cx="110027" cy="96417"/>
              </a:xfrm>
              <a:custGeom>
                <a:avLst/>
                <a:gdLst>
                  <a:gd name="connsiteX0" fmla="*/ 55012 w 110027"/>
                  <a:gd name="connsiteY0" fmla="*/ 0 h 96417"/>
                  <a:gd name="connsiteX1" fmla="*/ 110027 w 110027"/>
                  <a:gd name="connsiteY1" fmla="*/ 96418 h 96417"/>
                  <a:gd name="connsiteX2" fmla="*/ 0 w 110027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17">
                    <a:moveTo>
                      <a:pt x="55012" y="0"/>
                    </a:moveTo>
                    <a:lnTo>
                      <a:pt x="110027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9D9E9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="" xmlns:a16="http://schemas.microsoft.com/office/drawing/2014/main" id="{8CAC346C-CEED-40BA-AC39-2A4DE22A7D82}"/>
                  </a:ext>
                </a:extLst>
              </p:cNvPr>
              <p:cNvSpPr/>
              <p:nvPr/>
            </p:nvSpPr>
            <p:spPr>
              <a:xfrm>
                <a:off x="6945647" y="4052735"/>
                <a:ext cx="110027" cy="96417"/>
              </a:xfrm>
              <a:custGeom>
                <a:avLst/>
                <a:gdLst>
                  <a:gd name="connsiteX0" fmla="*/ 55012 w 110027"/>
                  <a:gd name="connsiteY0" fmla="*/ 0 h 96417"/>
                  <a:gd name="connsiteX1" fmla="*/ 110027 w 110027"/>
                  <a:gd name="connsiteY1" fmla="*/ 96418 h 96417"/>
                  <a:gd name="connsiteX2" fmla="*/ 0 w 110027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17">
                    <a:moveTo>
                      <a:pt x="55012" y="0"/>
                    </a:moveTo>
                    <a:lnTo>
                      <a:pt x="110027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70" name="Picture Placeholder 4">
              <a:extLst>
                <a:ext uri="{FF2B5EF4-FFF2-40B4-BE49-F238E27FC236}">
                  <a16:creationId xmlns="" xmlns:a16="http://schemas.microsoft.com/office/drawing/2014/main" id="{BE6454FA-8C61-42A3-B852-D43AC3BF5782}"/>
                </a:ext>
              </a:extLst>
            </p:cNvPr>
            <p:cNvGrpSpPr/>
            <p:nvPr/>
          </p:nvGrpSpPr>
          <p:grpSpPr>
            <a:xfrm>
              <a:off x="7017189" y="4053083"/>
              <a:ext cx="105913" cy="116664"/>
              <a:chOff x="6675013" y="4682899"/>
              <a:chExt cx="110027" cy="121195"/>
            </a:xfrm>
            <a:solidFill>
              <a:schemeClr val="accent1"/>
            </a:solidFill>
          </p:grpSpPr>
          <p:sp>
            <p:nvSpPr>
              <p:cNvPr id="271" name="Freeform: Shape 270">
                <a:extLst>
                  <a:ext uri="{FF2B5EF4-FFF2-40B4-BE49-F238E27FC236}">
                    <a16:creationId xmlns="" xmlns:a16="http://schemas.microsoft.com/office/drawing/2014/main" id="{BCD92F50-02BB-4B73-B903-1E64740858DB}"/>
                  </a:ext>
                </a:extLst>
              </p:cNvPr>
              <p:cNvSpPr/>
              <p:nvPr/>
            </p:nvSpPr>
            <p:spPr>
              <a:xfrm>
                <a:off x="6675013" y="4682899"/>
                <a:ext cx="110027" cy="96421"/>
              </a:xfrm>
              <a:custGeom>
                <a:avLst/>
                <a:gdLst>
                  <a:gd name="connsiteX0" fmla="*/ 55012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2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9D9E9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="" xmlns:a16="http://schemas.microsoft.com/office/drawing/2014/main" id="{D8672487-410C-4497-9BFE-93662B30C66D}"/>
                  </a:ext>
                </a:extLst>
              </p:cNvPr>
              <p:cNvSpPr/>
              <p:nvPr/>
            </p:nvSpPr>
            <p:spPr>
              <a:xfrm>
                <a:off x="6675013" y="4682899"/>
                <a:ext cx="110027" cy="96421"/>
              </a:xfrm>
              <a:custGeom>
                <a:avLst/>
                <a:gdLst>
                  <a:gd name="connsiteX0" fmla="*/ 55012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2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73" name="Picture Placeholder 4">
              <a:extLst>
                <a:ext uri="{FF2B5EF4-FFF2-40B4-BE49-F238E27FC236}">
                  <a16:creationId xmlns="" xmlns:a16="http://schemas.microsoft.com/office/drawing/2014/main" id="{F67572F9-B0D6-4EE3-8286-5481443471A3}"/>
                </a:ext>
              </a:extLst>
            </p:cNvPr>
            <p:cNvGrpSpPr/>
            <p:nvPr/>
          </p:nvGrpSpPr>
          <p:grpSpPr>
            <a:xfrm>
              <a:off x="8223865" y="3006152"/>
              <a:ext cx="105916" cy="116664"/>
              <a:chOff x="7928559" y="3595304"/>
              <a:chExt cx="110030" cy="121195"/>
            </a:xfrm>
            <a:solidFill>
              <a:schemeClr val="accent1"/>
            </a:solidFill>
          </p:grpSpPr>
          <p:sp>
            <p:nvSpPr>
              <p:cNvPr id="274" name="Freeform: Shape 273">
                <a:extLst>
                  <a:ext uri="{FF2B5EF4-FFF2-40B4-BE49-F238E27FC236}">
                    <a16:creationId xmlns="" xmlns:a16="http://schemas.microsoft.com/office/drawing/2014/main" id="{3CDFC684-C037-48B7-B26A-8848C4AFFD2C}"/>
                  </a:ext>
                </a:extLst>
              </p:cNvPr>
              <p:cNvSpPr/>
              <p:nvPr/>
            </p:nvSpPr>
            <p:spPr>
              <a:xfrm>
                <a:off x="7928559" y="3595304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9D9E9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FC770872-F8CB-40A9-81D9-F4FBEC186AF0}"/>
                  </a:ext>
                </a:extLst>
              </p:cNvPr>
              <p:cNvSpPr/>
              <p:nvPr/>
            </p:nvSpPr>
            <p:spPr>
              <a:xfrm>
                <a:off x="7928559" y="3595304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76" name="Picture Placeholder 4">
              <a:extLst>
                <a:ext uri="{FF2B5EF4-FFF2-40B4-BE49-F238E27FC236}">
                  <a16:creationId xmlns="" xmlns:a16="http://schemas.microsoft.com/office/drawing/2014/main" id="{3E61DBA2-C286-44A9-BBB1-D7521ED42BC8}"/>
                </a:ext>
              </a:extLst>
            </p:cNvPr>
            <p:cNvGrpSpPr/>
            <p:nvPr/>
          </p:nvGrpSpPr>
          <p:grpSpPr>
            <a:xfrm>
              <a:off x="8305132" y="3405881"/>
              <a:ext cx="105918" cy="116659"/>
              <a:chOff x="8012982" y="4010559"/>
              <a:chExt cx="110033" cy="121190"/>
            </a:xfrm>
            <a:solidFill>
              <a:schemeClr val="accent1"/>
            </a:solidFill>
          </p:grpSpPr>
          <p:sp>
            <p:nvSpPr>
              <p:cNvPr id="277" name="Freeform: Shape 276">
                <a:extLst>
                  <a:ext uri="{FF2B5EF4-FFF2-40B4-BE49-F238E27FC236}">
                    <a16:creationId xmlns="" xmlns:a16="http://schemas.microsoft.com/office/drawing/2014/main" id="{B8E4759E-7196-4E2A-81C6-53EA46367AD2}"/>
                  </a:ext>
                </a:extLst>
              </p:cNvPr>
              <p:cNvSpPr/>
              <p:nvPr/>
            </p:nvSpPr>
            <p:spPr>
              <a:xfrm>
                <a:off x="8012982" y="4010559"/>
                <a:ext cx="110033" cy="96417"/>
              </a:xfrm>
              <a:custGeom>
                <a:avLst/>
                <a:gdLst>
                  <a:gd name="connsiteX0" fmla="*/ 55019 w 110033"/>
                  <a:gd name="connsiteY0" fmla="*/ 0 h 96417"/>
                  <a:gd name="connsiteX1" fmla="*/ 110034 w 110033"/>
                  <a:gd name="connsiteY1" fmla="*/ 96418 h 96417"/>
                  <a:gd name="connsiteX2" fmla="*/ 0 w 110033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17">
                    <a:moveTo>
                      <a:pt x="55019" y="0"/>
                    </a:moveTo>
                    <a:lnTo>
                      <a:pt x="110034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9D9E9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="" xmlns:a16="http://schemas.microsoft.com/office/drawing/2014/main" id="{613FA6B0-F283-4F2C-A3F7-E8E223077486}"/>
                  </a:ext>
                </a:extLst>
              </p:cNvPr>
              <p:cNvSpPr/>
              <p:nvPr/>
            </p:nvSpPr>
            <p:spPr>
              <a:xfrm>
                <a:off x="8012982" y="4010559"/>
                <a:ext cx="110033" cy="96417"/>
              </a:xfrm>
              <a:custGeom>
                <a:avLst/>
                <a:gdLst>
                  <a:gd name="connsiteX0" fmla="*/ 55019 w 110033"/>
                  <a:gd name="connsiteY0" fmla="*/ 0 h 96417"/>
                  <a:gd name="connsiteX1" fmla="*/ 110034 w 110033"/>
                  <a:gd name="connsiteY1" fmla="*/ 96418 h 96417"/>
                  <a:gd name="connsiteX2" fmla="*/ 0 w 110033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3" h="96417">
                    <a:moveTo>
                      <a:pt x="55019" y="0"/>
                    </a:moveTo>
                    <a:lnTo>
                      <a:pt x="110034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79" name="Picture Placeholder 4">
              <a:extLst>
                <a:ext uri="{FF2B5EF4-FFF2-40B4-BE49-F238E27FC236}">
                  <a16:creationId xmlns="" xmlns:a16="http://schemas.microsoft.com/office/drawing/2014/main" id="{FA770514-3C4A-440D-B0A8-2006A018426F}"/>
                </a:ext>
              </a:extLst>
            </p:cNvPr>
            <p:cNvGrpSpPr/>
            <p:nvPr/>
          </p:nvGrpSpPr>
          <p:grpSpPr>
            <a:xfrm>
              <a:off x="8416841" y="3995503"/>
              <a:ext cx="105916" cy="116667"/>
              <a:chOff x="8129029" y="4623083"/>
              <a:chExt cx="110030" cy="121199"/>
            </a:xfrm>
            <a:solidFill>
              <a:schemeClr val="accent1"/>
            </a:solidFill>
          </p:grpSpPr>
          <p:sp>
            <p:nvSpPr>
              <p:cNvPr id="280" name="Freeform: Shape 279">
                <a:extLst>
                  <a:ext uri="{FF2B5EF4-FFF2-40B4-BE49-F238E27FC236}">
                    <a16:creationId xmlns="" xmlns:a16="http://schemas.microsoft.com/office/drawing/2014/main" id="{B8E6C258-FDA4-45A9-91D8-348C29FF3A42}"/>
                  </a:ext>
                </a:extLst>
              </p:cNvPr>
              <p:cNvSpPr/>
              <p:nvPr/>
            </p:nvSpPr>
            <p:spPr>
              <a:xfrm>
                <a:off x="8129029" y="4623083"/>
                <a:ext cx="110030" cy="96424"/>
              </a:xfrm>
              <a:custGeom>
                <a:avLst/>
                <a:gdLst>
                  <a:gd name="connsiteX0" fmla="*/ 55015 w 110030"/>
                  <a:gd name="connsiteY0" fmla="*/ 0 h 96424"/>
                  <a:gd name="connsiteX1" fmla="*/ 110031 w 110030"/>
                  <a:gd name="connsiteY1" fmla="*/ 96424 h 96424"/>
                  <a:gd name="connsiteX2" fmla="*/ 0 w 110030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4">
                    <a:moveTo>
                      <a:pt x="55015" y="0"/>
                    </a:moveTo>
                    <a:lnTo>
                      <a:pt x="110031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solidFill>
                <a:srgbClr val="9D9E9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="" xmlns:a16="http://schemas.microsoft.com/office/drawing/2014/main" id="{1DE9EB09-1BD2-41FB-AFEB-3F5794D96845}"/>
                  </a:ext>
                </a:extLst>
              </p:cNvPr>
              <p:cNvSpPr/>
              <p:nvPr/>
            </p:nvSpPr>
            <p:spPr>
              <a:xfrm>
                <a:off x="8129029" y="4623083"/>
                <a:ext cx="110030" cy="96424"/>
              </a:xfrm>
              <a:custGeom>
                <a:avLst/>
                <a:gdLst>
                  <a:gd name="connsiteX0" fmla="*/ 55015 w 110030"/>
                  <a:gd name="connsiteY0" fmla="*/ 0 h 96424"/>
                  <a:gd name="connsiteX1" fmla="*/ 110031 w 110030"/>
                  <a:gd name="connsiteY1" fmla="*/ 96424 h 96424"/>
                  <a:gd name="connsiteX2" fmla="*/ 0 w 110030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4">
                    <a:moveTo>
                      <a:pt x="55015" y="0"/>
                    </a:moveTo>
                    <a:lnTo>
                      <a:pt x="110031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82" name="Picture Placeholder 4">
              <a:extLst>
                <a:ext uri="{FF2B5EF4-FFF2-40B4-BE49-F238E27FC236}">
                  <a16:creationId xmlns="" xmlns:a16="http://schemas.microsoft.com/office/drawing/2014/main" id="{FA75D7BF-46E6-4C15-9136-AD86ACB8685B}"/>
                </a:ext>
              </a:extLst>
            </p:cNvPr>
            <p:cNvGrpSpPr/>
            <p:nvPr/>
          </p:nvGrpSpPr>
          <p:grpSpPr>
            <a:xfrm>
              <a:off x="7425063" y="2553838"/>
              <a:ext cx="105913" cy="116659"/>
              <a:chOff x="7098729" y="3125421"/>
              <a:chExt cx="110027" cy="121190"/>
            </a:xfrm>
            <a:solidFill>
              <a:schemeClr val="accent1"/>
            </a:solidFill>
          </p:grpSpPr>
          <p:sp>
            <p:nvSpPr>
              <p:cNvPr id="283" name="Freeform: Shape 282">
                <a:extLst>
                  <a:ext uri="{FF2B5EF4-FFF2-40B4-BE49-F238E27FC236}">
                    <a16:creationId xmlns="" xmlns:a16="http://schemas.microsoft.com/office/drawing/2014/main" id="{62D51DEE-7F92-47EB-A5FE-ACA3C8C158F4}"/>
                  </a:ext>
                </a:extLst>
              </p:cNvPr>
              <p:cNvSpPr/>
              <p:nvPr/>
            </p:nvSpPr>
            <p:spPr>
              <a:xfrm>
                <a:off x="7098729" y="3125421"/>
                <a:ext cx="110027" cy="96417"/>
              </a:xfrm>
              <a:custGeom>
                <a:avLst/>
                <a:gdLst>
                  <a:gd name="connsiteX0" fmla="*/ 55012 w 110027"/>
                  <a:gd name="connsiteY0" fmla="*/ 0 h 96417"/>
                  <a:gd name="connsiteX1" fmla="*/ 110027 w 110027"/>
                  <a:gd name="connsiteY1" fmla="*/ 96418 h 96417"/>
                  <a:gd name="connsiteX2" fmla="*/ 0 w 110027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17">
                    <a:moveTo>
                      <a:pt x="55012" y="0"/>
                    </a:moveTo>
                    <a:lnTo>
                      <a:pt x="110027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9D9E9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="" xmlns:a16="http://schemas.microsoft.com/office/drawing/2014/main" id="{7AD6935D-245A-4FFB-AE4D-3D4C631AFD06}"/>
                  </a:ext>
                </a:extLst>
              </p:cNvPr>
              <p:cNvSpPr/>
              <p:nvPr/>
            </p:nvSpPr>
            <p:spPr>
              <a:xfrm>
                <a:off x="7098729" y="3125421"/>
                <a:ext cx="110027" cy="96417"/>
              </a:xfrm>
              <a:custGeom>
                <a:avLst/>
                <a:gdLst>
                  <a:gd name="connsiteX0" fmla="*/ 55012 w 110027"/>
                  <a:gd name="connsiteY0" fmla="*/ 0 h 96417"/>
                  <a:gd name="connsiteX1" fmla="*/ 110027 w 110027"/>
                  <a:gd name="connsiteY1" fmla="*/ 96418 h 96417"/>
                  <a:gd name="connsiteX2" fmla="*/ 0 w 110027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17">
                    <a:moveTo>
                      <a:pt x="55012" y="0"/>
                    </a:moveTo>
                    <a:lnTo>
                      <a:pt x="110027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85" name="Picture Placeholder 4">
              <a:extLst>
                <a:ext uri="{FF2B5EF4-FFF2-40B4-BE49-F238E27FC236}">
                  <a16:creationId xmlns="" xmlns:a16="http://schemas.microsoft.com/office/drawing/2014/main" id="{B4BD5A8F-FDDE-48B2-BFCB-2B550AE6C3C0}"/>
                </a:ext>
              </a:extLst>
            </p:cNvPr>
            <p:cNvGrpSpPr/>
            <p:nvPr/>
          </p:nvGrpSpPr>
          <p:grpSpPr>
            <a:xfrm>
              <a:off x="6642824" y="1582458"/>
              <a:ext cx="105913" cy="116664"/>
              <a:chOff x="6286106" y="2116310"/>
              <a:chExt cx="110027" cy="121195"/>
            </a:xfrm>
            <a:solidFill>
              <a:schemeClr val="accent1"/>
            </a:solidFill>
          </p:grpSpPr>
          <p:sp>
            <p:nvSpPr>
              <p:cNvPr id="286" name="Freeform: Shape 285">
                <a:extLst>
                  <a:ext uri="{FF2B5EF4-FFF2-40B4-BE49-F238E27FC236}">
                    <a16:creationId xmlns="" xmlns:a16="http://schemas.microsoft.com/office/drawing/2014/main" id="{7512E481-D7EA-4689-B81D-E6EC681DD7DC}"/>
                  </a:ext>
                </a:extLst>
              </p:cNvPr>
              <p:cNvSpPr/>
              <p:nvPr/>
            </p:nvSpPr>
            <p:spPr>
              <a:xfrm>
                <a:off x="6286106" y="2116310"/>
                <a:ext cx="110027" cy="96421"/>
              </a:xfrm>
              <a:custGeom>
                <a:avLst/>
                <a:gdLst>
                  <a:gd name="connsiteX0" fmla="*/ 55012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2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="" xmlns:a16="http://schemas.microsoft.com/office/drawing/2014/main" id="{6E5FCD6C-70FA-4FB8-AAFC-BD42E97B63CA}"/>
                  </a:ext>
                </a:extLst>
              </p:cNvPr>
              <p:cNvSpPr/>
              <p:nvPr/>
            </p:nvSpPr>
            <p:spPr>
              <a:xfrm>
                <a:off x="6286106" y="2116310"/>
                <a:ext cx="110027" cy="96421"/>
              </a:xfrm>
              <a:custGeom>
                <a:avLst/>
                <a:gdLst>
                  <a:gd name="connsiteX0" fmla="*/ 55012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2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88" name="Picture Placeholder 4">
              <a:extLst>
                <a:ext uri="{FF2B5EF4-FFF2-40B4-BE49-F238E27FC236}">
                  <a16:creationId xmlns="" xmlns:a16="http://schemas.microsoft.com/office/drawing/2014/main" id="{8D7AB3D8-84F1-4135-807B-A4D26DA75CDF}"/>
                </a:ext>
              </a:extLst>
            </p:cNvPr>
            <p:cNvGrpSpPr/>
            <p:nvPr/>
          </p:nvGrpSpPr>
          <p:grpSpPr>
            <a:xfrm>
              <a:off x="6619372" y="1426660"/>
              <a:ext cx="105913" cy="116664"/>
              <a:chOff x="6261743" y="1954461"/>
              <a:chExt cx="110027" cy="121195"/>
            </a:xfrm>
            <a:solidFill>
              <a:schemeClr val="accent1"/>
            </a:solidFill>
          </p:grpSpPr>
          <p:sp>
            <p:nvSpPr>
              <p:cNvPr id="289" name="Freeform: Shape 288">
                <a:extLst>
                  <a:ext uri="{FF2B5EF4-FFF2-40B4-BE49-F238E27FC236}">
                    <a16:creationId xmlns="" xmlns:a16="http://schemas.microsoft.com/office/drawing/2014/main" id="{EDFAA1AD-E851-4904-9FED-7F0713EDB8BE}"/>
                  </a:ext>
                </a:extLst>
              </p:cNvPr>
              <p:cNvSpPr/>
              <p:nvPr/>
            </p:nvSpPr>
            <p:spPr>
              <a:xfrm>
                <a:off x="6261743" y="1954461"/>
                <a:ext cx="110027" cy="96421"/>
              </a:xfrm>
              <a:custGeom>
                <a:avLst/>
                <a:gdLst>
                  <a:gd name="connsiteX0" fmla="*/ 55012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2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="" xmlns:a16="http://schemas.microsoft.com/office/drawing/2014/main" id="{1F2D1BAB-B9A5-403F-BD13-3ACE75E65A74}"/>
                  </a:ext>
                </a:extLst>
              </p:cNvPr>
              <p:cNvSpPr/>
              <p:nvPr/>
            </p:nvSpPr>
            <p:spPr>
              <a:xfrm>
                <a:off x="6261743" y="1954461"/>
                <a:ext cx="110027" cy="96421"/>
              </a:xfrm>
              <a:custGeom>
                <a:avLst/>
                <a:gdLst>
                  <a:gd name="connsiteX0" fmla="*/ 55012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2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91" name="Picture Placeholder 4">
              <a:extLst>
                <a:ext uri="{FF2B5EF4-FFF2-40B4-BE49-F238E27FC236}">
                  <a16:creationId xmlns="" xmlns:a16="http://schemas.microsoft.com/office/drawing/2014/main" id="{7378780F-BF3D-48C9-BE65-95B26471CBFD}"/>
                </a:ext>
              </a:extLst>
            </p:cNvPr>
            <p:cNvGrpSpPr/>
            <p:nvPr/>
          </p:nvGrpSpPr>
          <p:grpSpPr>
            <a:xfrm>
              <a:off x="6415280" y="1479888"/>
              <a:ext cx="105916" cy="116664"/>
              <a:chOff x="6049724" y="2009757"/>
              <a:chExt cx="110030" cy="121195"/>
            </a:xfrm>
            <a:solidFill>
              <a:schemeClr val="accent1"/>
            </a:solidFill>
          </p:grpSpPr>
          <p:sp>
            <p:nvSpPr>
              <p:cNvPr id="292" name="Freeform: Shape 291">
                <a:extLst>
                  <a:ext uri="{FF2B5EF4-FFF2-40B4-BE49-F238E27FC236}">
                    <a16:creationId xmlns="" xmlns:a16="http://schemas.microsoft.com/office/drawing/2014/main" id="{532B46D7-0DA7-4784-B99E-C85FE674FC49}"/>
                  </a:ext>
                </a:extLst>
              </p:cNvPr>
              <p:cNvSpPr/>
              <p:nvPr/>
            </p:nvSpPr>
            <p:spPr>
              <a:xfrm>
                <a:off x="6049724" y="2009757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="" xmlns:a16="http://schemas.microsoft.com/office/drawing/2014/main" id="{F98CBE7A-AD45-4041-BEF8-9AE28B70DDF1}"/>
                  </a:ext>
                </a:extLst>
              </p:cNvPr>
              <p:cNvSpPr/>
              <p:nvPr/>
            </p:nvSpPr>
            <p:spPr>
              <a:xfrm>
                <a:off x="6049724" y="2009757"/>
                <a:ext cx="110030" cy="96421"/>
              </a:xfrm>
              <a:custGeom>
                <a:avLst/>
                <a:gdLst>
                  <a:gd name="connsiteX0" fmla="*/ 55015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5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94" name="Picture Placeholder 4">
              <a:extLst>
                <a:ext uri="{FF2B5EF4-FFF2-40B4-BE49-F238E27FC236}">
                  <a16:creationId xmlns="" xmlns:a16="http://schemas.microsoft.com/office/drawing/2014/main" id="{715F0741-D054-4488-94C4-D6A133446A68}"/>
                </a:ext>
              </a:extLst>
            </p:cNvPr>
            <p:cNvGrpSpPr/>
            <p:nvPr/>
          </p:nvGrpSpPr>
          <p:grpSpPr>
            <a:xfrm>
              <a:off x="7013193" y="1543631"/>
              <a:ext cx="105916" cy="116667"/>
              <a:chOff x="6670861" y="2075975"/>
              <a:chExt cx="110030" cy="121199"/>
            </a:xfrm>
            <a:solidFill>
              <a:schemeClr val="accent1"/>
            </a:solidFill>
          </p:grpSpPr>
          <p:sp>
            <p:nvSpPr>
              <p:cNvPr id="295" name="Freeform: Shape 294">
                <a:extLst>
                  <a:ext uri="{FF2B5EF4-FFF2-40B4-BE49-F238E27FC236}">
                    <a16:creationId xmlns="" xmlns:a16="http://schemas.microsoft.com/office/drawing/2014/main" id="{6D28E02A-23D8-4886-AB13-6C83F57B80BC}"/>
                  </a:ext>
                </a:extLst>
              </p:cNvPr>
              <p:cNvSpPr/>
              <p:nvPr/>
            </p:nvSpPr>
            <p:spPr>
              <a:xfrm>
                <a:off x="6670861" y="2075975"/>
                <a:ext cx="110030" cy="96424"/>
              </a:xfrm>
              <a:custGeom>
                <a:avLst/>
                <a:gdLst>
                  <a:gd name="connsiteX0" fmla="*/ 55012 w 110030"/>
                  <a:gd name="connsiteY0" fmla="*/ 0 h 96424"/>
                  <a:gd name="connsiteX1" fmla="*/ 110031 w 110030"/>
                  <a:gd name="connsiteY1" fmla="*/ 96424 h 96424"/>
                  <a:gd name="connsiteX2" fmla="*/ 0 w 110030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4">
                    <a:moveTo>
                      <a:pt x="55012" y="0"/>
                    </a:moveTo>
                    <a:lnTo>
                      <a:pt x="110031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9BAB9F24-672E-4F84-BE63-A8497FA10506}"/>
                  </a:ext>
                </a:extLst>
              </p:cNvPr>
              <p:cNvSpPr/>
              <p:nvPr/>
            </p:nvSpPr>
            <p:spPr>
              <a:xfrm>
                <a:off x="6670861" y="2075975"/>
                <a:ext cx="110030" cy="96424"/>
              </a:xfrm>
              <a:custGeom>
                <a:avLst/>
                <a:gdLst>
                  <a:gd name="connsiteX0" fmla="*/ 55012 w 110030"/>
                  <a:gd name="connsiteY0" fmla="*/ 0 h 96424"/>
                  <a:gd name="connsiteX1" fmla="*/ 110031 w 110030"/>
                  <a:gd name="connsiteY1" fmla="*/ 96424 h 96424"/>
                  <a:gd name="connsiteX2" fmla="*/ 0 w 110030"/>
                  <a:gd name="connsiteY2" fmla="*/ 96424 h 9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4">
                    <a:moveTo>
                      <a:pt x="55012" y="0"/>
                    </a:moveTo>
                    <a:lnTo>
                      <a:pt x="110031" y="96424"/>
                    </a:lnTo>
                    <a:lnTo>
                      <a:pt x="0" y="96424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297" name="Picture Placeholder 4">
              <a:extLst>
                <a:ext uri="{FF2B5EF4-FFF2-40B4-BE49-F238E27FC236}">
                  <a16:creationId xmlns="" xmlns:a16="http://schemas.microsoft.com/office/drawing/2014/main" id="{BE9E1CEB-E76F-42E3-9839-B0336BF4B06B}"/>
                </a:ext>
              </a:extLst>
            </p:cNvPr>
            <p:cNvGrpSpPr/>
            <p:nvPr/>
          </p:nvGrpSpPr>
          <p:grpSpPr>
            <a:xfrm>
              <a:off x="7728516" y="1269636"/>
              <a:ext cx="105923" cy="116664"/>
              <a:chOff x="7413969" y="1791338"/>
              <a:chExt cx="110037" cy="121195"/>
            </a:xfrm>
            <a:solidFill>
              <a:schemeClr val="accent1"/>
            </a:solidFill>
          </p:grpSpPr>
          <p:sp>
            <p:nvSpPr>
              <p:cNvPr id="298" name="Freeform: Shape 297">
                <a:extLst>
                  <a:ext uri="{FF2B5EF4-FFF2-40B4-BE49-F238E27FC236}">
                    <a16:creationId xmlns="" xmlns:a16="http://schemas.microsoft.com/office/drawing/2014/main" id="{FAAB876F-D657-463E-B2F6-2FFC5B5D1C4F}"/>
                  </a:ext>
                </a:extLst>
              </p:cNvPr>
              <p:cNvSpPr/>
              <p:nvPr/>
            </p:nvSpPr>
            <p:spPr>
              <a:xfrm>
                <a:off x="7413969" y="1791338"/>
                <a:ext cx="110037" cy="96421"/>
              </a:xfrm>
              <a:custGeom>
                <a:avLst/>
                <a:gdLst>
                  <a:gd name="connsiteX0" fmla="*/ 55019 w 110037"/>
                  <a:gd name="connsiteY0" fmla="*/ 0 h 96421"/>
                  <a:gd name="connsiteX1" fmla="*/ 110037 w 110037"/>
                  <a:gd name="connsiteY1" fmla="*/ 96421 h 96421"/>
                  <a:gd name="connsiteX2" fmla="*/ 0 w 11003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7" h="96421">
                    <a:moveTo>
                      <a:pt x="55019" y="0"/>
                    </a:moveTo>
                    <a:lnTo>
                      <a:pt x="11003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="" xmlns:a16="http://schemas.microsoft.com/office/drawing/2014/main" id="{D58D76F9-CE7C-441A-A489-326CDCA54940}"/>
                  </a:ext>
                </a:extLst>
              </p:cNvPr>
              <p:cNvSpPr/>
              <p:nvPr/>
            </p:nvSpPr>
            <p:spPr>
              <a:xfrm>
                <a:off x="7413969" y="1791338"/>
                <a:ext cx="110037" cy="96421"/>
              </a:xfrm>
              <a:custGeom>
                <a:avLst/>
                <a:gdLst>
                  <a:gd name="connsiteX0" fmla="*/ 55019 w 110037"/>
                  <a:gd name="connsiteY0" fmla="*/ 0 h 96421"/>
                  <a:gd name="connsiteX1" fmla="*/ 110037 w 110037"/>
                  <a:gd name="connsiteY1" fmla="*/ 96421 h 96421"/>
                  <a:gd name="connsiteX2" fmla="*/ 0 w 11003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7" h="96421">
                    <a:moveTo>
                      <a:pt x="55019" y="0"/>
                    </a:moveTo>
                    <a:lnTo>
                      <a:pt x="11003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300" name="Picture Placeholder 4">
              <a:extLst>
                <a:ext uri="{FF2B5EF4-FFF2-40B4-BE49-F238E27FC236}">
                  <a16:creationId xmlns="" xmlns:a16="http://schemas.microsoft.com/office/drawing/2014/main" id="{71D6FEC6-4EC6-464D-82A9-D74A9F4748AC}"/>
                </a:ext>
              </a:extLst>
            </p:cNvPr>
            <p:cNvGrpSpPr/>
            <p:nvPr/>
          </p:nvGrpSpPr>
          <p:grpSpPr>
            <a:xfrm>
              <a:off x="7770580" y="1115677"/>
              <a:ext cx="105913" cy="116659"/>
              <a:chOff x="7457665" y="1631399"/>
              <a:chExt cx="110027" cy="121190"/>
            </a:xfrm>
            <a:solidFill>
              <a:schemeClr val="accent1"/>
            </a:solidFill>
          </p:grpSpPr>
          <p:sp>
            <p:nvSpPr>
              <p:cNvPr id="301" name="Freeform: Shape 300">
                <a:extLst>
                  <a:ext uri="{FF2B5EF4-FFF2-40B4-BE49-F238E27FC236}">
                    <a16:creationId xmlns="" xmlns:a16="http://schemas.microsoft.com/office/drawing/2014/main" id="{6DEEAC15-D901-4D1A-BC2F-3C739BAC8C36}"/>
                  </a:ext>
                </a:extLst>
              </p:cNvPr>
              <p:cNvSpPr/>
              <p:nvPr/>
            </p:nvSpPr>
            <p:spPr>
              <a:xfrm>
                <a:off x="7457665" y="1631399"/>
                <a:ext cx="110027" cy="96417"/>
              </a:xfrm>
              <a:custGeom>
                <a:avLst/>
                <a:gdLst>
                  <a:gd name="connsiteX0" fmla="*/ 55015 w 110027"/>
                  <a:gd name="connsiteY0" fmla="*/ 0 h 96417"/>
                  <a:gd name="connsiteX1" fmla="*/ 110027 w 110027"/>
                  <a:gd name="connsiteY1" fmla="*/ 96418 h 96417"/>
                  <a:gd name="connsiteX2" fmla="*/ 0 w 110027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17">
                    <a:moveTo>
                      <a:pt x="55015" y="0"/>
                    </a:moveTo>
                    <a:lnTo>
                      <a:pt x="110027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="" xmlns:a16="http://schemas.microsoft.com/office/drawing/2014/main" id="{3D31A177-DDE6-4A44-826C-3D01C41610F9}"/>
                  </a:ext>
                </a:extLst>
              </p:cNvPr>
              <p:cNvSpPr/>
              <p:nvPr/>
            </p:nvSpPr>
            <p:spPr>
              <a:xfrm>
                <a:off x="7457665" y="1631399"/>
                <a:ext cx="110027" cy="96417"/>
              </a:xfrm>
              <a:custGeom>
                <a:avLst/>
                <a:gdLst>
                  <a:gd name="connsiteX0" fmla="*/ 55015 w 110027"/>
                  <a:gd name="connsiteY0" fmla="*/ 0 h 96417"/>
                  <a:gd name="connsiteX1" fmla="*/ 110027 w 110027"/>
                  <a:gd name="connsiteY1" fmla="*/ 96418 h 96417"/>
                  <a:gd name="connsiteX2" fmla="*/ 0 w 110027"/>
                  <a:gd name="connsiteY2" fmla="*/ 96418 h 9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17">
                    <a:moveTo>
                      <a:pt x="55015" y="0"/>
                    </a:moveTo>
                    <a:lnTo>
                      <a:pt x="110027" y="96418"/>
                    </a:lnTo>
                    <a:lnTo>
                      <a:pt x="0" y="96418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303" name="Picture Placeholder 4">
              <a:extLst>
                <a:ext uri="{FF2B5EF4-FFF2-40B4-BE49-F238E27FC236}">
                  <a16:creationId xmlns="" xmlns:a16="http://schemas.microsoft.com/office/drawing/2014/main" id="{A05F5E2B-7A39-4BFE-AA6E-F753CACD938C}"/>
                </a:ext>
              </a:extLst>
            </p:cNvPr>
            <p:cNvGrpSpPr/>
            <p:nvPr/>
          </p:nvGrpSpPr>
          <p:grpSpPr>
            <a:xfrm>
              <a:off x="7923474" y="1504629"/>
              <a:ext cx="105916" cy="116664"/>
              <a:chOff x="7616500" y="2035458"/>
              <a:chExt cx="110030" cy="121195"/>
            </a:xfrm>
            <a:solidFill>
              <a:schemeClr val="accent1"/>
            </a:solidFill>
          </p:grpSpPr>
          <p:sp>
            <p:nvSpPr>
              <p:cNvPr id="304" name="Freeform: Shape 303">
                <a:extLst>
                  <a:ext uri="{FF2B5EF4-FFF2-40B4-BE49-F238E27FC236}">
                    <a16:creationId xmlns="" xmlns:a16="http://schemas.microsoft.com/office/drawing/2014/main" id="{21FA6488-3B06-4B88-856D-5010E9121752}"/>
                  </a:ext>
                </a:extLst>
              </p:cNvPr>
              <p:cNvSpPr/>
              <p:nvPr/>
            </p:nvSpPr>
            <p:spPr>
              <a:xfrm>
                <a:off x="7616500" y="2035458"/>
                <a:ext cx="110030" cy="96421"/>
              </a:xfrm>
              <a:custGeom>
                <a:avLst/>
                <a:gdLst>
                  <a:gd name="connsiteX0" fmla="*/ 55019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9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="" xmlns:a16="http://schemas.microsoft.com/office/drawing/2014/main" id="{EF09AE70-47B2-478E-9983-C0BAB87A3B21}"/>
                  </a:ext>
                </a:extLst>
              </p:cNvPr>
              <p:cNvSpPr/>
              <p:nvPr/>
            </p:nvSpPr>
            <p:spPr>
              <a:xfrm>
                <a:off x="7616500" y="2035458"/>
                <a:ext cx="110030" cy="96421"/>
              </a:xfrm>
              <a:custGeom>
                <a:avLst/>
                <a:gdLst>
                  <a:gd name="connsiteX0" fmla="*/ 55019 w 110030"/>
                  <a:gd name="connsiteY0" fmla="*/ 0 h 96421"/>
                  <a:gd name="connsiteX1" fmla="*/ 110031 w 110030"/>
                  <a:gd name="connsiteY1" fmla="*/ 96421 h 96421"/>
                  <a:gd name="connsiteX2" fmla="*/ 0 w 110030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30" h="96421">
                    <a:moveTo>
                      <a:pt x="55019" y="0"/>
                    </a:moveTo>
                    <a:lnTo>
                      <a:pt x="110031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grpSp>
          <p:nvGrpSpPr>
            <p:cNvPr id="306" name="Picture Placeholder 4">
              <a:extLst>
                <a:ext uri="{FF2B5EF4-FFF2-40B4-BE49-F238E27FC236}">
                  <a16:creationId xmlns="" xmlns:a16="http://schemas.microsoft.com/office/drawing/2014/main" id="{60869DBE-2528-4ABC-B4CC-FADC78C1C735}"/>
                </a:ext>
              </a:extLst>
            </p:cNvPr>
            <p:cNvGrpSpPr/>
            <p:nvPr/>
          </p:nvGrpSpPr>
          <p:grpSpPr>
            <a:xfrm>
              <a:off x="8112449" y="1564051"/>
              <a:ext cx="105913" cy="116664"/>
              <a:chOff x="7812814" y="2097188"/>
              <a:chExt cx="110027" cy="121195"/>
            </a:xfrm>
            <a:solidFill>
              <a:schemeClr val="accent1"/>
            </a:solidFill>
          </p:grpSpPr>
          <p:sp>
            <p:nvSpPr>
              <p:cNvPr id="307" name="Freeform: Shape 306">
                <a:extLst>
                  <a:ext uri="{FF2B5EF4-FFF2-40B4-BE49-F238E27FC236}">
                    <a16:creationId xmlns="" xmlns:a16="http://schemas.microsoft.com/office/drawing/2014/main" id="{D21EBEB7-F12F-4F5E-9771-3B00AE252E20}"/>
                  </a:ext>
                </a:extLst>
              </p:cNvPr>
              <p:cNvSpPr/>
              <p:nvPr/>
            </p:nvSpPr>
            <p:spPr>
              <a:xfrm>
                <a:off x="7812814" y="2097188"/>
                <a:ext cx="110027" cy="96421"/>
              </a:xfrm>
              <a:custGeom>
                <a:avLst/>
                <a:gdLst>
                  <a:gd name="connsiteX0" fmla="*/ 55019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9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solidFill>
                <a:srgbClr val="E31E2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="" xmlns:a16="http://schemas.microsoft.com/office/drawing/2014/main" id="{BB2DB7B3-4DE1-43CC-AE83-934E0880CC37}"/>
                  </a:ext>
                </a:extLst>
              </p:cNvPr>
              <p:cNvSpPr/>
              <p:nvPr/>
            </p:nvSpPr>
            <p:spPr>
              <a:xfrm>
                <a:off x="7812814" y="2097188"/>
                <a:ext cx="110027" cy="96421"/>
              </a:xfrm>
              <a:custGeom>
                <a:avLst/>
                <a:gdLst>
                  <a:gd name="connsiteX0" fmla="*/ 55019 w 110027"/>
                  <a:gd name="connsiteY0" fmla="*/ 0 h 96421"/>
                  <a:gd name="connsiteX1" fmla="*/ 110027 w 110027"/>
                  <a:gd name="connsiteY1" fmla="*/ 96421 h 96421"/>
                  <a:gd name="connsiteX2" fmla="*/ 0 w 110027"/>
                  <a:gd name="connsiteY2" fmla="*/ 96421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7" h="96421">
                    <a:moveTo>
                      <a:pt x="55019" y="0"/>
                    </a:moveTo>
                    <a:lnTo>
                      <a:pt x="110027" y="96421"/>
                    </a:lnTo>
                    <a:lnTo>
                      <a:pt x="0" y="96421"/>
                    </a:lnTo>
                    <a:close/>
                  </a:path>
                </a:pathLst>
              </a:custGeom>
              <a:noFill/>
              <a:ln w="2507" cap="flat">
                <a:solidFill>
                  <a:srgbClr val="FEFE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</p:grpSp>
        <p:sp>
          <p:nvSpPr>
            <p:cNvPr id="318" name="Freeform: Shape 317">
              <a:extLst>
                <a:ext uri="{FF2B5EF4-FFF2-40B4-BE49-F238E27FC236}">
                  <a16:creationId xmlns="" xmlns:a16="http://schemas.microsoft.com/office/drawing/2014/main" id="{334C246E-4C94-4875-AAE3-69D80A76A823}"/>
                </a:ext>
              </a:extLst>
            </p:cNvPr>
            <p:cNvSpPr/>
            <p:nvPr/>
          </p:nvSpPr>
          <p:spPr>
            <a:xfrm rot="5400000">
              <a:off x="5289131" y="3096604"/>
              <a:ext cx="3896253" cy="601901"/>
            </a:xfrm>
            <a:custGeom>
              <a:avLst/>
              <a:gdLst>
                <a:gd name="connsiteX0" fmla="*/ 539311 w 539310"/>
                <a:gd name="connsiteY0" fmla="*/ 0 h 1"/>
                <a:gd name="connsiteX1" fmla="*/ 0 w 539310"/>
                <a:gd name="connsiteY1" fmla="*/ 0 h 1"/>
                <a:gd name="connsiteX0" fmla="*/ 77020 w 77020"/>
                <a:gd name="connsiteY0" fmla="*/ 2147483647 h 2147480000"/>
                <a:gd name="connsiteX1" fmla="*/ 0 w 77020"/>
                <a:gd name="connsiteY1" fmla="*/ 0 h 2147480000"/>
                <a:gd name="connsiteX0" fmla="*/ 77186 w 77186"/>
                <a:gd name="connsiteY0" fmla="*/ 2147483647 h 2147480000"/>
                <a:gd name="connsiteX1" fmla="*/ 0 w 77186"/>
                <a:gd name="connsiteY1" fmla="*/ 0 h 2147480000"/>
                <a:gd name="connsiteX0" fmla="*/ 76854 w 76854"/>
                <a:gd name="connsiteY0" fmla="*/ 2147483647 h 2147480000"/>
                <a:gd name="connsiteX1" fmla="*/ 0 w 76854"/>
                <a:gd name="connsiteY1" fmla="*/ 0 h 2147480000"/>
                <a:gd name="connsiteX0" fmla="*/ 76854 w 77883"/>
                <a:gd name="connsiteY0" fmla="*/ 2147483647 h 2147480000"/>
                <a:gd name="connsiteX1" fmla="*/ 0 w 77883"/>
                <a:gd name="connsiteY1" fmla="*/ 0 h 2147480000"/>
                <a:gd name="connsiteX0" fmla="*/ 76854 w 76854"/>
                <a:gd name="connsiteY0" fmla="*/ 2147483647 h 2147480000"/>
                <a:gd name="connsiteX1" fmla="*/ 0 w 76854"/>
                <a:gd name="connsiteY1" fmla="*/ 0 h 2147480000"/>
                <a:gd name="connsiteX0" fmla="*/ 76688 w 76688"/>
                <a:gd name="connsiteY0" fmla="*/ 2147483647 h 2147480000"/>
                <a:gd name="connsiteX1" fmla="*/ 0 w 76688"/>
                <a:gd name="connsiteY1" fmla="*/ 0 h 2147480000"/>
                <a:gd name="connsiteX0" fmla="*/ 78015 w 78015"/>
                <a:gd name="connsiteY0" fmla="*/ 2147483647 h 2147480000"/>
                <a:gd name="connsiteX1" fmla="*/ 0 w 78015"/>
                <a:gd name="connsiteY1" fmla="*/ 0 h 2147480000"/>
                <a:gd name="connsiteX0" fmla="*/ 78015 w 78015"/>
                <a:gd name="connsiteY0" fmla="*/ 2147483647 h 2147480000"/>
                <a:gd name="connsiteX1" fmla="*/ 0 w 78015"/>
                <a:gd name="connsiteY1" fmla="*/ 0 h 2147480000"/>
                <a:gd name="connsiteX0" fmla="*/ 78181 w 78181"/>
                <a:gd name="connsiteY0" fmla="*/ 2147483647 h 2147480000"/>
                <a:gd name="connsiteX1" fmla="*/ 0 w 78181"/>
                <a:gd name="connsiteY1" fmla="*/ 0 h 2147480000"/>
                <a:gd name="connsiteX0" fmla="*/ 78181 w 78181"/>
                <a:gd name="connsiteY0" fmla="*/ 2147480000 h 2147480000"/>
                <a:gd name="connsiteX1" fmla="*/ 0 w 78181"/>
                <a:gd name="connsiteY1" fmla="*/ 0 h 21474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2147480000">
                  <a:moveTo>
                    <a:pt x="78181" y="2147480000"/>
                  </a:moveTo>
                  <a:cubicBezTo>
                    <a:pt x="30389" y="623476353"/>
                    <a:pt x="3333" y="0"/>
                    <a:pt x="0" y="0"/>
                  </a:cubicBezTo>
                </a:path>
              </a:pathLst>
            </a:custGeom>
            <a:ln w="42893" cap="flat">
              <a:solidFill>
                <a:srgbClr val="EF7F1A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="" xmlns:a16="http://schemas.microsoft.com/office/drawing/2014/main" id="{9606245A-8F8C-42B4-9B03-CE662E50CF7E}"/>
                </a:ext>
              </a:extLst>
            </p:cNvPr>
            <p:cNvSpPr/>
            <p:nvPr/>
          </p:nvSpPr>
          <p:spPr>
            <a:xfrm rot="5400000">
              <a:off x="7174904" y="1001776"/>
              <a:ext cx="708502" cy="46218"/>
            </a:xfrm>
            <a:custGeom>
              <a:avLst/>
              <a:gdLst>
                <a:gd name="connsiteX0" fmla="*/ 539311 w 539310"/>
                <a:gd name="connsiteY0" fmla="*/ 0 h 1"/>
                <a:gd name="connsiteX1" fmla="*/ 0 w 539310"/>
                <a:gd name="connsiteY1" fmla="*/ 0 h 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9310" h="1">
                  <a:moveTo>
                    <a:pt x="539311" y="0"/>
                  </a:moveTo>
                  <a:lnTo>
                    <a:pt x="0" y="0"/>
                  </a:lnTo>
                </a:path>
              </a:pathLst>
            </a:custGeom>
            <a:ln w="42893" cap="flat">
              <a:solidFill>
                <a:srgbClr val="008DD2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="" xmlns:a16="http://schemas.microsoft.com/office/drawing/2014/main" id="{093FB077-E258-480D-957A-49FF51DC85F0}"/>
                </a:ext>
              </a:extLst>
            </p:cNvPr>
            <p:cNvSpPr/>
            <p:nvPr/>
          </p:nvSpPr>
          <p:spPr>
            <a:xfrm>
              <a:off x="7384677" y="535284"/>
              <a:ext cx="71279" cy="326271"/>
            </a:xfrm>
            <a:custGeom>
              <a:avLst/>
              <a:gdLst>
                <a:gd name="connsiteX0" fmla="*/ 82227 w 84398"/>
                <a:gd name="connsiteY0" fmla="*/ 386319 h 386319"/>
                <a:gd name="connsiteX1" fmla="*/ 0 w 84398"/>
                <a:gd name="connsiteY1" fmla="*/ 386319 h 386319"/>
                <a:gd name="connsiteX2" fmla="*/ 0 w 84398"/>
                <a:gd name="connsiteY2" fmla="*/ 328900 h 386319"/>
                <a:gd name="connsiteX3" fmla="*/ 14293 w 84398"/>
                <a:gd name="connsiteY3" fmla="*/ 328900 h 386319"/>
                <a:gd name="connsiteX4" fmla="*/ 14293 w 84398"/>
                <a:gd name="connsiteY4" fmla="*/ 369621 h 386319"/>
                <a:gd name="connsiteX5" fmla="*/ 32937 w 84398"/>
                <a:gd name="connsiteY5" fmla="*/ 369621 h 386319"/>
                <a:gd name="connsiteX6" fmla="*/ 32937 w 84398"/>
                <a:gd name="connsiteY6" fmla="*/ 333933 h 386319"/>
                <a:gd name="connsiteX7" fmla="*/ 47230 w 84398"/>
                <a:gd name="connsiteY7" fmla="*/ 333933 h 386319"/>
                <a:gd name="connsiteX8" fmla="*/ 47230 w 84398"/>
                <a:gd name="connsiteY8" fmla="*/ 369621 h 386319"/>
                <a:gd name="connsiteX9" fmla="*/ 82227 w 84398"/>
                <a:gd name="connsiteY9" fmla="*/ 369621 h 386319"/>
                <a:gd name="connsiteX10" fmla="*/ 82227 w 84398"/>
                <a:gd name="connsiteY10" fmla="*/ 386319 h 386319"/>
                <a:gd name="connsiteX11" fmla="*/ 14750 w 84398"/>
                <a:gd name="connsiteY11" fmla="*/ 318928 h 386319"/>
                <a:gd name="connsiteX12" fmla="*/ 0 w 84398"/>
                <a:gd name="connsiteY12" fmla="*/ 318928 h 386319"/>
                <a:gd name="connsiteX13" fmla="*/ 0 w 84398"/>
                <a:gd name="connsiteY13" fmla="*/ 302687 h 386319"/>
                <a:gd name="connsiteX14" fmla="*/ 14750 w 84398"/>
                <a:gd name="connsiteY14" fmla="*/ 302687 h 386319"/>
                <a:gd name="connsiteX15" fmla="*/ 14750 w 84398"/>
                <a:gd name="connsiteY15" fmla="*/ 318928 h 386319"/>
                <a:gd name="connsiteX16" fmla="*/ 82227 w 84398"/>
                <a:gd name="connsiteY16" fmla="*/ 318928 h 386319"/>
                <a:gd name="connsiteX17" fmla="*/ 21500 w 84398"/>
                <a:gd name="connsiteY17" fmla="*/ 318928 h 386319"/>
                <a:gd name="connsiteX18" fmla="*/ 21500 w 84398"/>
                <a:gd name="connsiteY18" fmla="*/ 302687 h 386319"/>
                <a:gd name="connsiteX19" fmla="*/ 82227 w 84398"/>
                <a:gd name="connsiteY19" fmla="*/ 302687 h 386319"/>
                <a:gd name="connsiteX20" fmla="*/ 82227 w 84398"/>
                <a:gd name="connsiteY20" fmla="*/ 318928 h 386319"/>
                <a:gd name="connsiteX21" fmla="*/ 82227 w 84398"/>
                <a:gd name="connsiteY21" fmla="*/ 288157 h 386319"/>
                <a:gd name="connsiteX22" fmla="*/ 21500 w 84398"/>
                <a:gd name="connsiteY22" fmla="*/ 288157 h 386319"/>
                <a:gd name="connsiteX23" fmla="*/ 21500 w 84398"/>
                <a:gd name="connsiteY23" fmla="*/ 272258 h 386319"/>
                <a:gd name="connsiteX24" fmla="*/ 28704 w 84398"/>
                <a:gd name="connsiteY24" fmla="*/ 272258 h 386319"/>
                <a:gd name="connsiteX25" fmla="*/ 22091 w 84398"/>
                <a:gd name="connsiteY25" fmla="*/ 264214 h 386319"/>
                <a:gd name="connsiteX26" fmla="*/ 19898 w 84398"/>
                <a:gd name="connsiteY26" fmla="*/ 253881 h 386319"/>
                <a:gd name="connsiteX27" fmla="*/ 25120 w 84398"/>
                <a:gd name="connsiteY27" fmla="*/ 238822 h 386319"/>
                <a:gd name="connsiteX28" fmla="*/ 40825 w 84398"/>
                <a:gd name="connsiteY28" fmla="*/ 233825 h 386319"/>
                <a:gd name="connsiteX29" fmla="*/ 82227 w 84398"/>
                <a:gd name="connsiteY29" fmla="*/ 233825 h 386319"/>
                <a:gd name="connsiteX30" fmla="*/ 82227 w 84398"/>
                <a:gd name="connsiteY30" fmla="*/ 250070 h 386319"/>
                <a:gd name="connsiteX31" fmla="*/ 45515 w 84398"/>
                <a:gd name="connsiteY31" fmla="*/ 250070 h 386319"/>
                <a:gd name="connsiteX32" fmla="*/ 36197 w 84398"/>
                <a:gd name="connsiteY32" fmla="*/ 252282 h 386319"/>
                <a:gd name="connsiteX33" fmla="*/ 33394 w 84398"/>
                <a:gd name="connsiteY33" fmla="*/ 259447 h 386319"/>
                <a:gd name="connsiteX34" fmla="*/ 36823 w 84398"/>
                <a:gd name="connsiteY34" fmla="*/ 268562 h 386319"/>
                <a:gd name="connsiteX35" fmla="*/ 46182 w 84398"/>
                <a:gd name="connsiteY35" fmla="*/ 271916 h 386319"/>
                <a:gd name="connsiteX36" fmla="*/ 82227 w 84398"/>
                <a:gd name="connsiteY36" fmla="*/ 271916 h 386319"/>
                <a:gd name="connsiteX37" fmla="*/ 82227 w 84398"/>
                <a:gd name="connsiteY37" fmla="*/ 288157 h 386319"/>
                <a:gd name="connsiteX38" fmla="*/ 82227 w 84398"/>
                <a:gd name="connsiteY38" fmla="*/ 219281 h 386319"/>
                <a:gd name="connsiteX39" fmla="*/ 0 w 84398"/>
                <a:gd name="connsiteY39" fmla="*/ 219281 h 386319"/>
                <a:gd name="connsiteX40" fmla="*/ 0 w 84398"/>
                <a:gd name="connsiteY40" fmla="*/ 203036 h 386319"/>
                <a:gd name="connsiteX41" fmla="*/ 82227 w 84398"/>
                <a:gd name="connsiteY41" fmla="*/ 203036 h 386319"/>
                <a:gd name="connsiteX42" fmla="*/ 82227 w 84398"/>
                <a:gd name="connsiteY42" fmla="*/ 219281 h 386319"/>
                <a:gd name="connsiteX43" fmla="*/ 74677 w 84398"/>
                <a:gd name="connsiteY43" fmla="*/ 153586 h 386319"/>
                <a:gd name="connsiteX44" fmla="*/ 81903 w 84398"/>
                <a:gd name="connsiteY44" fmla="*/ 161649 h 386319"/>
                <a:gd name="connsiteX45" fmla="*/ 84399 w 84398"/>
                <a:gd name="connsiteY45" fmla="*/ 173221 h 386319"/>
                <a:gd name="connsiteX46" fmla="*/ 79388 w 84398"/>
                <a:gd name="connsiteY46" fmla="*/ 186832 h 386319"/>
                <a:gd name="connsiteX47" fmla="*/ 65092 w 84398"/>
                <a:gd name="connsiteY47" fmla="*/ 191616 h 386319"/>
                <a:gd name="connsiteX48" fmla="*/ 51977 w 84398"/>
                <a:gd name="connsiteY48" fmla="*/ 186832 h 386319"/>
                <a:gd name="connsiteX49" fmla="*/ 45782 w 84398"/>
                <a:gd name="connsiteY49" fmla="*/ 171048 h 386319"/>
                <a:gd name="connsiteX50" fmla="*/ 44888 w 84398"/>
                <a:gd name="connsiteY50" fmla="*/ 164452 h 386319"/>
                <a:gd name="connsiteX51" fmla="*/ 38902 w 84398"/>
                <a:gd name="connsiteY51" fmla="*/ 154098 h 386319"/>
                <a:gd name="connsiteX52" fmla="*/ 33621 w 84398"/>
                <a:gd name="connsiteY52" fmla="*/ 156385 h 386319"/>
                <a:gd name="connsiteX53" fmla="*/ 32022 w 84398"/>
                <a:gd name="connsiteY53" fmla="*/ 164052 h 386319"/>
                <a:gd name="connsiteX54" fmla="*/ 33985 w 84398"/>
                <a:gd name="connsiteY54" fmla="*/ 171599 h 386319"/>
                <a:gd name="connsiteX55" fmla="*/ 39590 w 84398"/>
                <a:gd name="connsiteY55" fmla="*/ 174229 h 386319"/>
                <a:gd name="connsiteX56" fmla="*/ 40483 w 84398"/>
                <a:gd name="connsiteY56" fmla="*/ 174229 h 386319"/>
                <a:gd name="connsiteX57" fmla="*/ 40483 w 84398"/>
                <a:gd name="connsiteY57" fmla="*/ 189444 h 386319"/>
                <a:gd name="connsiteX58" fmla="*/ 39359 w 84398"/>
                <a:gd name="connsiteY58" fmla="*/ 189444 h 386319"/>
                <a:gd name="connsiteX59" fmla="*/ 24663 w 84398"/>
                <a:gd name="connsiteY59" fmla="*/ 182847 h 386319"/>
                <a:gd name="connsiteX60" fmla="*/ 19325 w 84398"/>
                <a:gd name="connsiteY60" fmla="*/ 164643 h 386319"/>
                <a:gd name="connsiteX61" fmla="*/ 23748 w 84398"/>
                <a:gd name="connsiteY61" fmla="*/ 145102 h 386319"/>
                <a:gd name="connsiteX62" fmla="*/ 36499 w 84398"/>
                <a:gd name="connsiteY62" fmla="*/ 138314 h 386319"/>
                <a:gd name="connsiteX63" fmla="*/ 70981 w 84398"/>
                <a:gd name="connsiteY63" fmla="*/ 138314 h 386319"/>
                <a:gd name="connsiteX64" fmla="*/ 76662 w 84398"/>
                <a:gd name="connsiteY64" fmla="*/ 137532 h 386319"/>
                <a:gd name="connsiteX65" fmla="*/ 79482 w 84398"/>
                <a:gd name="connsiteY65" fmla="*/ 134881 h 386319"/>
                <a:gd name="connsiteX66" fmla="*/ 82227 w 84398"/>
                <a:gd name="connsiteY66" fmla="*/ 134881 h 386319"/>
                <a:gd name="connsiteX67" fmla="*/ 82227 w 84398"/>
                <a:gd name="connsiteY67" fmla="*/ 151810 h 386319"/>
                <a:gd name="connsiteX68" fmla="*/ 78758 w 84398"/>
                <a:gd name="connsiteY68" fmla="*/ 153089 h 386319"/>
                <a:gd name="connsiteX69" fmla="*/ 74677 w 84398"/>
                <a:gd name="connsiteY69" fmla="*/ 153586 h 386319"/>
                <a:gd name="connsiteX70" fmla="*/ 52359 w 84398"/>
                <a:gd name="connsiteY70" fmla="*/ 153871 h 386319"/>
                <a:gd name="connsiteX71" fmla="*/ 55313 w 84398"/>
                <a:gd name="connsiteY71" fmla="*/ 163003 h 386319"/>
                <a:gd name="connsiteX72" fmla="*/ 56494 w 84398"/>
                <a:gd name="connsiteY72" fmla="*/ 168339 h 386319"/>
                <a:gd name="connsiteX73" fmla="*/ 59563 w 84398"/>
                <a:gd name="connsiteY73" fmla="*/ 174366 h 386319"/>
                <a:gd name="connsiteX74" fmla="*/ 64635 w 84398"/>
                <a:gd name="connsiteY74" fmla="*/ 176060 h 386319"/>
                <a:gd name="connsiteX75" fmla="*/ 69951 w 84398"/>
                <a:gd name="connsiteY75" fmla="*/ 173887 h 386319"/>
                <a:gd name="connsiteX76" fmla="*/ 71932 w 84398"/>
                <a:gd name="connsiteY76" fmla="*/ 168015 h 386319"/>
                <a:gd name="connsiteX77" fmla="*/ 68219 w 84398"/>
                <a:gd name="connsiteY77" fmla="*/ 157646 h 386319"/>
                <a:gd name="connsiteX78" fmla="*/ 58097 w 84398"/>
                <a:gd name="connsiteY78" fmla="*/ 153871 h 386319"/>
                <a:gd name="connsiteX79" fmla="*/ 52359 w 84398"/>
                <a:gd name="connsiteY79" fmla="*/ 153871 h 386319"/>
                <a:gd name="connsiteX80" fmla="*/ 82227 w 84398"/>
                <a:gd name="connsiteY80" fmla="*/ 124127 h 386319"/>
                <a:gd name="connsiteX81" fmla="*/ 21500 w 84398"/>
                <a:gd name="connsiteY81" fmla="*/ 124127 h 386319"/>
                <a:gd name="connsiteX82" fmla="*/ 21500 w 84398"/>
                <a:gd name="connsiteY82" fmla="*/ 108228 h 386319"/>
                <a:gd name="connsiteX83" fmla="*/ 28704 w 84398"/>
                <a:gd name="connsiteY83" fmla="*/ 108228 h 386319"/>
                <a:gd name="connsiteX84" fmla="*/ 22091 w 84398"/>
                <a:gd name="connsiteY84" fmla="*/ 100183 h 386319"/>
                <a:gd name="connsiteX85" fmla="*/ 19898 w 84398"/>
                <a:gd name="connsiteY85" fmla="*/ 89851 h 386319"/>
                <a:gd name="connsiteX86" fmla="*/ 25120 w 84398"/>
                <a:gd name="connsiteY86" fmla="*/ 74792 h 386319"/>
                <a:gd name="connsiteX87" fmla="*/ 40825 w 84398"/>
                <a:gd name="connsiteY87" fmla="*/ 69795 h 386319"/>
                <a:gd name="connsiteX88" fmla="*/ 82227 w 84398"/>
                <a:gd name="connsiteY88" fmla="*/ 69795 h 386319"/>
                <a:gd name="connsiteX89" fmla="*/ 82227 w 84398"/>
                <a:gd name="connsiteY89" fmla="*/ 86039 h 386319"/>
                <a:gd name="connsiteX90" fmla="*/ 45515 w 84398"/>
                <a:gd name="connsiteY90" fmla="*/ 86039 h 386319"/>
                <a:gd name="connsiteX91" fmla="*/ 36197 w 84398"/>
                <a:gd name="connsiteY91" fmla="*/ 88251 h 386319"/>
                <a:gd name="connsiteX92" fmla="*/ 33394 w 84398"/>
                <a:gd name="connsiteY92" fmla="*/ 95417 h 386319"/>
                <a:gd name="connsiteX93" fmla="*/ 36823 w 84398"/>
                <a:gd name="connsiteY93" fmla="*/ 104532 h 386319"/>
                <a:gd name="connsiteX94" fmla="*/ 46182 w 84398"/>
                <a:gd name="connsiteY94" fmla="*/ 107886 h 386319"/>
                <a:gd name="connsiteX95" fmla="*/ 82227 w 84398"/>
                <a:gd name="connsiteY95" fmla="*/ 107886 h 386319"/>
                <a:gd name="connsiteX96" fmla="*/ 82227 w 84398"/>
                <a:gd name="connsiteY96" fmla="*/ 124127 h 386319"/>
                <a:gd name="connsiteX97" fmla="*/ 0 w 84398"/>
                <a:gd name="connsiteY97" fmla="*/ 0 h 386319"/>
                <a:gd name="connsiteX98" fmla="*/ 82227 w 84398"/>
                <a:gd name="connsiteY98" fmla="*/ 0 h 386319"/>
                <a:gd name="connsiteX99" fmla="*/ 82227 w 84398"/>
                <a:gd name="connsiteY99" fmla="*/ 15445 h 386319"/>
                <a:gd name="connsiteX100" fmla="*/ 74011 w 84398"/>
                <a:gd name="connsiteY100" fmla="*/ 15445 h 386319"/>
                <a:gd name="connsiteX101" fmla="*/ 81809 w 84398"/>
                <a:gd name="connsiteY101" fmla="*/ 23356 h 386319"/>
                <a:gd name="connsiteX102" fmla="*/ 84287 w 84398"/>
                <a:gd name="connsiteY102" fmla="*/ 33649 h 386319"/>
                <a:gd name="connsiteX103" fmla="*/ 75405 w 84398"/>
                <a:gd name="connsiteY103" fmla="*/ 51839 h 386319"/>
                <a:gd name="connsiteX104" fmla="*/ 52110 w 84398"/>
                <a:gd name="connsiteY104" fmla="*/ 58796 h 386319"/>
                <a:gd name="connsiteX105" fmla="*/ 28514 w 84398"/>
                <a:gd name="connsiteY105" fmla="*/ 51839 h 386319"/>
                <a:gd name="connsiteX106" fmla="*/ 19440 w 84398"/>
                <a:gd name="connsiteY106" fmla="*/ 33880 h 386319"/>
                <a:gd name="connsiteX107" fmla="*/ 21900 w 84398"/>
                <a:gd name="connsiteY107" fmla="*/ 23414 h 386319"/>
                <a:gd name="connsiteX108" fmla="*/ 29047 w 84398"/>
                <a:gd name="connsiteY108" fmla="*/ 15787 h 386319"/>
                <a:gd name="connsiteX109" fmla="*/ 0 w 84398"/>
                <a:gd name="connsiteY109" fmla="*/ 15787 h 386319"/>
                <a:gd name="connsiteX110" fmla="*/ 0 w 84398"/>
                <a:gd name="connsiteY110" fmla="*/ 0 h 386319"/>
                <a:gd name="connsiteX111" fmla="*/ 51444 w 84398"/>
                <a:gd name="connsiteY111" fmla="*/ 42551 h 386319"/>
                <a:gd name="connsiteX112" fmla="*/ 65492 w 84398"/>
                <a:gd name="connsiteY112" fmla="*/ 39082 h 386319"/>
                <a:gd name="connsiteX113" fmla="*/ 70333 w 84398"/>
                <a:gd name="connsiteY113" fmla="*/ 29095 h 386319"/>
                <a:gd name="connsiteX114" fmla="*/ 65528 w 84398"/>
                <a:gd name="connsiteY114" fmla="*/ 19199 h 386319"/>
                <a:gd name="connsiteX115" fmla="*/ 51444 w 84398"/>
                <a:gd name="connsiteY115" fmla="*/ 15787 h 386319"/>
                <a:gd name="connsiteX116" fmla="*/ 38178 w 84398"/>
                <a:gd name="connsiteY116" fmla="*/ 19372 h 386319"/>
                <a:gd name="connsiteX117" fmla="*/ 33506 w 84398"/>
                <a:gd name="connsiteY117" fmla="*/ 29420 h 386319"/>
                <a:gd name="connsiteX118" fmla="*/ 38293 w 84398"/>
                <a:gd name="connsiteY118" fmla="*/ 39028 h 386319"/>
                <a:gd name="connsiteX119" fmla="*/ 51444 w 84398"/>
                <a:gd name="connsiteY119" fmla="*/ 42551 h 38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4398" h="386319">
                  <a:moveTo>
                    <a:pt x="82227" y="386319"/>
                  </a:moveTo>
                  <a:lnTo>
                    <a:pt x="0" y="386319"/>
                  </a:lnTo>
                  <a:lnTo>
                    <a:pt x="0" y="328900"/>
                  </a:lnTo>
                  <a:lnTo>
                    <a:pt x="14293" y="328900"/>
                  </a:lnTo>
                  <a:lnTo>
                    <a:pt x="14293" y="369621"/>
                  </a:lnTo>
                  <a:lnTo>
                    <a:pt x="32937" y="369621"/>
                  </a:lnTo>
                  <a:lnTo>
                    <a:pt x="32937" y="333933"/>
                  </a:lnTo>
                  <a:lnTo>
                    <a:pt x="47230" y="333933"/>
                  </a:lnTo>
                  <a:lnTo>
                    <a:pt x="47230" y="369621"/>
                  </a:lnTo>
                  <a:lnTo>
                    <a:pt x="82227" y="369621"/>
                  </a:lnTo>
                  <a:lnTo>
                    <a:pt x="82227" y="386319"/>
                  </a:lnTo>
                  <a:close/>
                  <a:moveTo>
                    <a:pt x="14750" y="318928"/>
                  </a:moveTo>
                  <a:lnTo>
                    <a:pt x="0" y="318928"/>
                  </a:lnTo>
                  <a:lnTo>
                    <a:pt x="0" y="302687"/>
                  </a:lnTo>
                  <a:lnTo>
                    <a:pt x="14750" y="302687"/>
                  </a:lnTo>
                  <a:lnTo>
                    <a:pt x="14750" y="318928"/>
                  </a:lnTo>
                  <a:close/>
                  <a:moveTo>
                    <a:pt x="82227" y="318928"/>
                  </a:moveTo>
                  <a:lnTo>
                    <a:pt x="21500" y="318928"/>
                  </a:lnTo>
                  <a:lnTo>
                    <a:pt x="21500" y="302687"/>
                  </a:lnTo>
                  <a:lnTo>
                    <a:pt x="82227" y="302687"/>
                  </a:lnTo>
                  <a:lnTo>
                    <a:pt x="82227" y="318928"/>
                  </a:lnTo>
                  <a:close/>
                  <a:moveTo>
                    <a:pt x="82227" y="288157"/>
                  </a:moveTo>
                  <a:lnTo>
                    <a:pt x="21500" y="288157"/>
                  </a:lnTo>
                  <a:lnTo>
                    <a:pt x="21500" y="272258"/>
                  </a:lnTo>
                  <a:lnTo>
                    <a:pt x="28704" y="272258"/>
                  </a:lnTo>
                  <a:cubicBezTo>
                    <a:pt x="25769" y="269971"/>
                    <a:pt x="23557" y="267301"/>
                    <a:pt x="22091" y="264214"/>
                  </a:cubicBezTo>
                  <a:cubicBezTo>
                    <a:pt x="20622" y="261126"/>
                    <a:pt x="19898" y="257675"/>
                    <a:pt x="19898" y="253881"/>
                  </a:cubicBezTo>
                  <a:cubicBezTo>
                    <a:pt x="19898" y="247169"/>
                    <a:pt x="21634" y="242158"/>
                    <a:pt x="25120" y="238822"/>
                  </a:cubicBezTo>
                  <a:cubicBezTo>
                    <a:pt x="28589" y="235486"/>
                    <a:pt x="33830" y="233825"/>
                    <a:pt x="40825" y="233825"/>
                  </a:cubicBezTo>
                  <a:lnTo>
                    <a:pt x="82227" y="233825"/>
                  </a:lnTo>
                  <a:lnTo>
                    <a:pt x="82227" y="250070"/>
                  </a:lnTo>
                  <a:lnTo>
                    <a:pt x="45515" y="250070"/>
                  </a:lnTo>
                  <a:cubicBezTo>
                    <a:pt x="41149" y="250070"/>
                    <a:pt x="38045" y="250812"/>
                    <a:pt x="36197" y="252282"/>
                  </a:cubicBezTo>
                  <a:cubicBezTo>
                    <a:pt x="34327" y="253748"/>
                    <a:pt x="33394" y="256129"/>
                    <a:pt x="33394" y="259447"/>
                  </a:cubicBezTo>
                  <a:cubicBezTo>
                    <a:pt x="33394" y="263299"/>
                    <a:pt x="34536" y="266332"/>
                    <a:pt x="36823" y="268562"/>
                  </a:cubicBezTo>
                  <a:cubicBezTo>
                    <a:pt x="39111" y="270792"/>
                    <a:pt x="42237" y="271916"/>
                    <a:pt x="46182" y="271916"/>
                  </a:cubicBezTo>
                  <a:lnTo>
                    <a:pt x="82227" y="271916"/>
                  </a:lnTo>
                  <a:lnTo>
                    <a:pt x="82227" y="288157"/>
                  </a:lnTo>
                  <a:close/>
                  <a:moveTo>
                    <a:pt x="82227" y="219281"/>
                  </a:moveTo>
                  <a:lnTo>
                    <a:pt x="0" y="219281"/>
                  </a:lnTo>
                  <a:lnTo>
                    <a:pt x="0" y="203036"/>
                  </a:lnTo>
                  <a:lnTo>
                    <a:pt x="82227" y="203036"/>
                  </a:lnTo>
                  <a:lnTo>
                    <a:pt x="82227" y="219281"/>
                  </a:lnTo>
                  <a:close/>
                  <a:moveTo>
                    <a:pt x="74677" y="153586"/>
                  </a:moveTo>
                  <a:cubicBezTo>
                    <a:pt x="77843" y="155643"/>
                    <a:pt x="80246" y="158331"/>
                    <a:pt x="81903" y="161649"/>
                  </a:cubicBezTo>
                  <a:cubicBezTo>
                    <a:pt x="83560" y="164967"/>
                    <a:pt x="84399" y="168818"/>
                    <a:pt x="84399" y="173221"/>
                  </a:cubicBezTo>
                  <a:cubicBezTo>
                    <a:pt x="84399" y="179111"/>
                    <a:pt x="82724" y="183650"/>
                    <a:pt x="79388" y="186832"/>
                  </a:cubicBezTo>
                  <a:cubicBezTo>
                    <a:pt x="76031" y="190016"/>
                    <a:pt x="71266" y="191616"/>
                    <a:pt x="65092" y="191616"/>
                  </a:cubicBezTo>
                  <a:cubicBezTo>
                    <a:pt x="59354" y="191616"/>
                    <a:pt x="54988" y="190016"/>
                    <a:pt x="51977" y="186832"/>
                  </a:cubicBezTo>
                  <a:cubicBezTo>
                    <a:pt x="48966" y="183650"/>
                    <a:pt x="46909" y="178387"/>
                    <a:pt x="45782" y="171048"/>
                  </a:cubicBezTo>
                  <a:cubicBezTo>
                    <a:pt x="45515" y="169369"/>
                    <a:pt x="45231" y="167157"/>
                    <a:pt x="44888" y="164452"/>
                  </a:cubicBezTo>
                  <a:cubicBezTo>
                    <a:pt x="43991" y="157549"/>
                    <a:pt x="41989" y="154098"/>
                    <a:pt x="38902" y="154098"/>
                  </a:cubicBezTo>
                  <a:cubicBezTo>
                    <a:pt x="36442" y="154098"/>
                    <a:pt x="34669" y="154861"/>
                    <a:pt x="33621" y="156385"/>
                  </a:cubicBezTo>
                  <a:cubicBezTo>
                    <a:pt x="32555" y="157913"/>
                    <a:pt x="32022" y="160467"/>
                    <a:pt x="32022" y="164052"/>
                  </a:cubicBezTo>
                  <a:cubicBezTo>
                    <a:pt x="32022" y="167330"/>
                    <a:pt x="32670" y="169845"/>
                    <a:pt x="33985" y="171599"/>
                  </a:cubicBezTo>
                  <a:cubicBezTo>
                    <a:pt x="35282" y="173354"/>
                    <a:pt x="37148" y="174229"/>
                    <a:pt x="39590" y="174229"/>
                  </a:cubicBezTo>
                  <a:lnTo>
                    <a:pt x="40483" y="174229"/>
                  </a:lnTo>
                  <a:lnTo>
                    <a:pt x="40483" y="189444"/>
                  </a:lnTo>
                  <a:lnTo>
                    <a:pt x="39359" y="189444"/>
                  </a:lnTo>
                  <a:cubicBezTo>
                    <a:pt x="33128" y="189444"/>
                    <a:pt x="28229" y="187253"/>
                    <a:pt x="24663" y="182847"/>
                  </a:cubicBezTo>
                  <a:cubicBezTo>
                    <a:pt x="21101" y="178463"/>
                    <a:pt x="19325" y="172381"/>
                    <a:pt x="19325" y="164643"/>
                  </a:cubicBezTo>
                  <a:cubicBezTo>
                    <a:pt x="19325" y="156140"/>
                    <a:pt x="20794" y="149637"/>
                    <a:pt x="23748" y="145102"/>
                  </a:cubicBezTo>
                  <a:cubicBezTo>
                    <a:pt x="26684" y="140584"/>
                    <a:pt x="30952" y="138314"/>
                    <a:pt x="36499" y="138314"/>
                  </a:cubicBezTo>
                  <a:lnTo>
                    <a:pt x="70981" y="138314"/>
                  </a:lnTo>
                  <a:cubicBezTo>
                    <a:pt x="73517" y="138314"/>
                    <a:pt x="75423" y="138048"/>
                    <a:pt x="76662" y="137532"/>
                  </a:cubicBezTo>
                  <a:cubicBezTo>
                    <a:pt x="77919" y="136999"/>
                    <a:pt x="78852" y="136120"/>
                    <a:pt x="79482" y="134881"/>
                  </a:cubicBezTo>
                  <a:lnTo>
                    <a:pt x="82227" y="134881"/>
                  </a:lnTo>
                  <a:lnTo>
                    <a:pt x="82227" y="151810"/>
                  </a:lnTo>
                  <a:cubicBezTo>
                    <a:pt x="81179" y="152365"/>
                    <a:pt x="80033" y="152783"/>
                    <a:pt x="78758" y="153089"/>
                  </a:cubicBezTo>
                  <a:cubicBezTo>
                    <a:pt x="77501" y="153395"/>
                    <a:pt x="76129" y="153546"/>
                    <a:pt x="74677" y="153586"/>
                  </a:cubicBezTo>
                  <a:close/>
                  <a:moveTo>
                    <a:pt x="52359" y="153871"/>
                  </a:moveTo>
                  <a:cubicBezTo>
                    <a:pt x="53598" y="156522"/>
                    <a:pt x="54571" y="159570"/>
                    <a:pt x="55313" y="163003"/>
                  </a:cubicBezTo>
                  <a:cubicBezTo>
                    <a:pt x="56058" y="166451"/>
                    <a:pt x="56458" y="168227"/>
                    <a:pt x="56494" y="168339"/>
                  </a:cubicBezTo>
                  <a:cubicBezTo>
                    <a:pt x="57315" y="171218"/>
                    <a:pt x="58324" y="173221"/>
                    <a:pt x="59563" y="174366"/>
                  </a:cubicBezTo>
                  <a:cubicBezTo>
                    <a:pt x="60784" y="175490"/>
                    <a:pt x="62481" y="176060"/>
                    <a:pt x="64635" y="176060"/>
                  </a:cubicBezTo>
                  <a:cubicBezTo>
                    <a:pt x="66864" y="176060"/>
                    <a:pt x="68636" y="175335"/>
                    <a:pt x="69951" y="173887"/>
                  </a:cubicBezTo>
                  <a:cubicBezTo>
                    <a:pt x="71266" y="172421"/>
                    <a:pt x="71932" y="170475"/>
                    <a:pt x="71932" y="168015"/>
                  </a:cubicBezTo>
                  <a:cubicBezTo>
                    <a:pt x="71932" y="163612"/>
                    <a:pt x="70697" y="160161"/>
                    <a:pt x="68219" y="157646"/>
                  </a:cubicBezTo>
                  <a:cubicBezTo>
                    <a:pt x="65758" y="155128"/>
                    <a:pt x="62383" y="153871"/>
                    <a:pt x="58097" y="153871"/>
                  </a:cubicBezTo>
                  <a:lnTo>
                    <a:pt x="52359" y="153871"/>
                  </a:lnTo>
                  <a:close/>
                  <a:moveTo>
                    <a:pt x="82227" y="124127"/>
                  </a:moveTo>
                  <a:lnTo>
                    <a:pt x="21500" y="124127"/>
                  </a:lnTo>
                  <a:lnTo>
                    <a:pt x="21500" y="108228"/>
                  </a:lnTo>
                  <a:lnTo>
                    <a:pt x="28704" y="108228"/>
                  </a:lnTo>
                  <a:cubicBezTo>
                    <a:pt x="25769" y="105941"/>
                    <a:pt x="23557" y="103271"/>
                    <a:pt x="22091" y="100183"/>
                  </a:cubicBezTo>
                  <a:cubicBezTo>
                    <a:pt x="20622" y="97096"/>
                    <a:pt x="19898" y="93645"/>
                    <a:pt x="19898" y="89851"/>
                  </a:cubicBezTo>
                  <a:cubicBezTo>
                    <a:pt x="19898" y="83139"/>
                    <a:pt x="21634" y="78128"/>
                    <a:pt x="25120" y="74792"/>
                  </a:cubicBezTo>
                  <a:cubicBezTo>
                    <a:pt x="28589" y="71456"/>
                    <a:pt x="33830" y="69795"/>
                    <a:pt x="40825" y="69795"/>
                  </a:cubicBezTo>
                  <a:lnTo>
                    <a:pt x="82227" y="69795"/>
                  </a:lnTo>
                  <a:lnTo>
                    <a:pt x="82227" y="86039"/>
                  </a:lnTo>
                  <a:lnTo>
                    <a:pt x="45515" y="86039"/>
                  </a:lnTo>
                  <a:cubicBezTo>
                    <a:pt x="41149" y="86039"/>
                    <a:pt x="38045" y="86781"/>
                    <a:pt x="36197" y="88251"/>
                  </a:cubicBezTo>
                  <a:cubicBezTo>
                    <a:pt x="34327" y="89718"/>
                    <a:pt x="33394" y="92099"/>
                    <a:pt x="33394" y="95417"/>
                  </a:cubicBezTo>
                  <a:cubicBezTo>
                    <a:pt x="33394" y="99268"/>
                    <a:pt x="34536" y="102302"/>
                    <a:pt x="36823" y="104532"/>
                  </a:cubicBezTo>
                  <a:cubicBezTo>
                    <a:pt x="39111" y="106762"/>
                    <a:pt x="42237" y="107886"/>
                    <a:pt x="46182" y="107886"/>
                  </a:cubicBezTo>
                  <a:lnTo>
                    <a:pt x="82227" y="107886"/>
                  </a:lnTo>
                  <a:lnTo>
                    <a:pt x="82227" y="124127"/>
                  </a:lnTo>
                  <a:close/>
                  <a:moveTo>
                    <a:pt x="0" y="0"/>
                  </a:moveTo>
                  <a:lnTo>
                    <a:pt x="82227" y="0"/>
                  </a:lnTo>
                  <a:lnTo>
                    <a:pt x="82227" y="15445"/>
                  </a:lnTo>
                  <a:lnTo>
                    <a:pt x="74011" y="15445"/>
                  </a:lnTo>
                  <a:cubicBezTo>
                    <a:pt x="77559" y="17790"/>
                    <a:pt x="80149" y="20438"/>
                    <a:pt x="81809" y="23356"/>
                  </a:cubicBezTo>
                  <a:cubicBezTo>
                    <a:pt x="83466" y="26271"/>
                    <a:pt x="84287" y="29704"/>
                    <a:pt x="84287" y="33649"/>
                  </a:cubicBezTo>
                  <a:cubicBezTo>
                    <a:pt x="84287" y="41143"/>
                    <a:pt x="81330" y="47206"/>
                    <a:pt x="75405" y="51839"/>
                  </a:cubicBezTo>
                  <a:cubicBezTo>
                    <a:pt x="69494" y="56468"/>
                    <a:pt x="61717" y="58796"/>
                    <a:pt x="52110" y="58796"/>
                  </a:cubicBezTo>
                  <a:cubicBezTo>
                    <a:pt x="42428" y="58796"/>
                    <a:pt x="34576" y="56468"/>
                    <a:pt x="28514" y="51839"/>
                  </a:cubicBezTo>
                  <a:cubicBezTo>
                    <a:pt x="22473" y="47206"/>
                    <a:pt x="19440" y="41218"/>
                    <a:pt x="19440" y="33880"/>
                  </a:cubicBezTo>
                  <a:cubicBezTo>
                    <a:pt x="19440" y="29971"/>
                    <a:pt x="20261" y="26483"/>
                    <a:pt x="21900" y="23414"/>
                  </a:cubicBezTo>
                  <a:cubicBezTo>
                    <a:pt x="23539" y="20344"/>
                    <a:pt x="25920" y="17790"/>
                    <a:pt x="29047" y="15787"/>
                  </a:cubicBezTo>
                  <a:lnTo>
                    <a:pt x="0" y="15787"/>
                  </a:lnTo>
                  <a:lnTo>
                    <a:pt x="0" y="0"/>
                  </a:lnTo>
                  <a:close/>
                  <a:moveTo>
                    <a:pt x="51444" y="42551"/>
                  </a:moveTo>
                  <a:cubicBezTo>
                    <a:pt x="57600" y="42551"/>
                    <a:pt x="62272" y="41391"/>
                    <a:pt x="65492" y="39082"/>
                  </a:cubicBezTo>
                  <a:cubicBezTo>
                    <a:pt x="68712" y="36776"/>
                    <a:pt x="70333" y="33440"/>
                    <a:pt x="70333" y="29095"/>
                  </a:cubicBezTo>
                  <a:cubicBezTo>
                    <a:pt x="70333" y="24765"/>
                    <a:pt x="68730" y="21468"/>
                    <a:pt x="65528" y="19199"/>
                  </a:cubicBezTo>
                  <a:cubicBezTo>
                    <a:pt x="62326" y="16929"/>
                    <a:pt x="57618" y="15787"/>
                    <a:pt x="51444" y="15787"/>
                  </a:cubicBezTo>
                  <a:cubicBezTo>
                    <a:pt x="45706" y="15787"/>
                    <a:pt x="41283" y="16987"/>
                    <a:pt x="38178" y="19372"/>
                  </a:cubicBezTo>
                  <a:cubicBezTo>
                    <a:pt x="35069" y="21753"/>
                    <a:pt x="33506" y="25111"/>
                    <a:pt x="33506" y="29420"/>
                  </a:cubicBezTo>
                  <a:cubicBezTo>
                    <a:pt x="33506" y="33480"/>
                    <a:pt x="35109" y="36683"/>
                    <a:pt x="38293" y="39028"/>
                  </a:cubicBezTo>
                  <a:cubicBezTo>
                    <a:pt x="41474" y="41370"/>
                    <a:pt x="45857" y="42551"/>
                    <a:pt x="51444" y="42551"/>
                  </a:cubicBezTo>
                  <a:close/>
                </a:path>
              </a:pathLst>
            </a:custGeom>
            <a:solidFill>
              <a:srgbClr val="72727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="" xmlns:a16="http://schemas.microsoft.com/office/drawing/2014/main" id="{E3766FF7-8A0D-41A0-86B2-F0829D57D26D}"/>
                </a:ext>
              </a:extLst>
            </p:cNvPr>
            <p:cNvSpPr/>
            <p:nvPr/>
          </p:nvSpPr>
          <p:spPr>
            <a:xfrm>
              <a:off x="7016125" y="5336263"/>
              <a:ext cx="262492" cy="71293"/>
            </a:xfrm>
            <a:custGeom>
              <a:avLst/>
              <a:gdLst>
                <a:gd name="connsiteX0" fmla="*/ 0 w 310803"/>
                <a:gd name="connsiteY0" fmla="*/ 82242 h 84414"/>
                <a:gd name="connsiteX1" fmla="*/ 0 w 310803"/>
                <a:gd name="connsiteY1" fmla="*/ 0 h 84414"/>
                <a:gd name="connsiteX2" fmla="*/ 16926 w 310803"/>
                <a:gd name="connsiteY2" fmla="*/ 0 h 84414"/>
                <a:gd name="connsiteX3" fmla="*/ 16926 w 310803"/>
                <a:gd name="connsiteY3" fmla="*/ 67028 h 84414"/>
                <a:gd name="connsiteX4" fmla="*/ 57067 w 310803"/>
                <a:gd name="connsiteY4" fmla="*/ 67028 h 84414"/>
                <a:gd name="connsiteX5" fmla="*/ 57067 w 310803"/>
                <a:gd name="connsiteY5" fmla="*/ 82242 h 84414"/>
                <a:gd name="connsiteX6" fmla="*/ 0 w 310803"/>
                <a:gd name="connsiteY6" fmla="*/ 82242 h 84414"/>
                <a:gd name="connsiteX7" fmla="*/ 99779 w 310803"/>
                <a:gd name="connsiteY7" fmla="*/ 74691 h 84414"/>
                <a:gd name="connsiteX8" fmla="*/ 91718 w 310803"/>
                <a:gd name="connsiteY8" fmla="*/ 81918 h 84414"/>
                <a:gd name="connsiteX9" fmla="*/ 80149 w 310803"/>
                <a:gd name="connsiteY9" fmla="*/ 84414 h 84414"/>
                <a:gd name="connsiteX10" fmla="*/ 66540 w 310803"/>
                <a:gd name="connsiteY10" fmla="*/ 79403 h 84414"/>
                <a:gd name="connsiteX11" fmla="*/ 61757 w 310803"/>
                <a:gd name="connsiteY11" fmla="*/ 65104 h 84414"/>
                <a:gd name="connsiteX12" fmla="*/ 66540 w 310803"/>
                <a:gd name="connsiteY12" fmla="*/ 51987 h 84414"/>
                <a:gd name="connsiteX13" fmla="*/ 82320 w 310803"/>
                <a:gd name="connsiteY13" fmla="*/ 45790 h 84414"/>
                <a:gd name="connsiteX14" fmla="*/ 88916 w 310803"/>
                <a:gd name="connsiteY14" fmla="*/ 44897 h 84414"/>
                <a:gd name="connsiteX15" fmla="*/ 99268 w 310803"/>
                <a:gd name="connsiteY15" fmla="*/ 38909 h 84414"/>
                <a:gd name="connsiteX16" fmla="*/ 96981 w 310803"/>
                <a:gd name="connsiteY16" fmla="*/ 33627 h 84414"/>
                <a:gd name="connsiteX17" fmla="*/ 89316 w 310803"/>
                <a:gd name="connsiteY17" fmla="*/ 32028 h 84414"/>
                <a:gd name="connsiteX18" fmla="*/ 81769 w 310803"/>
                <a:gd name="connsiteY18" fmla="*/ 33991 h 84414"/>
                <a:gd name="connsiteX19" fmla="*/ 79140 w 310803"/>
                <a:gd name="connsiteY19" fmla="*/ 39597 h 84414"/>
                <a:gd name="connsiteX20" fmla="*/ 79140 w 310803"/>
                <a:gd name="connsiteY20" fmla="*/ 40491 h 84414"/>
                <a:gd name="connsiteX21" fmla="*/ 63929 w 310803"/>
                <a:gd name="connsiteY21" fmla="*/ 40491 h 84414"/>
                <a:gd name="connsiteX22" fmla="*/ 63929 w 310803"/>
                <a:gd name="connsiteY22" fmla="*/ 39366 h 84414"/>
                <a:gd name="connsiteX23" fmla="*/ 70524 w 310803"/>
                <a:gd name="connsiteY23" fmla="*/ 24668 h 84414"/>
                <a:gd name="connsiteX24" fmla="*/ 88725 w 310803"/>
                <a:gd name="connsiteY24" fmla="*/ 19328 h 84414"/>
                <a:gd name="connsiteX25" fmla="*/ 108262 w 310803"/>
                <a:gd name="connsiteY25" fmla="*/ 23752 h 84414"/>
                <a:gd name="connsiteX26" fmla="*/ 115048 w 310803"/>
                <a:gd name="connsiteY26" fmla="*/ 36506 h 84414"/>
                <a:gd name="connsiteX27" fmla="*/ 115048 w 310803"/>
                <a:gd name="connsiteY27" fmla="*/ 70995 h 84414"/>
                <a:gd name="connsiteX28" fmla="*/ 115830 w 310803"/>
                <a:gd name="connsiteY28" fmla="*/ 76676 h 84414"/>
                <a:gd name="connsiteX29" fmla="*/ 118481 w 310803"/>
                <a:gd name="connsiteY29" fmla="*/ 79497 h 84414"/>
                <a:gd name="connsiteX30" fmla="*/ 118481 w 310803"/>
                <a:gd name="connsiteY30" fmla="*/ 82242 h 84414"/>
                <a:gd name="connsiteX31" fmla="*/ 101555 w 310803"/>
                <a:gd name="connsiteY31" fmla="*/ 82242 h 84414"/>
                <a:gd name="connsiteX32" fmla="*/ 100277 w 310803"/>
                <a:gd name="connsiteY32" fmla="*/ 78773 h 84414"/>
                <a:gd name="connsiteX33" fmla="*/ 99779 w 310803"/>
                <a:gd name="connsiteY33" fmla="*/ 74691 h 84414"/>
                <a:gd name="connsiteX34" fmla="*/ 99495 w 310803"/>
                <a:gd name="connsiteY34" fmla="*/ 52369 h 84414"/>
                <a:gd name="connsiteX35" fmla="*/ 90364 w 310803"/>
                <a:gd name="connsiteY35" fmla="*/ 55323 h 84414"/>
                <a:gd name="connsiteX36" fmla="*/ 85029 w 310803"/>
                <a:gd name="connsiteY36" fmla="*/ 56504 h 84414"/>
                <a:gd name="connsiteX37" fmla="*/ 79003 w 310803"/>
                <a:gd name="connsiteY37" fmla="*/ 59574 h 84414"/>
                <a:gd name="connsiteX38" fmla="*/ 77310 w 310803"/>
                <a:gd name="connsiteY38" fmla="*/ 64646 h 84414"/>
                <a:gd name="connsiteX39" fmla="*/ 79482 w 310803"/>
                <a:gd name="connsiteY39" fmla="*/ 69964 h 84414"/>
                <a:gd name="connsiteX40" fmla="*/ 85353 w 310803"/>
                <a:gd name="connsiteY40" fmla="*/ 71945 h 84414"/>
                <a:gd name="connsiteX41" fmla="*/ 95720 w 310803"/>
                <a:gd name="connsiteY41" fmla="*/ 68231 h 84414"/>
                <a:gd name="connsiteX42" fmla="*/ 99495 w 310803"/>
                <a:gd name="connsiteY42" fmla="*/ 58108 h 84414"/>
                <a:gd name="connsiteX43" fmla="*/ 99495 w 310803"/>
                <a:gd name="connsiteY43" fmla="*/ 52369 h 84414"/>
                <a:gd name="connsiteX44" fmla="*/ 156223 w 310803"/>
                <a:gd name="connsiteY44" fmla="*/ 82700 h 84414"/>
                <a:gd name="connsiteX45" fmla="*/ 150885 w 310803"/>
                <a:gd name="connsiteY45" fmla="*/ 82890 h 84414"/>
                <a:gd name="connsiteX46" fmla="*/ 146937 w 310803"/>
                <a:gd name="connsiteY46" fmla="*/ 83042 h 84414"/>
                <a:gd name="connsiteX47" fmla="*/ 134150 w 310803"/>
                <a:gd name="connsiteY47" fmla="*/ 79554 h 84414"/>
                <a:gd name="connsiteX48" fmla="*/ 130717 w 310803"/>
                <a:gd name="connsiteY48" fmla="*/ 65771 h 84414"/>
                <a:gd name="connsiteX49" fmla="*/ 130717 w 310803"/>
                <a:gd name="connsiteY49" fmla="*/ 32943 h 84414"/>
                <a:gd name="connsiteX50" fmla="*/ 122692 w 310803"/>
                <a:gd name="connsiteY50" fmla="*/ 32943 h 84414"/>
                <a:gd name="connsiteX51" fmla="*/ 122692 w 310803"/>
                <a:gd name="connsiteY51" fmla="*/ 21505 h 84414"/>
                <a:gd name="connsiteX52" fmla="*/ 130717 w 310803"/>
                <a:gd name="connsiteY52" fmla="*/ 21505 h 84414"/>
                <a:gd name="connsiteX53" fmla="*/ 130717 w 310803"/>
                <a:gd name="connsiteY53" fmla="*/ 4918 h 84414"/>
                <a:gd name="connsiteX54" fmla="*/ 146843 w 310803"/>
                <a:gd name="connsiteY54" fmla="*/ 4918 h 84414"/>
                <a:gd name="connsiteX55" fmla="*/ 146843 w 310803"/>
                <a:gd name="connsiteY55" fmla="*/ 21505 h 84414"/>
                <a:gd name="connsiteX56" fmla="*/ 156223 w 310803"/>
                <a:gd name="connsiteY56" fmla="*/ 21505 h 84414"/>
                <a:gd name="connsiteX57" fmla="*/ 156223 w 310803"/>
                <a:gd name="connsiteY57" fmla="*/ 32943 h 84414"/>
                <a:gd name="connsiteX58" fmla="*/ 146843 w 310803"/>
                <a:gd name="connsiteY58" fmla="*/ 32943 h 84414"/>
                <a:gd name="connsiteX59" fmla="*/ 146843 w 310803"/>
                <a:gd name="connsiteY59" fmla="*/ 66552 h 84414"/>
                <a:gd name="connsiteX60" fmla="*/ 147910 w 310803"/>
                <a:gd name="connsiteY60" fmla="*/ 69698 h 84414"/>
                <a:gd name="connsiteX61" fmla="*/ 152257 w 310803"/>
                <a:gd name="connsiteY61" fmla="*/ 70461 h 84414"/>
                <a:gd name="connsiteX62" fmla="*/ 156223 w 310803"/>
                <a:gd name="connsiteY62" fmla="*/ 70461 h 84414"/>
                <a:gd name="connsiteX63" fmla="*/ 156223 w 310803"/>
                <a:gd name="connsiteY63" fmla="*/ 82700 h 84414"/>
                <a:gd name="connsiteX64" fmla="*/ 180562 w 310803"/>
                <a:gd name="connsiteY64" fmla="*/ 82242 h 84414"/>
                <a:gd name="connsiteX65" fmla="*/ 158719 w 310803"/>
                <a:gd name="connsiteY65" fmla="*/ 21505 h 84414"/>
                <a:gd name="connsiteX66" fmla="*/ 176711 w 310803"/>
                <a:gd name="connsiteY66" fmla="*/ 21505 h 84414"/>
                <a:gd name="connsiteX67" fmla="*/ 189156 w 310803"/>
                <a:gd name="connsiteY67" fmla="*/ 65082 h 84414"/>
                <a:gd name="connsiteX68" fmla="*/ 201720 w 310803"/>
                <a:gd name="connsiteY68" fmla="*/ 21505 h 84414"/>
                <a:gd name="connsiteX69" fmla="*/ 218873 w 310803"/>
                <a:gd name="connsiteY69" fmla="*/ 21505 h 84414"/>
                <a:gd name="connsiteX70" fmla="*/ 197146 w 310803"/>
                <a:gd name="connsiteY70" fmla="*/ 82242 h 84414"/>
                <a:gd name="connsiteX71" fmla="*/ 180562 w 310803"/>
                <a:gd name="connsiteY71" fmla="*/ 82242 h 84414"/>
                <a:gd name="connsiteX72" fmla="*/ 226517 w 310803"/>
                <a:gd name="connsiteY72" fmla="*/ 14753 h 84414"/>
                <a:gd name="connsiteX73" fmla="*/ 226517 w 310803"/>
                <a:gd name="connsiteY73" fmla="*/ 0 h 84414"/>
                <a:gd name="connsiteX74" fmla="*/ 242754 w 310803"/>
                <a:gd name="connsiteY74" fmla="*/ 0 h 84414"/>
                <a:gd name="connsiteX75" fmla="*/ 242754 w 310803"/>
                <a:gd name="connsiteY75" fmla="*/ 14753 h 84414"/>
                <a:gd name="connsiteX76" fmla="*/ 226517 w 310803"/>
                <a:gd name="connsiteY76" fmla="*/ 14753 h 84414"/>
                <a:gd name="connsiteX77" fmla="*/ 226517 w 310803"/>
                <a:gd name="connsiteY77" fmla="*/ 82242 h 84414"/>
                <a:gd name="connsiteX78" fmla="*/ 226517 w 310803"/>
                <a:gd name="connsiteY78" fmla="*/ 21505 h 84414"/>
                <a:gd name="connsiteX79" fmla="*/ 242754 w 310803"/>
                <a:gd name="connsiteY79" fmla="*/ 21505 h 84414"/>
                <a:gd name="connsiteX80" fmla="*/ 242754 w 310803"/>
                <a:gd name="connsiteY80" fmla="*/ 82242 h 84414"/>
                <a:gd name="connsiteX81" fmla="*/ 226517 w 310803"/>
                <a:gd name="connsiteY81" fmla="*/ 82242 h 84414"/>
                <a:gd name="connsiteX82" fmla="*/ 292102 w 310803"/>
                <a:gd name="connsiteY82" fmla="*/ 74691 h 84414"/>
                <a:gd name="connsiteX83" fmla="*/ 284041 w 310803"/>
                <a:gd name="connsiteY83" fmla="*/ 81918 h 84414"/>
                <a:gd name="connsiteX84" fmla="*/ 272471 w 310803"/>
                <a:gd name="connsiteY84" fmla="*/ 84414 h 84414"/>
                <a:gd name="connsiteX85" fmla="*/ 258863 w 310803"/>
                <a:gd name="connsiteY85" fmla="*/ 79403 h 84414"/>
                <a:gd name="connsiteX86" fmla="*/ 254079 w 310803"/>
                <a:gd name="connsiteY86" fmla="*/ 65104 h 84414"/>
                <a:gd name="connsiteX87" fmla="*/ 258863 w 310803"/>
                <a:gd name="connsiteY87" fmla="*/ 51987 h 84414"/>
                <a:gd name="connsiteX88" fmla="*/ 274643 w 310803"/>
                <a:gd name="connsiteY88" fmla="*/ 45790 h 84414"/>
                <a:gd name="connsiteX89" fmla="*/ 281238 w 310803"/>
                <a:gd name="connsiteY89" fmla="*/ 44897 h 84414"/>
                <a:gd name="connsiteX90" fmla="*/ 291591 w 310803"/>
                <a:gd name="connsiteY90" fmla="*/ 38909 h 84414"/>
                <a:gd name="connsiteX91" fmla="*/ 289303 w 310803"/>
                <a:gd name="connsiteY91" fmla="*/ 33627 h 84414"/>
                <a:gd name="connsiteX92" fmla="*/ 281638 w 310803"/>
                <a:gd name="connsiteY92" fmla="*/ 32028 h 84414"/>
                <a:gd name="connsiteX93" fmla="*/ 274092 w 310803"/>
                <a:gd name="connsiteY93" fmla="*/ 33991 h 84414"/>
                <a:gd name="connsiteX94" fmla="*/ 271463 w 310803"/>
                <a:gd name="connsiteY94" fmla="*/ 39597 h 84414"/>
                <a:gd name="connsiteX95" fmla="*/ 271463 w 310803"/>
                <a:gd name="connsiteY95" fmla="*/ 40491 h 84414"/>
                <a:gd name="connsiteX96" fmla="*/ 256251 w 310803"/>
                <a:gd name="connsiteY96" fmla="*/ 40491 h 84414"/>
                <a:gd name="connsiteX97" fmla="*/ 256251 w 310803"/>
                <a:gd name="connsiteY97" fmla="*/ 39366 h 84414"/>
                <a:gd name="connsiteX98" fmla="*/ 262847 w 310803"/>
                <a:gd name="connsiteY98" fmla="*/ 24668 h 84414"/>
                <a:gd name="connsiteX99" fmla="*/ 281047 w 310803"/>
                <a:gd name="connsiteY99" fmla="*/ 19328 h 84414"/>
                <a:gd name="connsiteX100" fmla="*/ 300585 w 310803"/>
                <a:gd name="connsiteY100" fmla="*/ 23752 h 84414"/>
                <a:gd name="connsiteX101" fmla="*/ 307371 w 310803"/>
                <a:gd name="connsiteY101" fmla="*/ 36506 h 84414"/>
                <a:gd name="connsiteX102" fmla="*/ 307371 w 310803"/>
                <a:gd name="connsiteY102" fmla="*/ 70995 h 84414"/>
                <a:gd name="connsiteX103" fmla="*/ 308153 w 310803"/>
                <a:gd name="connsiteY103" fmla="*/ 76676 h 84414"/>
                <a:gd name="connsiteX104" fmla="*/ 310804 w 310803"/>
                <a:gd name="connsiteY104" fmla="*/ 79497 h 84414"/>
                <a:gd name="connsiteX105" fmla="*/ 310804 w 310803"/>
                <a:gd name="connsiteY105" fmla="*/ 82242 h 84414"/>
                <a:gd name="connsiteX106" fmla="*/ 293878 w 310803"/>
                <a:gd name="connsiteY106" fmla="*/ 82242 h 84414"/>
                <a:gd name="connsiteX107" fmla="*/ 292599 w 310803"/>
                <a:gd name="connsiteY107" fmla="*/ 78773 h 84414"/>
                <a:gd name="connsiteX108" fmla="*/ 292102 w 310803"/>
                <a:gd name="connsiteY108" fmla="*/ 74691 h 84414"/>
                <a:gd name="connsiteX109" fmla="*/ 291818 w 310803"/>
                <a:gd name="connsiteY109" fmla="*/ 52369 h 84414"/>
                <a:gd name="connsiteX110" fmla="*/ 282686 w 310803"/>
                <a:gd name="connsiteY110" fmla="*/ 55323 h 84414"/>
                <a:gd name="connsiteX111" fmla="*/ 277352 w 310803"/>
                <a:gd name="connsiteY111" fmla="*/ 56504 h 84414"/>
                <a:gd name="connsiteX112" fmla="*/ 271326 w 310803"/>
                <a:gd name="connsiteY112" fmla="*/ 59574 h 84414"/>
                <a:gd name="connsiteX113" fmla="*/ 269633 w 310803"/>
                <a:gd name="connsiteY113" fmla="*/ 64646 h 84414"/>
                <a:gd name="connsiteX114" fmla="*/ 271805 w 310803"/>
                <a:gd name="connsiteY114" fmla="*/ 69964 h 84414"/>
                <a:gd name="connsiteX115" fmla="*/ 277676 w 310803"/>
                <a:gd name="connsiteY115" fmla="*/ 71945 h 84414"/>
                <a:gd name="connsiteX116" fmla="*/ 288043 w 310803"/>
                <a:gd name="connsiteY116" fmla="*/ 68231 h 84414"/>
                <a:gd name="connsiteX117" fmla="*/ 291818 w 310803"/>
                <a:gd name="connsiteY117" fmla="*/ 58108 h 84414"/>
                <a:gd name="connsiteX118" fmla="*/ 291818 w 310803"/>
                <a:gd name="connsiteY118" fmla="*/ 52369 h 8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310803" h="84414">
                  <a:moveTo>
                    <a:pt x="0" y="82242"/>
                  </a:moveTo>
                  <a:lnTo>
                    <a:pt x="0" y="0"/>
                  </a:lnTo>
                  <a:lnTo>
                    <a:pt x="16926" y="0"/>
                  </a:lnTo>
                  <a:lnTo>
                    <a:pt x="16926" y="67028"/>
                  </a:lnTo>
                  <a:lnTo>
                    <a:pt x="57067" y="67028"/>
                  </a:lnTo>
                  <a:lnTo>
                    <a:pt x="57067" y="82242"/>
                  </a:lnTo>
                  <a:lnTo>
                    <a:pt x="0" y="82242"/>
                  </a:lnTo>
                  <a:close/>
                  <a:moveTo>
                    <a:pt x="99779" y="74691"/>
                  </a:moveTo>
                  <a:cubicBezTo>
                    <a:pt x="97723" y="77858"/>
                    <a:pt x="95036" y="80260"/>
                    <a:pt x="91718" y="81918"/>
                  </a:cubicBezTo>
                  <a:cubicBezTo>
                    <a:pt x="88401" y="83575"/>
                    <a:pt x="84550" y="84414"/>
                    <a:pt x="80149" y="84414"/>
                  </a:cubicBezTo>
                  <a:cubicBezTo>
                    <a:pt x="74259" y="84414"/>
                    <a:pt x="69721" y="82739"/>
                    <a:pt x="66540" y="79403"/>
                  </a:cubicBezTo>
                  <a:cubicBezTo>
                    <a:pt x="63356" y="76045"/>
                    <a:pt x="61757" y="71279"/>
                    <a:pt x="61757" y="65104"/>
                  </a:cubicBezTo>
                  <a:cubicBezTo>
                    <a:pt x="61757" y="59365"/>
                    <a:pt x="63356" y="54998"/>
                    <a:pt x="66540" y="51987"/>
                  </a:cubicBezTo>
                  <a:cubicBezTo>
                    <a:pt x="69721" y="48975"/>
                    <a:pt x="74983" y="46918"/>
                    <a:pt x="82320" y="45790"/>
                  </a:cubicBezTo>
                  <a:cubicBezTo>
                    <a:pt x="83999" y="45524"/>
                    <a:pt x="86211" y="45239"/>
                    <a:pt x="88916" y="44897"/>
                  </a:cubicBezTo>
                  <a:cubicBezTo>
                    <a:pt x="95817" y="43999"/>
                    <a:pt x="99268" y="41997"/>
                    <a:pt x="99268" y="38909"/>
                  </a:cubicBezTo>
                  <a:cubicBezTo>
                    <a:pt x="99268" y="36448"/>
                    <a:pt x="98504" y="34676"/>
                    <a:pt x="96981" y="33627"/>
                  </a:cubicBezTo>
                  <a:cubicBezTo>
                    <a:pt x="95454" y="32561"/>
                    <a:pt x="92900" y="32028"/>
                    <a:pt x="89316" y="32028"/>
                  </a:cubicBezTo>
                  <a:cubicBezTo>
                    <a:pt x="86038" y="32028"/>
                    <a:pt x="83524" y="32676"/>
                    <a:pt x="81769" y="33991"/>
                  </a:cubicBezTo>
                  <a:cubicBezTo>
                    <a:pt x="80015" y="35288"/>
                    <a:pt x="79140" y="37155"/>
                    <a:pt x="79140" y="39597"/>
                  </a:cubicBezTo>
                  <a:lnTo>
                    <a:pt x="79140" y="40491"/>
                  </a:lnTo>
                  <a:lnTo>
                    <a:pt x="63929" y="40491"/>
                  </a:lnTo>
                  <a:lnTo>
                    <a:pt x="63929" y="39366"/>
                  </a:lnTo>
                  <a:cubicBezTo>
                    <a:pt x="63929" y="33134"/>
                    <a:pt x="66119" y="28234"/>
                    <a:pt x="70524" y="24668"/>
                  </a:cubicBezTo>
                  <a:cubicBezTo>
                    <a:pt x="74908" y="21105"/>
                    <a:pt x="80988" y="19328"/>
                    <a:pt x="88725" y="19328"/>
                  </a:cubicBezTo>
                  <a:cubicBezTo>
                    <a:pt x="97226" y="19328"/>
                    <a:pt x="103727" y="20798"/>
                    <a:pt x="108262" y="23752"/>
                  </a:cubicBezTo>
                  <a:cubicBezTo>
                    <a:pt x="112779" y="26689"/>
                    <a:pt x="115048" y="30958"/>
                    <a:pt x="115048" y="36506"/>
                  </a:cubicBezTo>
                  <a:lnTo>
                    <a:pt x="115048" y="70995"/>
                  </a:lnTo>
                  <a:cubicBezTo>
                    <a:pt x="115048" y="73531"/>
                    <a:pt x="115315" y="75437"/>
                    <a:pt x="115830" y="76676"/>
                  </a:cubicBezTo>
                  <a:cubicBezTo>
                    <a:pt x="116363" y="77933"/>
                    <a:pt x="117242" y="78866"/>
                    <a:pt x="118481" y="79497"/>
                  </a:cubicBezTo>
                  <a:lnTo>
                    <a:pt x="118481" y="82242"/>
                  </a:lnTo>
                  <a:lnTo>
                    <a:pt x="101555" y="82242"/>
                  </a:lnTo>
                  <a:cubicBezTo>
                    <a:pt x="101001" y="81194"/>
                    <a:pt x="100583" y="80048"/>
                    <a:pt x="100277" y="78773"/>
                  </a:cubicBezTo>
                  <a:cubicBezTo>
                    <a:pt x="99970" y="77515"/>
                    <a:pt x="99819" y="76143"/>
                    <a:pt x="99779" y="74691"/>
                  </a:cubicBezTo>
                  <a:close/>
                  <a:moveTo>
                    <a:pt x="99495" y="52369"/>
                  </a:moveTo>
                  <a:cubicBezTo>
                    <a:pt x="96844" y="53608"/>
                    <a:pt x="93797" y="54580"/>
                    <a:pt x="90364" y="55323"/>
                  </a:cubicBezTo>
                  <a:cubicBezTo>
                    <a:pt x="86917" y="56068"/>
                    <a:pt x="85141" y="56468"/>
                    <a:pt x="85029" y="56504"/>
                  </a:cubicBezTo>
                  <a:cubicBezTo>
                    <a:pt x="82151" y="57326"/>
                    <a:pt x="80149" y="58334"/>
                    <a:pt x="79003" y="59574"/>
                  </a:cubicBezTo>
                  <a:cubicBezTo>
                    <a:pt x="77879" y="60795"/>
                    <a:pt x="77310" y="62492"/>
                    <a:pt x="77310" y="64646"/>
                  </a:cubicBezTo>
                  <a:cubicBezTo>
                    <a:pt x="77310" y="66876"/>
                    <a:pt x="78034" y="68649"/>
                    <a:pt x="79482" y="69964"/>
                  </a:cubicBezTo>
                  <a:cubicBezTo>
                    <a:pt x="80948" y="71279"/>
                    <a:pt x="82893" y="71945"/>
                    <a:pt x="85353" y="71945"/>
                  </a:cubicBezTo>
                  <a:cubicBezTo>
                    <a:pt x="89755" y="71945"/>
                    <a:pt x="93206" y="70710"/>
                    <a:pt x="95720" y="68231"/>
                  </a:cubicBezTo>
                  <a:cubicBezTo>
                    <a:pt x="98238" y="65771"/>
                    <a:pt x="99495" y="62395"/>
                    <a:pt x="99495" y="58108"/>
                  </a:cubicBezTo>
                  <a:lnTo>
                    <a:pt x="99495" y="52369"/>
                  </a:lnTo>
                  <a:close/>
                  <a:moveTo>
                    <a:pt x="156223" y="82700"/>
                  </a:moveTo>
                  <a:cubicBezTo>
                    <a:pt x="154736" y="82739"/>
                    <a:pt x="152942" y="82793"/>
                    <a:pt x="150885" y="82890"/>
                  </a:cubicBezTo>
                  <a:cubicBezTo>
                    <a:pt x="148807" y="82984"/>
                    <a:pt x="147492" y="83042"/>
                    <a:pt x="146937" y="83042"/>
                  </a:cubicBezTo>
                  <a:cubicBezTo>
                    <a:pt x="140706" y="83042"/>
                    <a:pt x="136455" y="81878"/>
                    <a:pt x="134150" y="79554"/>
                  </a:cubicBezTo>
                  <a:cubicBezTo>
                    <a:pt x="131863" y="77227"/>
                    <a:pt x="130717" y="72634"/>
                    <a:pt x="130717" y="65771"/>
                  </a:cubicBezTo>
                  <a:lnTo>
                    <a:pt x="130717" y="32943"/>
                  </a:lnTo>
                  <a:lnTo>
                    <a:pt x="122692" y="32943"/>
                  </a:lnTo>
                  <a:lnTo>
                    <a:pt x="122692" y="21505"/>
                  </a:lnTo>
                  <a:lnTo>
                    <a:pt x="130717" y="21505"/>
                  </a:lnTo>
                  <a:lnTo>
                    <a:pt x="130717" y="4918"/>
                  </a:lnTo>
                  <a:lnTo>
                    <a:pt x="146843" y="4918"/>
                  </a:lnTo>
                  <a:lnTo>
                    <a:pt x="146843" y="21505"/>
                  </a:lnTo>
                  <a:lnTo>
                    <a:pt x="156223" y="21505"/>
                  </a:lnTo>
                  <a:lnTo>
                    <a:pt x="156223" y="32943"/>
                  </a:lnTo>
                  <a:lnTo>
                    <a:pt x="146843" y="32943"/>
                  </a:lnTo>
                  <a:lnTo>
                    <a:pt x="146843" y="66552"/>
                  </a:lnTo>
                  <a:cubicBezTo>
                    <a:pt x="146843" y="68152"/>
                    <a:pt x="147207" y="69200"/>
                    <a:pt x="147910" y="69698"/>
                  </a:cubicBezTo>
                  <a:cubicBezTo>
                    <a:pt x="148616" y="70213"/>
                    <a:pt x="150064" y="70461"/>
                    <a:pt x="152257" y="70461"/>
                  </a:cubicBezTo>
                  <a:lnTo>
                    <a:pt x="156223" y="70461"/>
                  </a:lnTo>
                  <a:lnTo>
                    <a:pt x="156223" y="82700"/>
                  </a:lnTo>
                  <a:close/>
                  <a:moveTo>
                    <a:pt x="180562" y="82242"/>
                  </a:moveTo>
                  <a:lnTo>
                    <a:pt x="158719" y="21505"/>
                  </a:lnTo>
                  <a:lnTo>
                    <a:pt x="176711" y="21505"/>
                  </a:lnTo>
                  <a:lnTo>
                    <a:pt x="189156" y="65082"/>
                  </a:lnTo>
                  <a:lnTo>
                    <a:pt x="201720" y="21505"/>
                  </a:lnTo>
                  <a:lnTo>
                    <a:pt x="218873" y="21505"/>
                  </a:lnTo>
                  <a:lnTo>
                    <a:pt x="197146" y="82242"/>
                  </a:lnTo>
                  <a:lnTo>
                    <a:pt x="180562" y="82242"/>
                  </a:lnTo>
                  <a:close/>
                  <a:moveTo>
                    <a:pt x="226517" y="14753"/>
                  </a:moveTo>
                  <a:lnTo>
                    <a:pt x="226517" y="0"/>
                  </a:lnTo>
                  <a:lnTo>
                    <a:pt x="242754" y="0"/>
                  </a:lnTo>
                  <a:lnTo>
                    <a:pt x="242754" y="14753"/>
                  </a:lnTo>
                  <a:lnTo>
                    <a:pt x="226517" y="14753"/>
                  </a:lnTo>
                  <a:close/>
                  <a:moveTo>
                    <a:pt x="226517" y="82242"/>
                  </a:moveTo>
                  <a:lnTo>
                    <a:pt x="226517" y="21505"/>
                  </a:lnTo>
                  <a:lnTo>
                    <a:pt x="242754" y="21505"/>
                  </a:lnTo>
                  <a:lnTo>
                    <a:pt x="242754" y="82242"/>
                  </a:lnTo>
                  <a:lnTo>
                    <a:pt x="226517" y="82242"/>
                  </a:lnTo>
                  <a:close/>
                  <a:moveTo>
                    <a:pt x="292102" y="74691"/>
                  </a:moveTo>
                  <a:cubicBezTo>
                    <a:pt x="290045" y="77858"/>
                    <a:pt x="287358" y="80260"/>
                    <a:pt x="284041" y="81918"/>
                  </a:cubicBezTo>
                  <a:cubicBezTo>
                    <a:pt x="280723" y="83575"/>
                    <a:pt x="276873" y="84414"/>
                    <a:pt x="272471" y="84414"/>
                  </a:cubicBezTo>
                  <a:cubicBezTo>
                    <a:pt x="266582" y="84414"/>
                    <a:pt x="262043" y="82739"/>
                    <a:pt x="258863" y="79403"/>
                  </a:cubicBezTo>
                  <a:cubicBezTo>
                    <a:pt x="255678" y="76045"/>
                    <a:pt x="254079" y="71279"/>
                    <a:pt x="254079" y="65104"/>
                  </a:cubicBezTo>
                  <a:cubicBezTo>
                    <a:pt x="254079" y="59365"/>
                    <a:pt x="255678" y="54998"/>
                    <a:pt x="258863" y="51987"/>
                  </a:cubicBezTo>
                  <a:cubicBezTo>
                    <a:pt x="262043" y="48975"/>
                    <a:pt x="267306" y="46918"/>
                    <a:pt x="274643" y="45790"/>
                  </a:cubicBezTo>
                  <a:cubicBezTo>
                    <a:pt x="276322" y="45524"/>
                    <a:pt x="278533" y="45239"/>
                    <a:pt x="281238" y="44897"/>
                  </a:cubicBezTo>
                  <a:cubicBezTo>
                    <a:pt x="288140" y="43999"/>
                    <a:pt x="291591" y="41997"/>
                    <a:pt x="291591" y="38909"/>
                  </a:cubicBezTo>
                  <a:cubicBezTo>
                    <a:pt x="291591" y="36448"/>
                    <a:pt x="290827" y="34676"/>
                    <a:pt x="289303" y="33627"/>
                  </a:cubicBezTo>
                  <a:cubicBezTo>
                    <a:pt x="287776" y="32561"/>
                    <a:pt x="285222" y="32028"/>
                    <a:pt x="281638" y="32028"/>
                  </a:cubicBezTo>
                  <a:cubicBezTo>
                    <a:pt x="278360" y="32028"/>
                    <a:pt x="275846" y="32676"/>
                    <a:pt x="274092" y="33991"/>
                  </a:cubicBezTo>
                  <a:cubicBezTo>
                    <a:pt x="272338" y="35288"/>
                    <a:pt x="271463" y="37155"/>
                    <a:pt x="271463" y="39597"/>
                  </a:cubicBezTo>
                  <a:lnTo>
                    <a:pt x="271463" y="40491"/>
                  </a:lnTo>
                  <a:lnTo>
                    <a:pt x="256251" y="40491"/>
                  </a:lnTo>
                  <a:lnTo>
                    <a:pt x="256251" y="39366"/>
                  </a:lnTo>
                  <a:cubicBezTo>
                    <a:pt x="256251" y="33134"/>
                    <a:pt x="258441" y="28234"/>
                    <a:pt x="262847" y="24668"/>
                  </a:cubicBezTo>
                  <a:cubicBezTo>
                    <a:pt x="267230" y="21105"/>
                    <a:pt x="273310" y="19328"/>
                    <a:pt x="281047" y="19328"/>
                  </a:cubicBezTo>
                  <a:cubicBezTo>
                    <a:pt x="289548" y="19328"/>
                    <a:pt x="296050" y="20798"/>
                    <a:pt x="300585" y="23752"/>
                  </a:cubicBezTo>
                  <a:cubicBezTo>
                    <a:pt x="305102" y="26689"/>
                    <a:pt x="307371" y="30958"/>
                    <a:pt x="307371" y="36506"/>
                  </a:cubicBezTo>
                  <a:lnTo>
                    <a:pt x="307371" y="70995"/>
                  </a:lnTo>
                  <a:cubicBezTo>
                    <a:pt x="307371" y="73531"/>
                    <a:pt x="307638" y="75437"/>
                    <a:pt x="308153" y="76676"/>
                  </a:cubicBezTo>
                  <a:cubicBezTo>
                    <a:pt x="308686" y="77933"/>
                    <a:pt x="309565" y="78866"/>
                    <a:pt x="310804" y="79497"/>
                  </a:cubicBezTo>
                  <a:lnTo>
                    <a:pt x="310804" y="82242"/>
                  </a:lnTo>
                  <a:lnTo>
                    <a:pt x="293878" y="82242"/>
                  </a:lnTo>
                  <a:cubicBezTo>
                    <a:pt x="293323" y="81194"/>
                    <a:pt x="292905" y="80048"/>
                    <a:pt x="292599" y="78773"/>
                  </a:cubicBezTo>
                  <a:cubicBezTo>
                    <a:pt x="292293" y="77515"/>
                    <a:pt x="292142" y="76143"/>
                    <a:pt x="292102" y="74691"/>
                  </a:cubicBezTo>
                  <a:close/>
                  <a:moveTo>
                    <a:pt x="291818" y="52369"/>
                  </a:moveTo>
                  <a:cubicBezTo>
                    <a:pt x="289166" y="53608"/>
                    <a:pt x="286119" y="54580"/>
                    <a:pt x="282686" y="55323"/>
                  </a:cubicBezTo>
                  <a:cubicBezTo>
                    <a:pt x="279239" y="56068"/>
                    <a:pt x="277464" y="56468"/>
                    <a:pt x="277352" y="56504"/>
                  </a:cubicBezTo>
                  <a:cubicBezTo>
                    <a:pt x="274474" y="57326"/>
                    <a:pt x="272471" y="58334"/>
                    <a:pt x="271326" y="59574"/>
                  </a:cubicBezTo>
                  <a:cubicBezTo>
                    <a:pt x="270202" y="60795"/>
                    <a:pt x="269633" y="62492"/>
                    <a:pt x="269633" y="64646"/>
                  </a:cubicBezTo>
                  <a:cubicBezTo>
                    <a:pt x="269633" y="66876"/>
                    <a:pt x="270357" y="68649"/>
                    <a:pt x="271805" y="69964"/>
                  </a:cubicBezTo>
                  <a:cubicBezTo>
                    <a:pt x="273271" y="71279"/>
                    <a:pt x="275216" y="71945"/>
                    <a:pt x="277676" y="71945"/>
                  </a:cubicBezTo>
                  <a:cubicBezTo>
                    <a:pt x="282078" y="71945"/>
                    <a:pt x="285528" y="70710"/>
                    <a:pt x="288043" y="68231"/>
                  </a:cubicBezTo>
                  <a:cubicBezTo>
                    <a:pt x="290560" y="65771"/>
                    <a:pt x="291818" y="62395"/>
                    <a:pt x="291818" y="58108"/>
                  </a:cubicBezTo>
                  <a:lnTo>
                    <a:pt x="291818" y="52369"/>
                  </a:lnTo>
                  <a:close/>
                </a:path>
              </a:pathLst>
            </a:custGeom>
            <a:solidFill>
              <a:srgbClr val="72727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="" xmlns:a16="http://schemas.microsoft.com/office/drawing/2014/main" id="{493E0D4F-90DB-4EA9-ADC2-926FDFBAFA23}"/>
                </a:ext>
              </a:extLst>
            </p:cNvPr>
            <p:cNvSpPr/>
            <p:nvPr/>
          </p:nvSpPr>
          <p:spPr>
            <a:xfrm>
              <a:off x="8635865" y="5588149"/>
              <a:ext cx="262492" cy="71293"/>
            </a:xfrm>
            <a:custGeom>
              <a:avLst/>
              <a:gdLst>
                <a:gd name="connsiteX0" fmla="*/ 0 w 310803"/>
                <a:gd name="connsiteY0" fmla="*/ 82242 h 84414"/>
                <a:gd name="connsiteX1" fmla="*/ 0 w 310803"/>
                <a:gd name="connsiteY1" fmla="*/ 0 h 84414"/>
                <a:gd name="connsiteX2" fmla="*/ 16926 w 310803"/>
                <a:gd name="connsiteY2" fmla="*/ 0 h 84414"/>
                <a:gd name="connsiteX3" fmla="*/ 16926 w 310803"/>
                <a:gd name="connsiteY3" fmla="*/ 67028 h 84414"/>
                <a:gd name="connsiteX4" fmla="*/ 57067 w 310803"/>
                <a:gd name="connsiteY4" fmla="*/ 67028 h 84414"/>
                <a:gd name="connsiteX5" fmla="*/ 57067 w 310803"/>
                <a:gd name="connsiteY5" fmla="*/ 82242 h 84414"/>
                <a:gd name="connsiteX6" fmla="*/ 0 w 310803"/>
                <a:gd name="connsiteY6" fmla="*/ 82242 h 84414"/>
                <a:gd name="connsiteX7" fmla="*/ 99779 w 310803"/>
                <a:gd name="connsiteY7" fmla="*/ 74691 h 84414"/>
                <a:gd name="connsiteX8" fmla="*/ 91718 w 310803"/>
                <a:gd name="connsiteY8" fmla="*/ 81918 h 84414"/>
                <a:gd name="connsiteX9" fmla="*/ 80148 w 310803"/>
                <a:gd name="connsiteY9" fmla="*/ 84414 h 84414"/>
                <a:gd name="connsiteX10" fmla="*/ 66540 w 310803"/>
                <a:gd name="connsiteY10" fmla="*/ 79403 h 84414"/>
                <a:gd name="connsiteX11" fmla="*/ 61757 w 310803"/>
                <a:gd name="connsiteY11" fmla="*/ 65104 h 84414"/>
                <a:gd name="connsiteX12" fmla="*/ 66540 w 310803"/>
                <a:gd name="connsiteY12" fmla="*/ 51987 h 84414"/>
                <a:gd name="connsiteX13" fmla="*/ 82320 w 310803"/>
                <a:gd name="connsiteY13" fmla="*/ 45790 h 84414"/>
                <a:gd name="connsiteX14" fmla="*/ 88916 w 310803"/>
                <a:gd name="connsiteY14" fmla="*/ 44897 h 84414"/>
                <a:gd name="connsiteX15" fmla="*/ 99268 w 310803"/>
                <a:gd name="connsiteY15" fmla="*/ 38909 h 84414"/>
                <a:gd name="connsiteX16" fmla="*/ 96981 w 310803"/>
                <a:gd name="connsiteY16" fmla="*/ 33628 h 84414"/>
                <a:gd name="connsiteX17" fmla="*/ 89316 w 310803"/>
                <a:gd name="connsiteY17" fmla="*/ 32028 h 84414"/>
                <a:gd name="connsiteX18" fmla="*/ 81769 w 310803"/>
                <a:gd name="connsiteY18" fmla="*/ 33991 h 84414"/>
                <a:gd name="connsiteX19" fmla="*/ 79140 w 310803"/>
                <a:gd name="connsiteY19" fmla="*/ 39597 h 84414"/>
                <a:gd name="connsiteX20" fmla="*/ 79140 w 310803"/>
                <a:gd name="connsiteY20" fmla="*/ 40491 h 84414"/>
                <a:gd name="connsiteX21" fmla="*/ 63928 w 310803"/>
                <a:gd name="connsiteY21" fmla="*/ 40491 h 84414"/>
                <a:gd name="connsiteX22" fmla="*/ 63928 w 310803"/>
                <a:gd name="connsiteY22" fmla="*/ 39366 h 84414"/>
                <a:gd name="connsiteX23" fmla="*/ 70524 w 310803"/>
                <a:gd name="connsiteY23" fmla="*/ 24668 h 84414"/>
                <a:gd name="connsiteX24" fmla="*/ 88725 w 310803"/>
                <a:gd name="connsiteY24" fmla="*/ 19328 h 84414"/>
                <a:gd name="connsiteX25" fmla="*/ 108262 w 310803"/>
                <a:gd name="connsiteY25" fmla="*/ 23752 h 84414"/>
                <a:gd name="connsiteX26" fmla="*/ 115048 w 310803"/>
                <a:gd name="connsiteY26" fmla="*/ 36506 h 84414"/>
                <a:gd name="connsiteX27" fmla="*/ 115048 w 310803"/>
                <a:gd name="connsiteY27" fmla="*/ 70995 h 84414"/>
                <a:gd name="connsiteX28" fmla="*/ 115830 w 310803"/>
                <a:gd name="connsiteY28" fmla="*/ 76676 h 84414"/>
                <a:gd name="connsiteX29" fmla="*/ 118481 w 310803"/>
                <a:gd name="connsiteY29" fmla="*/ 79497 h 84414"/>
                <a:gd name="connsiteX30" fmla="*/ 118481 w 310803"/>
                <a:gd name="connsiteY30" fmla="*/ 82242 h 84414"/>
                <a:gd name="connsiteX31" fmla="*/ 101555 w 310803"/>
                <a:gd name="connsiteY31" fmla="*/ 82242 h 84414"/>
                <a:gd name="connsiteX32" fmla="*/ 100276 w 310803"/>
                <a:gd name="connsiteY32" fmla="*/ 78773 h 84414"/>
                <a:gd name="connsiteX33" fmla="*/ 99779 w 310803"/>
                <a:gd name="connsiteY33" fmla="*/ 74691 h 84414"/>
                <a:gd name="connsiteX34" fmla="*/ 99495 w 310803"/>
                <a:gd name="connsiteY34" fmla="*/ 52369 h 84414"/>
                <a:gd name="connsiteX35" fmla="*/ 90364 w 310803"/>
                <a:gd name="connsiteY35" fmla="*/ 55323 h 84414"/>
                <a:gd name="connsiteX36" fmla="*/ 85029 w 310803"/>
                <a:gd name="connsiteY36" fmla="*/ 56504 h 84414"/>
                <a:gd name="connsiteX37" fmla="*/ 79003 w 310803"/>
                <a:gd name="connsiteY37" fmla="*/ 59574 h 84414"/>
                <a:gd name="connsiteX38" fmla="*/ 77310 w 310803"/>
                <a:gd name="connsiteY38" fmla="*/ 64646 h 84414"/>
                <a:gd name="connsiteX39" fmla="*/ 79482 w 310803"/>
                <a:gd name="connsiteY39" fmla="*/ 69964 h 84414"/>
                <a:gd name="connsiteX40" fmla="*/ 85353 w 310803"/>
                <a:gd name="connsiteY40" fmla="*/ 71945 h 84414"/>
                <a:gd name="connsiteX41" fmla="*/ 95720 w 310803"/>
                <a:gd name="connsiteY41" fmla="*/ 68231 h 84414"/>
                <a:gd name="connsiteX42" fmla="*/ 99495 w 310803"/>
                <a:gd name="connsiteY42" fmla="*/ 58108 h 84414"/>
                <a:gd name="connsiteX43" fmla="*/ 99495 w 310803"/>
                <a:gd name="connsiteY43" fmla="*/ 52369 h 84414"/>
                <a:gd name="connsiteX44" fmla="*/ 156223 w 310803"/>
                <a:gd name="connsiteY44" fmla="*/ 82699 h 84414"/>
                <a:gd name="connsiteX45" fmla="*/ 150885 w 310803"/>
                <a:gd name="connsiteY45" fmla="*/ 82890 h 84414"/>
                <a:gd name="connsiteX46" fmla="*/ 146937 w 310803"/>
                <a:gd name="connsiteY46" fmla="*/ 83042 h 84414"/>
                <a:gd name="connsiteX47" fmla="*/ 134150 w 310803"/>
                <a:gd name="connsiteY47" fmla="*/ 79554 h 84414"/>
                <a:gd name="connsiteX48" fmla="*/ 130717 w 310803"/>
                <a:gd name="connsiteY48" fmla="*/ 65771 h 84414"/>
                <a:gd name="connsiteX49" fmla="*/ 130717 w 310803"/>
                <a:gd name="connsiteY49" fmla="*/ 32943 h 84414"/>
                <a:gd name="connsiteX50" fmla="*/ 122692 w 310803"/>
                <a:gd name="connsiteY50" fmla="*/ 32943 h 84414"/>
                <a:gd name="connsiteX51" fmla="*/ 122692 w 310803"/>
                <a:gd name="connsiteY51" fmla="*/ 21505 h 84414"/>
                <a:gd name="connsiteX52" fmla="*/ 130717 w 310803"/>
                <a:gd name="connsiteY52" fmla="*/ 21505 h 84414"/>
                <a:gd name="connsiteX53" fmla="*/ 130717 w 310803"/>
                <a:gd name="connsiteY53" fmla="*/ 4918 h 84414"/>
                <a:gd name="connsiteX54" fmla="*/ 146843 w 310803"/>
                <a:gd name="connsiteY54" fmla="*/ 4918 h 84414"/>
                <a:gd name="connsiteX55" fmla="*/ 146843 w 310803"/>
                <a:gd name="connsiteY55" fmla="*/ 21505 h 84414"/>
                <a:gd name="connsiteX56" fmla="*/ 156223 w 310803"/>
                <a:gd name="connsiteY56" fmla="*/ 21505 h 84414"/>
                <a:gd name="connsiteX57" fmla="*/ 156223 w 310803"/>
                <a:gd name="connsiteY57" fmla="*/ 32943 h 84414"/>
                <a:gd name="connsiteX58" fmla="*/ 146843 w 310803"/>
                <a:gd name="connsiteY58" fmla="*/ 32943 h 84414"/>
                <a:gd name="connsiteX59" fmla="*/ 146843 w 310803"/>
                <a:gd name="connsiteY59" fmla="*/ 66552 h 84414"/>
                <a:gd name="connsiteX60" fmla="*/ 147910 w 310803"/>
                <a:gd name="connsiteY60" fmla="*/ 69698 h 84414"/>
                <a:gd name="connsiteX61" fmla="*/ 152257 w 310803"/>
                <a:gd name="connsiteY61" fmla="*/ 70461 h 84414"/>
                <a:gd name="connsiteX62" fmla="*/ 156223 w 310803"/>
                <a:gd name="connsiteY62" fmla="*/ 70461 h 84414"/>
                <a:gd name="connsiteX63" fmla="*/ 156223 w 310803"/>
                <a:gd name="connsiteY63" fmla="*/ 82699 h 84414"/>
                <a:gd name="connsiteX64" fmla="*/ 180562 w 310803"/>
                <a:gd name="connsiteY64" fmla="*/ 82242 h 84414"/>
                <a:gd name="connsiteX65" fmla="*/ 158719 w 310803"/>
                <a:gd name="connsiteY65" fmla="*/ 21505 h 84414"/>
                <a:gd name="connsiteX66" fmla="*/ 176711 w 310803"/>
                <a:gd name="connsiteY66" fmla="*/ 21505 h 84414"/>
                <a:gd name="connsiteX67" fmla="*/ 189156 w 310803"/>
                <a:gd name="connsiteY67" fmla="*/ 65082 h 84414"/>
                <a:gd name="connsiteX68" fmla="*/ 201720 w 310803"/>
                <a:gd name="connsiteY68" fmla="*/ 21505 h 84414"/>
                <a:gd name="connsiteX69" fmla="*/ 218873 w 310803"/>
                <a:gd name="connsiteY69" fmla="*/ 21505 h 84414"/>
                <a:gd name="connsiteX70" fmla="*/ 197146 w 310803"/>
                <a:gd name="connsiteY70" fmla="*/ 82242 h 84414"/>
                <a:gd name="connsiteX71" fmla="*/ 180562 w 310803"/>
                <a:gd name="connsiteY71" fmla="*/ 82242 h 84414"/>
                <a:gd name="connsiteX72" fmla="*/ 226516 w 310803"/>
                <a:gd name="connsiteY72" fmla="*/ 14753 h 84414"/>
                <a:gd name="connsiteX73" fmla="*/ 226516 w 310803"/>
                <a:gd name="connsiteY73" fmla="*/ 0 h 84414"/>
                <a:gd name="connsiteX74" fmla="*/ 242754 w 310803"/>
                <a:gd name="connsiteY74" fmla="*/ 0 h 84414"/>
                <a:gd name="connsiteX75" fmla="*/ 242754 w 310803"/>
                <a:gd name="connsiteY75" fmla="*/ 14753 h 84414"/>
                <a:gd name="connsiteX76" fmla="*/ 226516 w 310803"/>
                <a:gd name="connsiteY76" fmla="*/ 14753 h 84414"/>
                <a:gd name="connsiteX77" fmla="*/ 226516 w 310803"/>
                <a:gd name="connsiteY77" fmla="*/ 82242 h 84414"/>
                <a:gd name="connsiteX78" fmla="*/ 226516 w 310803"/>
                <a:gd name="connsiteY78" fmla="*/ 21505 h 84414"/>
                <a:gd name="connsiteX79" fmla="*/ 242754 w 310803"/>
                <a:gd name="connsiteY79" fmla="*/ 21505 h 84414"/>
                <a:gd name="connsiteX80" fmla="*/ 242754 w 310803"/>
                <a:gd name="connsiteY80" fmla="*/ 82242 h 84414"/>
                <a:gd name="connsiteX81" fmla="*/ 226516 w 310803"/>
                <a:gd name="connsiteY81" fmla="*/ 82242 h 84414"/>
                <a:gd name="connsiteX82" fmla="*/ 292102 w 310803"/>
                <a:gd name="connsiteY82" fmla="*/ 74691 h 84414"/>
                <a:gd name="connsiteX83" fmla="*/ 284041 w 310803"/>
                <a:gd name="connsiteY83" fmla="*/ 81918 h 84414"/>
                <a:gd name="connsiteX84" fmla="*/ 272471 w 310803"/>
                <a:gd name="connsiteY84" fmla="*/ 84414 h 84414"/>
                <a:gd name="connsiteX85" fmla="*/ 258863 w 310803"/>
                <a:gd name="connsiteY85" fmla="*/ 79403 h 84414"/>
                <a:gd name="connsiteX86" fmla="*/ 254079 w 310803"/>
                <a:gd name="connsiteY86" fmla="*/ 65104 h 84414"/>
                <a:gd name="connsiteX87" fmla="*/ 258863 w 310803"/>
                <a:gd name="connsiteY87" fmla="*/ 51987 h 84414"/>
                <a:gd name="connsiteX88" fmla="*/ 274643 w 310803"/>
                <a:gd name="connsiteY88" fmla="*/ 45790 h 84414"/>
                <a:gd name="connsiteX89" fmla="*/ 281238 w 310803"/>
                <a:gd name="connsiteY89" fmla="*/ 44897 h 84414"/>
                <a:gd name="connsiteX90" fmla="*/ 291591 w 310803"/>
                <a:gd name="connsiteY90" fmla="*/ 38909 h 84414"/>
                <a:gd name="connsiteX91" fmla="*/ 289303 w 310803"/>
                <a:gd name="connsiteY91" fmla="*/ 33628 h 84414"/>
                <a:gd name="connsiteX92" fmla="*/ 281638 w 310803"/>
                <a:gd name="connsiteY92" fmla="*/ 32028 h 84414"/>
                <a:gd name="connsiteX93" fmla="*/ 274092 w 310803"/>
                <a:gd name="connsiteY93" fmla="*/ 33991 h 84414"/>
                <a:gd name="connsiteX94" fmla="*/ 271463 w 310803"/>
                <a:gd name="connsiteY94" fmla="*/ 39597 h 84414"/>
                <a:gd name="connsiteX95" fmla="*/ 271463 w 310803"/>
                <a:gd name="connsiteY95" fmla="*/ 40491 h 84414"/>
                <a:gd name="connsiteX96" fmla="*/ 256251 w 310803"/>
                <a:gd name="connsiteY96" fmla="*/ 40491 h 84414"/>
                <a:gd name="connsiteX97" fmla="*/ 256251 w 310803"/>
                <a:gd name="connsiteY97" fmla="*/ 39366 h 84414"/>
                <a:gd name="connsiteX98" fmla="*/ 262846 w 310803"/>
                <a:gd name="connsiteY98" fmla="*/ 24668 h 84414"/>
                <a:gd name="connsiteX99" fmla="*/ 281047 w 310803"/>
                <a:gd name="connsiteY99" fmla="*/ 19328 h 84414"/>
                <a:gd name="connsiteX100" fmla="*/ 300585 w 310803"/>
                <a:gd name="connsiteY100" fmla="*/ 23752 h 84414"/>
                <a:gd name="connsiteX101" fmla="*/ 307371 w 310803"/>
                <a:gd name="connsiteY101" fmla="*/ 36506 h 84414"/>
                <a:gd name="connsiteX102" fmla="*/ 307371 w 310803"/>
                <a:gd name="connsiteY102" fmla="*/ 70995 h 84414"/>
                <a:gd name="connsiteX103" fmla="*/ 308153 w 310803"/>
                <a:gd name="connsiteY103" fmla="*/ 76676 h 84414"/>
                <a:gd name="connsiteX104" fmla="*/ 310804 w 310803"/>
                <a:gd name="connsiteY104" fmla="*/ 79497 h 84414"/>
                <a:gd name="connsiteX105" fmla="*/ 310804 w 310803"/>
                <a:gd name="connsiteY105" fmla="*/ 82242 h 84414"/>
                <a:gd name="connsiteX106" fmla="*/ 293878 w 310803"/>
                <a:gd name="connsiteY106" fmla="*/ 82242 h 84414"/>
                <a:gd name="connsiteX107" fmla="*/ 292599 w 310803"/>
                <a:gd name="connsiteY107" fmla="*/ 78773 h 84414"/>
                <a:gd name="connsiteX108" fmla="*/ 292102 w 310803"/>
                <a:gd name="connsiteY108" fmla="*/ 74691 h 84414"/>
                <a:gd name="connsiteX109" fmla="*/ 291818 w 310803"/>
                <a:gd name="connsiteY109" fmla="*/ 52369 h 84414"/>
                <a:gd name="connsiteX110" fmla="*/ 282686 w 310803"/>
                <a:gd name="connsiteY110" fmla="*/ 55323 h 84414"/>
                <a:gd name="connsiteX111" fmla="*/ 277352 w 310803"/>
                <a:gd name="connsiteY111" fmla="*/ 56504 h 84414"/>
                <a:gd name="connsiteX112" fmla="*/ 271326 w 310803"/>
                <a:gd name="connsiteY112" fmla="*/ 59574 h 84414"/>
                <a:gd name="connsiteX113" fmla="*/ 269633 w 310803"/>
                <a:gd name="connsiteY113" fmla="*/ 64646 h 84414"/>
                <a:gd name="connsiteX114" fmla="*/ 271805 w 310803"/>
                <a:gd name="connsiteY114" fmla="*/ 69964 h 84414"/>
                <a:gd name="connsiteX115" fmla="*/ 277676 w 310803"/>
                <a:gd name="connsiteY115" fmla="*/ 71945 h 84414"/>
                <a:gd name="connsiteX116" fmla="*/ 288042 w 310803"/>
                <a:gd name="connsiteY116" fmla="*/ 68231 h 84414"/>
                <a:gd name="connsiteX117" fmla="*/ 291818 w 310803"/>
                <a:gd name="connsiteY117" fmla="*/ 58108 h 84414"/>
                <a:gd name="connsiteX118" fmla="*/ 291818 w 310803"/>
                <a:gd name="connsiteY118" fmla="*/ 52369 h 8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310803" h="84414">
                  <a:moveTo>
                    <a:pt x="0" y="82242"/>
                  </a:moveTo>
                  <a:lnTo>
                    <a:pt x="0" y="0"/>
                  </a:lnTo>
                  <a:lnTo>
                    <a:pt x="16926" y="0"/>
                  </a:lnTo>
                  <a:lnTo>
                    <a:pt x="16926" y="67028"/>
                  </a:lnTo>
                  <a:lnTo>
                    <a:pt x="57067" y="67028"/>
                  </a:lnTo>
                  <a:lnTo>
                    <a:pt x="57067" y="82242"/>
                  </a:lnTo>
                  <a:lnTo>
                    <a:pt x="0" y="82242"/>
                  </a:lnTo>
                  <a:close/>
                  <a:moveTo>
                    <a:pt x="99779" y="74691"/>
                  </a:moveTo>
                  <a:cubicBezTo>
                    <a:pt x="97723" y="77858"/>
                    <a:pt x="95036" y="80261"/>
                    <a:pt x="91718" y="81918"/>
                  </a:cubicBezTo>
                  <a:cubicBezTo>
                    <a:pt x="88401" y="83575"/>
                    <a:pt x="84550" y="84414"/>
                    <a:pt x="80148" y="84414"/>
                  </a:cubicBezTo>
                  <a:cubicBezTo>
                    <a:pt x="74259" y="84414"/>
                    <a:pt x="69721" y="82739"/>
                    <a:pt x="66540" y="79403"/>
                  </a:cubicBezTo>
                  <a:cubicBezTo>
                    <a:pt x="63356" y="76046"/>
                    <a:pt x="61757" y="71279"/>
                    <a:pt x="61757" y="65104"/>
                  </a:cubicBezTo>
                  <a:cubicBezTo>
                    <a:pt x="61757" y="59365"/>
                    <a:pt x="63356" y="54998"/>
                    <a:pt x="66540" y="51987"/>
                  </a:cubicBezTo>
                  <a:cubicBezTo>
                    <a:pt x="69721" y="48975"/>
                    <a:pt x="74983" y="46918"/>
                    <a:pt x="82320" y="45790"/>
                  </a:cubicBezTo>
                  <a:cubicBezTo>
                    <a:pt x="83999" y="45524"/>
                    <a:pt x="86211" y="45239"/>
                    <a:pt x="88916" y="44897"/>
                  </a:cubicBezTo>
                  <a:cubicBezTo>
                    <a:pt x="95817" y="43999"/>
                    <a:pt x="99268" y="41997"/>
                    <a:pt x="99268" y="38909"/>
                  </a:cubicBezTo>
                  <a:cubicBezTo>
                    <a:pt x="99268" y="36448"/>
                    <a:pt x="98504" y="34676"/>
                    <a:pt x="96981" y="33628"/>
                  </a:cubicBezTo>
                  <a:cubicBezTo>
                    <a:pt x="95453" y="32561"/>
                    <a:pt x="92900" y="32028"/>
                    <a:pt x="89316" y="32028"/>
                  </a:cubicBezTo>
                  <a:cubicBezTo>
                    <a:pt x="86038" y="32028"/>
                    <a:pt x="83523" y="32676"/>
                    <a:pt x="81769" y="33991"/>
                  </a:cubicBezTo>
                  <a:cubicBezTo>
                    <a:pt x="80015" y="35288"/>
                    <a:pt x="79140" y="37155"/>
                    <a:pt x="79140" y="39597"/>
                  </a:cubicBezTo>
                  <a:lnTo>
                    <a:pt x="79140" y="40491"/>
                  </a:lnTo>
                  <a:lnTo>
                    <a:pt x="63928" y="40491"/>
                  </a:lnTo>
                  <a:lnTo>
                    <a:pt x="63928" y="39366"/>
                  </a:lnTo>
                  <a:cubicBezTo>
                    <a:pt x="63928" y="33134"/>
                    <a:pt x="66119" y="28234"/>
                    <a:pt x="70524" y="24668"/>
                  </a:cubicBezTo>
                  <a:cubicBezTo>
                    <a:pt x="74907" y="21105"/>
                    <a:pt x="80988" y="19328"/>
                    <a:pt x="88725" y="19328"/>
                  </a:cubicBezTo>
                  <a:cubicBezTo>
                    <a:pt x="97226" y="19328"/>
                    <a:pt x="103727" y="20798"/>
                    <a:pt x="108262" y="23752"/>
                  </a:cubicBezTo>
                  <a:cubicBezTo>
                    <a:pt x="112779" y="26689"/>
                    <a:pt x="115048" y="30958"/>
                    <a:pt x="115048" y="36506"/>
                  </a:cubicBezTo>
                  <a:lnTo>
                    <a:pt x="115048" y="70995"/>
                  </a:lnTo>
                  <a:cubicBezTo>
                    <a:pt x="115048" y="73531"/>
                    <a:pt x="115315" y="75437"/>
                    <a:pt x="115830" y="76676"/>
                  </a:cubicBezTo>
                  <a:cubicBezTo>
                    <a:pt x="116363" y="77933"/>
                    <a:pt x="117242" y="78866"/>
                    <a:pt x="118481" y="79497"/>
                  </a:cubicBezTo>
                  <a:lnTo>
                    <a:pt x="118481" y="82242"/>
                  </a:lnTo>
                  <a:lnTo>
                    <a:pt x="101555" y="82242"/>
                  </a:lnTo>
                  <a:cubicBezTo>
                    <a:pt x="101000" y="81194"/>
                    <a:pt x="100583" y="80048"/>
                    <a:pt x="100276" y="78773"/>
                  </a:cubicBezTo>
                  <a:cubicBezTo>
                    <a:pt x="99970" y="77515"/>
                    <a:pt x="99819" y="76143"/>
                    <a:pt x="99779" y="74691"/>
                  </a:cubicBezTo>
                  <a:close/>
                  <a:moveTo>
                    <a:pt x="99495" y="52369"/>
                  </a:moveTo>
                  <a:cubicBezTo>
                    <a:pt x="96844" y="53608"/>
                    <a:pt x="93797" y="54581"/>
                    <a:pt x="90364" y="55323"/>
                  </a:cubicBezTo>
                  <a:cubicBezTo>
                    <a:pt x="86917" y="56068"/>
                    <a:pt x="85141" y="56468"/>
                    <a:pt x="85029" y="56504"/>
                  </a:cubicBezTo>
                  <a:cubicBezTo>
                    <a:pt x="82151" y="57326"/>
                    <a:pt x="80148" y="58335"/>
                    <a:pt x="79003" y="59574"/>
                  </a:cubicBezTo>
                  <a:cubicBezTo>
                    <a:pt x="77879" y="60795"/>
                    <a:pt x="77310" y="62492"/>
                    <a:pt x="77310" y="64646"/>
                  </a:cubicBezTo>
                  <a:cubicBezTo>
                    <a:pt x="77310" y="66877"/>
                    <a:pt x="78034" y="68649"/>
                    <a:pt x="79482" y="69964"/>
                  </a:cubicBezTo>
                  <a:cubicBezTo>
                    <a:pt x="80948" y="71279"/>
                    <a:pt x="82893" y="71945"/>
                    <a:pt x="85353" y="71945"/>
                  </a:cubicBezTo>
                  <a:cubicBezTo>
                    <a:pt x="89755" y="71945"/>
                    <a:pt x="93206" y="70710"/>
                    <a:pt x="95720" y="68231"/>
                  </a:cubicBezTo>
                  <a:cubicBezTo>
                    <a:pt x="98238" y="65771"/>
                    <a:pt x="99495" y="62395"/>
                    <a:pt x="99495" y="58108"/>
                  </a:cubicBezTo>
                  <a:lnTo>
                    <a:pt x="99495" y="52369"/>
                  </a:lnTo>
                  <a:close/>
                  <a:moveTo>
                    <a:pt x="156223" y="82699"/>
                  </a:moveTo>
                  <a:cubicBezTo>
                    <a:pt x="154735" y="82739"/>
                    <a:pt x="152942" y="82793"/>
                    <a:pt x="150885" y="82890"/>
                  </a:cubicBezTo>
                  <a:cubicBezTo>
                    <a:pt x="148806" y="82984"/>
                    <a:pt x="147492" y="83042"/>
                    <a:pt x="146937" y="83042"/>
                  </a:cubicBezTo>
                  <a:cubicBezTo>
                    <a:pt x="140706" y="83042"/>
                    <a:pt x="136455" y="81878"/>
                    <a:pt x="134150" y="79554"/>
                  </a:cubicBezTo>
                  <a:cubicBezTo>
                    <a:pt x="131863" y="77227"/>
                    <a:pt x="130717" y="72634"/>
                    <a:pt x="130717" y="65771"/>
                  </a:cubicBezTo>
                  <a:lnTo>
                    <a:pt x="130717" y="32943"/>
                  </a:lnTo>
                  <a:lnTo>
                    <a:pt x="122692" y="32943"/>
                  </a:lnTo>
                  <a:lnTo>
                    <a:pt x="122692" y="21505"/>
                  </a:lnTo>
                  <a:lnTo>
                    <a:pt x="130717" y="21505"/>
                  </a:lnTo>
                  <a:lnTo>
                    <a:pt x="130717" y="4918"/>
                  </a:lnTo>
                  <a:lnTo>
                    <a:pt x="146843" y="4918"/>
                  </a:lnTo>
                  <a:lnTo>
                    <a:pt x="146843" y="21505"/>
                  </a:lnTo>
                  <a:lnTo>
                    <a:pt x="156223" y="21505"/>
                  </a:lnTo>
                  <a:lnTo>
                    <a:pt x="156223" y="32943"/>
                  </a:lnTo>
                  <a:lnTo>
                    <a:pt x="146843" y="32943"/>
                  </a:lnTo>
                  <a:lnTo>
                    <a:pt x="146843" y="66552"/>
                  </a:lnTo>
                  <a:cubicBezTo>
                    <a:pt x="146843" y="68152"/>
                    <a:pt x="147207" y="69200"/>
                    <a:pt x="147910" y="69698"/>
                  </a:cubicBezTo>
                  <a:cubicBezTo>
                    <a:pt x="148616" y="70213"/>
                    <a:pt x="150064" y="70461"/>
                    <a:pt x="152257" y="70461"/>
                  </a:cubicBezTo>
                  <a:lnTo>
                    <a:pt x="156223" y="70461"/>
                  </a:lnTo>
                  <a:lnTo>
                    <a:pt x="156223" y="82699"/>
                  </a:lnTo>
                  <a:close/>
                  <a:moveTo>
                    <a:pt x="180562" y="82242"/>
                  </a:moveTo>
                  <a:lnTo>
                    <a:pt x="158719" y="21505"/>
                  </a:lnTo>
                  <a:lnTo>
                    <a:pt x="176711" y="21505"/>
                  </a:lnTo>
                  <a:lnTo>
                    <a:pt x="189156" y="65082"/>
                  </a:lnTo>
                  <a:lnTo>
                    <a:pt x="201720" y="21505"/>
                  </a:lnTo>
                  <a:lnTo>
                    <a:pt x="218873" y="21505"/>
                  </a:lnTo>
                  <a:lnTo>
                    <a:pt x="197146" y="82242"/>
                  </a:lnTo>
                  <a:lnTo>
                    <a:pt x="180562" y="82242"/>
                  </a:lnTo>
                  <a:close/>
                  <a:moveTo>
                    <a:pt x="226516" y="14753"/>
                  </a:moveTo>
                  <a:lnTo>
                    <a:pt x="226516" y="0"/>
                  </a:lnTo>
                  <a:lnTo>
                    <a:pt x="242754" y="0"/>
                  </a:lnTo>
                  <a:lnTo>
                    <a:pt x="242754" y="14753"/>
                  </a:lnTo>
                  <a:lnTo>
                    <a:pt x="226516" y="14753"/>
                  </a:lnTo>
                  <a:close/>
                  <a:moveTo>
                    <a:pt x="226516" y="82242"/>
                  </a:moveTo>
                  <a:lnTo>
                    <a:pt x="226516" y="21505"/>
                  </a:lnTo>
                  <a:lnTo>
                    <a:pt x="242754" y="21505"/>
                  </a:lnTo>
                  <a:lnTo>
                    <a:pt x="242754" y="82242"/>
                  </a:lnTo>
                  <a:lnTo>
                    <a:pt x="226516" y="82242"/>
                  </a:lnTo>
                  <a:close/>
                  <a:moveTo>
                    <a:pt x="292102" y="74691"/>
                  </a:moveTo>
                  <a:cubicBezTo>
                    <a:pt x="290045" y="77858"/>
                    <a:pt x="287358" y="80261"/>
                    <a:pt x="284041" y="81918"/>
                  </a:cubicBezTo>
                  <a:cubicBezTo>
                    <a:pt x="280723" y="83575"/>
                    <a:pt x="276873" y="84414"/>
                    <a:pt x="272471" y="84414"/>
                  </a:cubicBezTo>
                  <a:cubicBezTo>
                    <a:pt x="266582" y="84414"/>
                    <a:pt x="262043" y="82739"/>
                    <a:pt x="258863" y="79403"/>
                  </a:cubicBezTo>
                  <a:cubicBezTo>
                    <a:pt x="255678" y="76046"/>
                    <a:pt x="254079" y="71279"/>
                    <a:pt x="254079" y="65104"/>
                  </a:cubicBezTo>
                  <a:cubicBezTo>
                    <a:pt x="254079" y="59365"/>
                    <a:pt x="255678" y="54998"/>
                    <a:pt x="258863" y="51987"/>
                  </a:cubicBezTo>
                  <a:cubicBezTo>
                    <a:pt x="262043" y="48975"/>
                    <a:pt x="267306" y="46918"/>
                    <a:pt x="274643" y="45790"/>
                  </a:cubicBezTo>
                  <a:cubicBezTo>
                    <a:pt x="276322" y="45524"/>
                    <a:pt x="278533" y="45239"/>
                    <a:pt x="281238" y="44897"/>
                  </a:cubicBezTo>
                  <a:cubicBezTo>
                    <a:pt x="288140" y="43999"/>
                    <a:pt x="291591" y="41997"/>
                    <a:pt x="291591" y="38909"/>
                  </a:cubicBezTo>
                  <a:cubicBezTo>
                    <a:pt x="291591" y="36448"/>
                    <a:pt x="290827" y="34676"/>
                    <a:pt x="289303" y="33628"/>
                  </a:cubicBezTo>
                  <a:cubicBezTo>
                    <a:pt x="287776" y="32561"/>
                    <a:pt x="285222" y="32028"/>
                    <a:pt x="281638" y="32028"/>
                  </a:cubicBezTo>
                  <a:cubicBezTo>
                    <a:pt x="278360" y="32028"/>
                    <a:pt x="275846" y="32676"/>
                    <a:pt x="274092" y="33991"/>
                  </a:cubicBezTo>
                  <a:cubicBezTo>
                    <a:pt x="272338" y="35288"/>
                    <a:pt x="271463" y="37155"/>
                    <a:pt x="271463" y="39597"/>
                  </a:cubicBezTo>
                  <a:lnTo>
                    <a:pt x="271463" y="40491"/>
                  </a:lnTo>
                  <a:lnTo>
                    <a:pt x="256251" y="40491"/>
                  </a:lnTo>
                  <a:lnTo>
                    <a:pt x="256251" y="39366"/>
                  </a:lnTo>
                  <a:cubicBezTo>
                    <a:pt x="256251" y="33134"/>
                    <a:pt x="258441" y="28234"/>
                    <a:pt x="262846" y="24668"/>
                  </a:cubicBezTo>
                  <a:cubicBezTo>
                    <a:pt x="267230" y="21105"/>
                    <a:pt x="273310" y="19328"/>
                    <a:pt x="281047" y="19328"/>
                  </a:cubicBezTo>
                  <a:cubicBezTo>
                    <a:pt x="289548" y="19328"/>
                    <a:pt x="296050" y="20798"/>
                    <a:pt x="300585" y="23752"/>
                  </a:cubicBezTo>
                  <a:cubicBezTo>
                    <a:pt x="305102" y="26689"/>
                    <a:pt x="307371" y="30958"/>
                    <a:pt x="307371" y="36506"/>
                  </a:cubicBezTo>
                  <a:lnTo>
                    <a:pt x="307371" y="70995"/>
                  </a:lnTo>
                  <a:cubicBezTo>
                    <a:pt x="307371" y="73531"/>
                    <a:pt x="307638" y="75437"/>
                    <a:pt x="308153" y="76676"/>
                  </a:cubicBezTo>
                  <a:cubicBezTo>
                    <a:pt x="308686" y="77933"/>
                    <a:pt x="309565" y="78866"/>
                    <a:pt x="310804" y="79497"/>
                  </a:cubicBezTo>
                  <a:lnTo>
                    <a:pt x="310804" y="82242"/>
                  </a:lnTo>
                  <a:lnTo>
                    <a:pt x="293878" y="82242"/>
                  </a:lnTo>
                  <a:cubicBezTo>
                    <a:pt x="293323" y="81194"/>
                    <a:pt x="292905" y="80048"/>
                    <a:pt x="292599" y="78773"/>
                  </a:cubicBezTo>
                  <a:cubicBezTo>
                    <a:pt x="292293" y="77515"/>
                    <a:pt x="292142" y="76143"/>
                    <a:pt x="292102" y="74691"/>
                  </a:cubicBezTo>
                  <a:close/>
                  <a:moveTo>
                    <a:pt x="291818" y="52369"/>
                  </a:moveTo>
                  <a:cubicBezTo>
                    <a:pt x="289166" y="53608"/>
                    <a:pt x="286119" y="54581"/>
                    <a:pt x="282686" y="55323"/>
                  </a:cubicBezTo>
                  <a:cubicBezTo>
                    <a:pt x="279239" y="56068"/>
                    <a:pt x="277463" y="56468"/>
                    <a:pt x="277352" y="56504"/>
                  </a:cubicBezTo>
                  <a:cubicBezTo>
                    <a:pt x="274474" y="57326"/>
                    <a:pt x="272471" y="58335"/>
                    <a:pt x="271326" y="59574"/>
                  </a:cubicBezTo>
                  <a:cubicBezTo>
                    <a:pt x="270202" y="60795"/>
                    <a:pt x="269633" y="62492"/>
                    <a:pt x="269633" y="64646"/>
                  </a:cubicBezTo>
                  <a:cubicBezTo>
                    <a:pt x="269633" y="66877"/>
                    <a:pt x="270357" y="68649"/>
                    <a:pt x="271805" y="69964"/>
                  </a:cubicBezTo>
                  <a:cubicBezTo>
                    <a:pt x="273271" y="71279"/>
                    <a:pt x="275216" y="71945"/>
                    <a:pt x="277676" y="71945"/>
                  </a:cubicBezTo>
                  <a:cubicBezTo>
                    <a:pt x="282078" y="71945"/>
                    <a:pt x="285528" y="70710"/>
                    <a:pt x="288042" y="68231"/>
                  </a:cubicBezTo>
                  <a:cubicBezTo>
                    <a:pt x="290560" y="65771"/>
                    <a:pt x="291818" y="62395"/>
                    <a:pt x="291818" y="58108"/>
                  </a:cubicBezTo>
                  <a:lnTo>
                    <a:pt x="291818" y="52369"/>
                  </a:lnTo>
                  <a:close/>
                </a:path>
              </a:pathLst>
            </a:custGeom>
            <a:solidFill>
              <a:srgbClr val="72727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="" xmlns:a16="http://schemas.microsoft.com/office/drawing/2014/main" id="{89EDCD6B-25A2-4AD0-85EF-B5F353BA1ABF}"/>
                </a:ext>
              </a:extLst>
            </p:cNvPr>
            <p:cNvSpPr/>
            <p:nvPr/>
          </p:nvSpPr>
          <p:spPr>
            <a:xfrm>
              <a:off x="11327801" y="5452809"/>
              <a:ext cx="302381" cy="71293"/>
            </a:xfrm>
            <a:custGeom>
              <a:avLst/>
              <a:gdLst>
                <a:gd name="connsiteX0" fmla="*/ 16926 w 358033"/>
                <a:gd name="connsiteY0" fmla="*/ 35915 h 84414"/>
                <a:gd name="connsiteX1" fmla="*/ 36823 w 358033"/>
                <a:gd name="connsiteY1" fmla="*/ 35915 h 84414"/>
                <a:gd name="connsiteX2" fmla="*/ 46354 w 358033"/>
                <a:gd name="connsiteY2" fmla="*/ 33303 h 84414"/>
                <a:gd name="connsiteX3" fmla="*/ 49405 w 358033"/>
                <a:gd name="connsiteY3" fmla="*/ 25050 h 84414"/>
                <a:gd name="connsiteX4" fmla="*/ 46448 w 358033"/>
                <a:gd name="connsiteY4" fmla="*/ 16947 h 84414"/>
                <a:gd name="connsiteX5" fmla="*/ 37605 w 358033"/>
                <a:gd name="connsiteY5" fmla="*/ 14184 h 84414"/>
                <a:gd name="connsiteX6" fmla="*/ 16926 w 358033"/>
                <a:gd name="connsiteY6" fmla="*/ 14184 h 84414"/>
                <a:gd name="connsiteX7" fmla="*/ 16926 w 358033"/>
                <a:gd name="connsiteY7" fmla="*/ 35915 h 84414"/>
                <a:gd name="connsiteX8" fmla="*/ 0 w 358033"/>
                <a:gd name="connsiteY8" fmla="*/ 82242 h 84414"/>
                <a:gd name="connsiteX9" fmla="*/ 0 w 358033"/>
                <a:gd name="connsiteY9" fmla="*/ 0 h 84414"/>
                <a:gd name="connsiteX10" fmla="*/ 39910 w 358033"/>
                <a:gd name="connsiteY10" fmla="*/ 0 h 84414"/>
                <a:gd name="connsiteX11" fmla="*/ 59847 w 358033"/>
                <a:gd name="connsiteY11" fmla="*/ 5739 h 84414"/>
                <a:gd name="connsiteX12" fmla="*/ 66331 w 358033"/>
                <a:gd name="connsiteY12" fmla="*/ 23313 h 84414"/>
                <a:gd name="connsiteX13" fmla="*/ 63165 w 358033"/>
                <a:gd name="connsiteY13" fmla="*/ 35857 h 84414"/>
                <a:gd name="connsiteX14" fmla="*/ 54074 w 358033"/>
                <a:gd name="connsiteY14" fmla="*/ 42720 h 84414"/>
                <a:gd name="connsiteX15" fmla="*/ 61677 w 358033"/>
                <a:gd name="connsiteY15" fmla="*/ 48535 h 84414"/>
                <a:gd name="connsiteX16" fmla="*/ 64271 w 358033"/>
                <a:gd name="connsiteY16" fmla="*/ 60720 h 84414"/>
                <a:gd name="connsiteX17" fmla="*/ 64613 w 358033"/>
                <a:gd name="connsiteY17" fmla="*/ 70440 h 84414"/>
                <a:gd name="connsiteX18" fmla="*/ 64613 w 358033"/>
                <a:gd name="connsiteY18" fmla="*/ 70786 h 84414"/>
                <a:gd name="connsiteX19" fmla="*/ 67815 w 358033"/>
                <a:gd name="connsiteY19" fmla="*/ 79724 h 84414"/>
                <a:gd name="connsiteX20" fmla="*/ 67815 w 358033"/>
                <a:gd name="connsiteY20" fmla="*/ 82242 h 84414"/>
                <a:gd name="connsiteX21" fmla="*/ 49290 w 358033"/>
                <a:gd name="connsiteY21" fmla="*/ 82242 h 84414"/>
                <a:gd name="connsiteX22" fmla="*/ 47918 w 358033"/>
                <a:gd name="connsiteY22" fmla="*/ 77973 h 84414"/>
                <a:gd name="connsiteX23" fmla="*/ 47345 w 358033"/>
                <a:gd name="connsiteY23" fmla="*/ 71909 h 84414"/>
                <a:gd name="connsiteX24" fmla="*/ 47118 w 358033"/>
                <a:gd name="connsiteY24" fmla="*/ 63234 h 84414"/>
                <a:gd name="connsiteX25" fmla="*/ 44236 w 358033"/>
                <a:gd name="connsiteY25" fmla="*/ 52902 h 84414"/>
                <a:gd name="connsiteX26" fmla="*/ 34878 w 358033"/>
                <a:gd name="connsiteY26" fmla="*/ 50214 h 84414"/>
                <a:gd name="connsiteX27" fmla="*/ 16926 w 358033"/>
                <a:gd name="connsiteY27" fmla="*/ 50214 h 84414"/>
                <a:gd name="connsiteX28" fmla="*/ 16926 w 358033"/>
                <a:gd name="connsiteY28" fmla="*/ 82242 h 84414"/>
                <a:gd name="connsiteX29" fmla="*/ 0 w 358033"/>
                <a:gd name="connsiteY29" fmla="*/ 82242 h 84414"/>
                <a:gd name="connsiteX30" fmla="*/ 134355 w 358033"/>
                <a:gd name="connsiteY30" fmla="*/ 21504 h 84414"/>
                <a:gd name="connsiteX31" fmla="*/ 134355 w 358033"/>
                <a:gd name="connsiteY31" fmla="*/ 82242 h 84414"/>
                <a:gd name="connsiteX32" fmla="*/ 118460 w 358033"/>
                <a:gd name="connsiteY32" fmla="*/ 82242 h 84414"/>
                <a:gd name="connsiteX33" fmla="*/ 118460 w 358033"/>
                <a:gd name="connsiteY33" fmla="*/ 75037 h 84414"/>
                <a:gd name="connsiteX34" fmla="*/ 110377 w 358033"/>
                <a:gd name="connsiteY34" fmla="*/ 81633 h 84414"/>
                <a:gd name="connsiteX35" fmla="*/ 100028 w 358033"/>
                <a:gd name="connsiteY35" fmla="*/ 83845 h 84414"/>
                <a:gd name="connsiteX36" fmla="*/ 85026 w 358033"/>
                <a:gd name="connsiteY36" fmla="*/ 78600 h 84414"/>
                <a:gd name="connsiteX37" fmla="*/ 80033 w 358033"/>
                <a:gd name="connsiteY37" fmla="*/ 62910 h 84414"/>
                <a:gd name="connsiteX38" fmla="*/ 80033 w 358033"/>
                <a:gd name="connsiteY38" fmla="*/ 21504 h 84414"/>
                <a:gd name="connsiteX39" fmla="*/ 96275 w 358033"/>
                <a:gd name="connsiteY39" fmla="*/ 21504 h 84414"/>
                <a:gd name="connsiteX40" fmla="*/ 96275 w 358033"/>
                <a:gd name="connsiteY40" fmla="*/ 58219 h 84414"/>
                <a:gd name="connsiteX41" fmla="*/ 98447 w 358033"/>
                <a:gd name="connsiteY41" fmla="*/ 67467 h 84414"/>
                <a:gd name="connsiteX42" fmla="*/ 105651 w 358033"/>
                <a:gd name="connsiteY42" fmla="*/ 70230 h 84414"/>
                <a:gd name="connsiteX43" fmla="*/ 114742 w 358033"/>
                <a:gd name="connsiteY43" fmla="*/ 66801 h 84414"/>
                <a:gd name="connsiteX44" fmla="*/ 118118 w 358033"/>
                <a:gd name="connsiteY44" fmla="*/ 57441 h 84414"/>
                <a:gd name="connsiteX45" fmla="*/ 118118 w 358033"/>
                <a:gd name="connsiteY45" fmla="*/ 21504 h 84414"/>
                <a:gd name="connsiteX46" fmla="*/ 134355 w 358033"/>
                <a:gd name="connsiteY46" fmla="*/ 21504 h 84414"/>
                <a:gd name="connsiteX47" fmla="*/ 145125 w 358033"/>
                <a:gd name="connsiteY47" fmla="*/ 62452 h 84414"/>
                <a:gd name="connsiteX48" fmla="*/ 161367 w 358033"/>
                <a:gd name="connsiteY48" fmla="*/ 62452 h 84414"/>
                <a:gd name="connsiteX49" fmla="*/ 164720 w 358033"/>
                <a:gd name="connsiteY49" fmla="*/ 69337 h 84414"/>
                <a:gd name="connsiteX50" fmla="*/ 174079 w 358033"/>
                <a:gd name="connsiteY50" fmla="*/ 71603 h 84414"/>
                <a:gd name="connsiteX51" fmla="*/ 181416 w 358033"/>
                <a:gd name="connsiteY51" fmla="*/ 70022 h 84414"/>
                <a:gd name="connsiteX52" fmla="*/ 184009 w 358033"/>
                <a:gd name="connsiteY52" fmla="*/ 65522 h 84414"/>
                <a:gd name="connsiteX53" fmla="*/ 174309 w 358033"/>
                <a:gd name="connsiteY53" fmla="*/ 59325 h 84414"/>
                <a:gd name="connsiteX54" fmla="*/ 167998 w 358033"/>
                <a:gd name="connsiteY54" fmla="*/ 57877 h 84414"/>
                <a:gd name="connsiteX55" fmla="*/ 151569 w 358033"/>
                <a:gd name="connsiteY55" fmla="*/ 50729 h 84414"/>
                <a:gd name="connsiteX56" fmla="*/ 146955 w 358033"/>
                <a:gd name="connsiteY56" fmla="*/ 39557 h 84414"/>
                <a:gd name="connsiteX57" fmla="*/ 153684 w 358033"/>
                <a:gd name="connsiteY57" fmla="*/ 24783 h 84414"/>
                <a:gd name="connsiteX58" fmla="*/ 171906 w 358033"/>
                <a:gd name="connsiteY58" fmla="*/ 19328 h 84414"/>
                <a:gd name="connsiteX59" fmla="*/ 191022 w 358033"/>
                <a:gd name="connsiteY59" fmla="*/ 24765 h 84414"/>
                <a:gd name="connsiteX60" fmla="*/ 198421 w 358033"/>
                <a:gd name="connsiteY60" fmla="*/ 40033 h 84414"/>
                <a:gd name="connsiteX61" fmla="*/ 182637 w 358033"/>
                <a:gd name="connsiteY61" fmla="*/ 40033 h 84414"/>
                <a:gd name="connsiteX62" fmla="*/ 179701 w 358033"/>
                <a:gd name="connsiteY62" fmla="*/ 34049 h 84414"/>
                <a:gd name="connsiteX63" fmla="*/ 172022 w 358033"/>
                <a:gd name="connsiteY63" fmla="*/ 31913 h 84414"/>
                <a:gd name="connsiteX64" fmla="*/ 165120 w 358033"/>
                <a:gd name="connsiteY64" fmla="*/ 33303 h 84414"/>
                <a:gd name="connsiteX65" fmla="*/ 162851 w 358033"/>
                <a:gd name="connsiteY65" fmla="*/ 37497 h 84414"/>
                <a:gd name="connsiteX66" fmla="*/ 174975 w 358033"/>
                <a:gd name="connsiteY66" fmla="*/ 43942 h 84414"/>
                <a:gd name="connsiteX67" fmla="*/ 179395 w 358033"/>
                <a:gd name="connsiteY67" fmla="*/ 44933 h 84414"/>
                <a:gd name="connsiteX68" fmla="*/ 195921 w 358033"/>
                <a:gd name="connsiteY68" fmla="*/ 51796 h 84414"/>
                <a:gd name="connsiteX69" fmla="*/ 200362 w 358033"/>
                <a:gd name="connsiteY69" fmla="*/ 63119 h 84414"/>
                <a:gd name="connsiteX70" fmla="*/ 193083 w 358033"/>
                <a:gd name="connsiteY70" fmla="*/ 78888 h 84414"/>
                <a:gd name="connsiteX71" fmla="*/ 171889 w 358033"/>
                <a:gd name="connsiteY71" fmla="*/ 84303 h 84414"/>
                <a:gd name="connsiteX72" fmla="*/ 152218 w 358033"/>
                <a:gd name="connsiteY72" fmla="*/ 78657 h 84414"/>
                <a:gd name="connsiteX73" fmla="*/ 145125 w 358033"/>
                <a:gd name="connsiteY73" fmla="*/ 63119 h 84414"/>
                <a:gd name="connsiteX74" fmla="*/ 145125 w 358033"/>
                <a:gd name="connsiteY74" fmla="*/ 62452 h 84414"/>
                <a:gd name="connsiteX75" fmla="*/ 207549 w 358033"/>
                <a:gd name="connsiteY75" fmla="*/ 62452 h 84414"/>
                <a:gd name="connsiteX76" fmla="*/ 223790 w 358033"/>
                <a:gd name="connsiteY76" fmla="*/ 62452 h 84414"/>
                <a:gd name="connsiteX77" fmla="*/ 227143 w 358033"/>
                <a:gd name="connsiteY77" fmla="*/ 69337 h 84414"/>
                <a:gd name="connsiteX78" fmla="*/ 236502 w 358033"/>
                <a:gd name="connsiteY78" fmla="*/ 71603 h 84414"/>
                <a:gd name="connsiteX79" fmla="*/ 243839 w 358033"/>
                <a:gd name="connsiteY79" fmla="*/ 70022 h 84414"/>
                <a:gd name="connsiteX80" fmla="*/ 246432 w 358033"/>
                <a:gd name="connsiteY80" fmla="*/ 65522 h 84414"/>
                <a:gd name="connsiteX81" fmla="*/ 236732 w 358033"/>
                <a:gd name="connsiteY81" fmla="*/ 59325 h 84414"/>
                <a:gd name="connsiteX82" fmla="*/ 230421 w 358033"/>
                <a:gd name="connsiteY82" fmla="*/ 57877 h 84414"/>
                <a:gd name="connsiteX83" fmla="*/ 213992 w 358033"/>
                <a:gd name="connsiteY83" fmla="*/ 50729 h 84414"/>
                <a:gd name="connsiteX84" fmla="*/ 209378 w 358033"/>
                <a:gd name="connsiteY84" fmla="*/ 39557 h 84414"/>
                <a:gd name="connsiteX85" fmla="*/ 216107 w 358033"/>
                <a:gd name="connsiteY85" fmla="*/ 24783 h 84414"/>
                <a:gd name="connsiteX86" fmla="*/ 234329 w 358033"/>
                <a:gd name="connsiteY86" fmla="*/ 19328 h 84414"/>
                <a:gd name="connsiteX87" fmla="*/ 253445 w 358033"/>
                <a:gd name="connsiteY87" fmla="*/ 24765 h 84414"/>
                <a:gd name="connsiteX88" fmla="*/ 260844 w 358033"/>
                <a:gd name="connsiteY88" fmla="*/ 40033 h 84414"/>
                <a:gd name="connsiteX89" fmla="*/ 245060 w 358033"/>
                <a:gd name="connsiteY89" fmla="*/ 40033 h 84414"/>
                <a:gd name="connsiteX90" fmla="*/ 242124 w 358033"/>
                <a:gd name="connsiteY90" fmla="*/ 34049 h 84414"/>
                <a:gd name="connsiteX91" fmla="*/ 234445 w 358033"/>
                <a:gd name="connsiteY91" fmla="*/ 31913 h 84414"/>
                <a:gd name="connsiteX92" fmla="*/ 227543 w 358033"/>
                <a:gd name="connsiteY92" fmla="*/ 33303 h 84414"/>
                <a:gd name="connsiteX93" fmla="*/ 225274 w 358033"/>
                <a:gd name="connsiteY93" fmla="*/ 37497 h 84414"/>
                <a:gd name="connsiteX94" fmla="*/ 237398 w 358033"/>
                <a:gd name="connsiteY94" fmla="*/ 43942 h 84414"/>
                <a:gd name="connsiteX95" fmla="*/ 241818 w 358033"/>
                <a:gd name="connsiteY95" fmla="*/ 44933 h 84414"/>
                <a:gd name="connsiteX96" fmla="*/ 258344 w 358033"/>
                <a:gd name="connsiteY96" fmla="*/ 51796 h 84414"/>
                <a:gd name="connsiteX97" fmla="*/ 262785 w 358033"/>
                <a:gd name="connsiteY97" fmla="*/ 63119 h 84414"/>
                <a:gd name="connsiteX98" fmla="*/ 255506 w 358033"/>
                <a:gd name="connsiteY98" fmla="*/ 78888 h 84414"/>
                <a:gd name="connsiteX99" fmla="*/ 234311 w 358033"/>
                <a:gd name="connsiteY99" fmla="*/ 84303 h 84414"/>
                <a:gd name="connsiteX100" fmla="*/ 214641 w 358033"/>
                <a:gd name="connsiteY100" fmla="*/ 78657 h 84414"/>
                <a:gd name="connsiteX101" fmla="*/ 207549 w 358033"/>
                <a:gd name="connsiteY101" fmla="*/ 63119 h 84414"/>
                <a:gd name="connsiteX102" fmla="*/ 207549 w 358033"/>
                <a:gd name="connsiteY102" fmla="*/ 62452 h 84414"/>
                <a:gd name="connsiteX103" fmla="*/ 273746 w 358033"/>
                <a:gd name="connsiteY103" fmla="*/ 14753 h 84414"/>
                <a:gd name="connsiteX104" fmla="*/ 273746 w 358033"/>
                <a:gd name="connsiteY104" fmla="*/ 0 h 84414"/>
                <a:gd name="connsiteX105" fmla="*/ 289984 w 358033"/>
                <a:gd name="connsiteY105" fmla="*/ 0 h 84414"/>
                <a:gd name="connsiteX106" fmla="*/ 289984 w 358033"/>
                <a:gd name="connsiteY106" fmla="*/ 14753 h 84414"/>
                <a:gd name="connsiteX107" fmla="*/ 273746 w 358033"/>
                <a:gd name="connsiteY107" fmla="*/ 14753 h 84414"/>
                <a:gd name="connsiteX108" fmla="*/ 273746 w 358033"/>
                <a:gd name="connsiteY108" fmla="*/ 82242 h 84414"/>
                <a:gd name="connsiteX109" fmla="*/ 273746 w 358033"/>
                <a:gd name="connsiteY109" fmla="*/ 21504 h 84414"/>
                <a:gd name="connsiteX110" fmla="*/ 289984 w 358033"/>
                <a:gd name="connsiteY110" fmla="*/ 21504 h 84414"/>
                <a:gd name="connsiteX111" fmla="*/ 289984 w 358033"/>
                <a:gd name="connsiteY111" fmla="*/ 82242 h 84414"/>
                <a:gd name="connsiteX112" fmla="*/ 273746 w 358033"/>
                <a:gd name="connsiteY112" fmla="*/ 82242 h 84414"/>
                <a:gd name="connsiteX113" fmla="*/ 339332 w 358033"/>
                <a:gd name="connsiteY113" fmla="*/ 74691 h 84414"/>
                <a:gd name="connsiteX114" fmla="*/ 331270 w 358033"/>
                <a:gd name="connsiteY114" fmla="*/ 81918 h 84414"/>
                <a:gd name="connsiteX115" fmla="*/ 319701 w 358033"/>
                <a:gd name="connsiteY115" fmla="*/ 84414 h 84414"/>
                <a:gd name="connsiteX116" fmla="*/ 306093 w 358033"/>
                <a:gd name="connsiteY116" fmla="*/ 79403 h 84414"/>
                <a:gd name="connsiteX117" fmla="*/ 301309 w 358033"/>
                <a:gd name="connsiteY117" fmla="*/ 65104 h 84414"/>
                <a:gd name="connsiteX118" fmla="*/ 306093 w 358033"/>
                <a:gd name="connsiteY118" fmla="*/ 51987 h 84414"/>
                <a:gd name="connsiteX119" fmla="*/ 321873 w 358033"/>
                <a:gd name="connsiteY119" fmla="*/ 45790 h 84414"/>
                <a:gd name="connsiteX120" fmla="*/ 328468 w 358033"/>
                <a:gd name="connsiteY120" fmla="*/ 44897 h 84414"/>
                <a:gd name="connsiteX121" fmla="*/ 338820 w 358033"/>
                <a:gd name="connsiteY121" fmla="*/ 38909 h 84414"/>
                <a:gd name="connsiteX122" fmla="*/ 336533 w 358033"/>
                <a:gd name="connsiteY122" fmla="*/ 33628 h 84414"/>
                <a:gd name="connsiteX123" fmla="*/ 328868 w 358033"/>
                <a:gd name="connsiteY123" fmla="*/ 32028 h 84414"/>
                <a:gd name="connsiteX124" fmla="*/ 321322 w 358033"/>
                <a:gd name="connsiteY124" fmla="*/ 33991 h 84414"/>
                <a:gd name="connsiteX125" fmla="*/ 318692 w 358033"/>
                <a:gd name="connsiteY125" fmla="*/ 39597 h 84414"/>
                <a:gd name="connsiteX126" fmla="*/ 318692 w 358033"/>
                <a:gd name="connsiteY126" fmla="*/ 40491 h 84414"/>
                <a:gd name="connsiteX127" fmla="*/ 303481 w 358033"/>
                <a:gd name="connsiteY127" fmla="*/ 40491 h 84414"/>
                <a:gd name="connsiteX128" fmla="*/ 303481 w 358033"/>
                <a:gd name="connsiteY128" fmla="*/ 39366 h 84414"/>
                <a:gd name="connsiteX129" fmla="*/ 310076 w 358033"/>
                <a:gd name="connsiteY129" fmla="*/ 24668 h 84414"/>
                <a:gd name="connsiteX130" fmla="*/ 328277 w 358033"/>
                <a:gd name="connsiteY130" fmla="*/ 19328 h 84414"/>
                <a:gd name="connsiteX131" fmla="*/ 347814 w 358033"/>
                <a:gd name="connsiteY131" fmla="*/ 23752 h 84414"/>
                <a:gd name="connsiteX132" fmla="*/ 354601 w 358033"/>
                <a:gd name="connsiteY132" fmla="*/ 36506 h 84414"/>
                <a:gd name="connsiteX133" fmla="*/ 354601 w 358033"/>
                <a:gd name="connsiteY133" fmla="*/ 70994 h 84414"/>
                <a:gd name="connsiteX134" fmla="*/ 355383 w 358033"/>
                <a:gd name="connsiteY134" fmla="*/ 76676 h 84414"/>
                <a:gd name="connsiteX135" fmla="*/ 358033 w 358033"/>
                <a:gd name="connsiteY135" fmla="*/ 79497 h 84414"/>
                <a:gd name="connsiteX136" fmla="*/ 358033 w 358033"/>
                <a:gd name="connsiteY136" fmla="*/ 82242 h 84414"/>
                <a:gd name="connsiteX137" fmla="*/ 341108 w 358033"/>
                <a:gd name="connsiteY137" fmla="*/ 82242 h 84414"/>
                <a:gd name="connsiteX138" fmla="*/ 339829 w 358033"/>
                <a:gd name="connsiteY138" fmla="*/ 78772 h 84414"/>
                <a:gd name="connsiteX139" fmla="*/ 339332 w 358033"/>
                <a:gd name="connsiteY139" fmla="*/ 74691 h 84414"/>
                <a:gd name="connsiteX140" fmla="*/ 339047 w 358033"/>
                <a:gd name="connsiteY140" fmla="*/ 52369 h 84414"/>
                <a:gd name="connsiteX141" fmla="*/ 329916 w 358033"/>
                <a:gd name="connsiteY141" fmla="*/ 55323 h 84414"/>
                <a:gd name="connsiteX142" fmla="*/ 324582 w 358033"/>
                <a:gd name="connsiteY142" fmla="*/ 56504 h 84414"/>
                <a:gd name="connsiteX143" fmla="*/ 318555 w 358033"/>
                <a:gd name="connsiteY143" fmla="*/ 59574 h 84414"/>
                <a:gd name="connsiteX144" fmla="*/ 316862 w 358033"/>
                <a:gd name="connsiteY144" fmla="*/ 64646 h 84414"/>
                <a:gd name="connsiteX145" fmla="*/ 319035 w 358033"/>
                <a:gd name="connsiteY145" fmla="*/ 69964 h 84414"/>
                <a:gd name="connsiteX146" fmla="*/ 324906 w 358033"/>
                <a:gd name="connsiteY146" fmla="*/ 71945 h 84414"/>
                <a:gd name="connsiteX147" fmla="*/ 335273 w 358033"/>
                <a:gd name="connsiteY147" fmla="*/ 68231 h 84414"/>
                <a:gd name="connsiteX148" fmla="*/ 339047 w 358033"/>
                <a:gd name="connsiteY148" fmla="*/ 58108 h 84414"/>
                <a:gd name="connsiteX149" fmla="*/ 339047 w 358033"/>
                <a:gd name="connsiteY149" fmla="*/ 52369 h 8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358033" h="84414">
                  <a:moveTo>
                    <a:pt x="16926" y="35915"/>
                  </a:moveTo>
                  <a:lnTo>
                    <a:pt x="36823" y="35915"/>
                  </a:lnTo>
                  <a:cubicBezTo>
                    <a:pt x="41150" y="35915"/>
                    <a:pt x="44334" y="35040"/>
                    <a:pt x="46354" y="33303"/>
                  </a:cubicBezTo>
                  <a:cubicBezTo>
                    <a:pt x="48393" y="31549"/>
                    <a:pt x="49405" y="28804"/>
                    <a:pt x="49405" y="25050"/>
                  </a:cubicBezTo>
                  <a:cubicBezTo>
                    <a:pt x="49405" y="21483"/>
                    <a:pt x="48411" y="18777"/>
                    <a:pt x="46448" y="16947"/>
                  </a:cubicBezTo>
                  <a:cubicBezTo>
                    <a:pt x="44467" y="15099"/>
                    <a:pt x="41531" y="14184"/>
                    <a:pt x="37605" y="14184"/>
                  </a:cubicBezTo>
                  <a:lnTo>
                    <a:pt x="16926" y="14184"/>
                  </a:lnTo>
                  <a:lnTo>
                    <a:pt x="16926" y="35915"/>
                  </a:lnTo>
                  <a:close/>
                  <a:moveTo>
                    <a:pt x="0" y="82242"/>
                  </a:moveTo>
                  <a:lnTo>
                    <a:pt x="0" y="0"/>
                  </a:lnTo>
                  <a:lnTo>
                    <a:pt x="39910" y="0"/>
                  </a:lnTo>
                  <a:cubicBezTo>
                    <a:pt x="48890" y="0"/>
                    <a:pt x="55521" y="1906"/>
                    <a:pt x="59847" y="5739"/>
                  </a:cubicBezTo>
                  <a:cubicBezTo>
                    <a:pt x="64177" y="9569"/>
                    <a:pt x="66331" y="15441"/>
                    <a:pt x="66331" y="23313"/>
                  </a:cubicBezTo>
                  <a:cubicBezTo>
                    <a:pt x="66331" y="28328"/>
                    <a:pt x="65279" y="32521"/>
                    <a:pt x="63165" y="35857"/>
                  </a:cubicBezTo>
                  <a:cubicBezTo>
                    <a:pt x="61069" y="39215"/>
                    <a:pt x="58039" y="41503"/>
                    <a:pt x="54074" y="42720"/>
                  </a:cubicBezTo>
                  <a:cubicBezTo>
                    <a:pt x="57640" y="43999"/>
                    <a:pt x="60172" y="45924"/>
                    <a:pt x="61677" y="48535"/>
                  </a:cubicBezTo>
                  <a:cubicBezTo>
                    <a:pt x="63183" y="51147"/>
                    <a:pt x="64044" y="55207"/>
                    <a:pt x="64271" y="60720"/>
                  </a:cubicBezTo>
                  <a:lnTo>
                    <a:pt x="64613" y="70440"/>
                  </a:lnTo>
                  <a:cubicBezTo>
                    <a:pt x="64613" y="70519"/>
                    <a:pt x="64613" y="70631"/>
                    <a:pt x="64613" y="70786"/>
                  </a:cubicBezTo>
                  <a:cubicBezTo>
                    <a:pt x="64728" y="75703"/>
                    <a:pt x="65795" y="78676"/>
                    <a:pt x="67815" y="79724"/>
                  </a:cubicBezTo>
                  <a:lnTo>
                    <a:pt x="67815" y="82242"/>
                  </a:lnTo>
                  <a:lnTo>
                    <a:pt x="49290" y="82242"/>
                  </a:lnTo>
                  <a:cubicBezTo>
                    <a:pt x="48699" y="81078"/>
                    <a:pt x="48242" y="79670"/>
                    <a:pt x="47918" y="77973"/>
                  </a:cubicBezTo>
                  <a:cubicBezTo>
                    <a:pt x="47612" y="76276"/>
                    <a:pt x="47421" y="74255"/>
                    <a:pt x="47345" y="71909"/>
                  </a:cubicBezTo>
                  <a:lnTo>
                    <a:pt x="47118" y="63234"/>
                  </a:lnTo>
                  <a:cubicBezTo>
                    <a:pt x="46927" y="58125"/>
                    <a:pt x="45973" y="54696"/>
                    <a:pt x="44236" y="52902"/>
                  </a:cubicBezTo>
                  <a:cubicBezTo>
                    <a:pt x="42504" y="51111"/>
                    <a:pt x="39378" y="50214"/>
                    <a:pt x="34878" y="50214"/>
                  </a:cubicBezTo>
                  <a:lnTo>
                    <a:pt x="16926" y="50214"/>
                  </a:lnTo>
                  <a:lnTo>
                    <a:pt x="16926" y="82242"/>
                  </a:lnTo>
                  <a:lnTo>
                    <a:pt x="0" y="82242"/>
                  </a:lnTo>
                  <a:close/>
                  <a:moveTo>
                    <a:pt x="134355" y="21504"/>
                  </a:moveTo>
                  <a:lnTo>
                    <a:pt x="134355" y="82242"/>
                  </a:lnTo>
                  <a:lnTo>
                    <a:pt x="118460" y="82242"/>
                  </a:lnTo>
                  <a:lnTo>
                    <a:pt x="118460" y="75037"/>
                  </a:lnTo>
                  <a:cubicBezTo>
                    <a:pt x="116133" y="77973"/>
                    <a:pt x="113446" y="80163"/>
                    <a:pt x="110377" y="81633"/>
                  </a:cubicBezTo>
                  <a:cubicBezTo>
                    <a:pt x="107308" y="83099"/>
                    <a:pt x="103861" y="83845"/>
                    <a:pt x="100028" y="83845"/>
                  </a:cubicBezTo>
                  <a:cubicBezTo>
                    <a:pt x="93357" y="83845"/>
                    <a:pt x="88361" y="82091"/>
                    <a:pt x="85026" y="78600"/>
                  </a:cubicBezTo>
                  <a:cubicBezTo>
                    <a:pt x="81690" y="75094"/>
                    <a:pt x="80033" y="69870"/>
                    <a:pt x="80033" y="62910"/>
                  </a:cubicBezTo>
                  <a:lnTo>
                    <a:pt x="80033" y="21504"/>
                  </a:lnTo>
                  <a:lnTo>
                    <a:pt x="96275" y="21504"/>
                  </a:lnTo>
                  <a:lnTo>
                    <a:pt x="96275" y="58219"/>
                  </a:lnTo>
                  <a:cubicBezTo>
                    <a:pt x="96275" y="62528"/>
                    <a:pt x="96999" y="65619"/>
                    <a:pt x="98447" y="67467"/>
                  </a:cubicBezTo>
                  <a:cubicBezTo>
                    <a:pt x="99913" y="69316"/>
                    <a:pt x="102315" y="70230"/>
                    <a:pt x="105651" y="70230"/>
                  </a:cubicBezTo>
                  <a:cubicBezTo>
                    <a:pt x="109462" y="70230"/>
                    <a:pt x="112473" y="69089"/>
                    <a:pt x="114742" y="66801"/>
                  </a:cubicBezTo>
                  <a:cubicBezTo>
                    <a:pt x="116994" y="64513"/>
                    <a:pt x="118118" y="61386"/>
                    <a:pt x="118118" y="57441"/>
                  </a:cubicBezTo>
                  <a:lnTo>
                    <a:pt x="118118" y="21504"/>
                  </a:lnTo>
                  <a:lnTo>
                    <a:pt x="134355" y="21504"/>
                  </a:lnTo>
                  <a:close/>
                  <a:moveTo>
                    <a:pt x="145125" y="62452"/>
                  </a:moveTo>
                  <a:lnTo>
                    <a:pt x="161367" y="62452"/>
                  </a:lnTo>
                  <a:cubicBezTo>
                    <a:pt x="161518" y="65540"/>
                    <a:pt x="162624" y="67828"/>
                    <a:pt x="164720" y="69337"/>
                  </a:cubicBezTo>
                  <a:cubicBezTo>
                    <a:pt x="166799" y="70843"/>
                    <a:pt x="169922" y="71603"/>
                    <a:pt x="174079" y="71603"/>
                  </a:cubicBezTo>
                  <a:cubicBezTo>
                    <a:pt x="177241" y="71603"/>
                    <a:pt x="179683" y="71070"/>
                    <a:pt x="181416" y="70022"/>
                  </a:cubicBezTo>
                  <a:cubicBezTo>
                    <a:pt x="183152" y="68955"/>
                    <a:pt x="184009" y="67450"/>
                    <a:pt x="184009" y="65522"/>
                  </a:cubicBezTo>
                  <a:cubicBezTo>
                    <a:pt x="184009" y="62777"/>
                    <a:pt x="180767" y="60698"/>
                    <a:pt x="174309" y="59325"/>
                  </a:cubicBezTo>
                  <a:cubicBezTo>
                    <a:pt x="171658" y="58774"/>
                    <a:pt x="169562" y="58299"/>
                    <a:pt x="167998" y="57877"/>
                  </a:cubicBezTo>
                  <a:cubicBezTo>
                    <a:pt x="160106" y="55877"/>
                    <a:pt x="154638" y="53493"/>
                    <a:pt x="151569" y="50729"/>
                  </a:cubicBezTo>
                  <a:cubicBezTo>
                    <a:pt x="148500" y="47966"/>
                    <a:pt x="146955" y="44248"/>
                    <a:pt x="146955" y="39557"/>
                  </a:cubicBezTo>
                  <a:cubicBezTo>
                    <a:pt x="146955" y="33343"/>
                    <a:pt x="149203" y="28404"/>
                    <a:pt x="153684" y="24783"/>
                  </a:cubicBezTo>
                  <a:cubicBezTo>
                    <a:pt x="158165" y="21141"/>
                    <a:pt x="164245" y="19328"/>
                    <a:pt x="171906" y="19328"/>
                  </a:cubicBezTo>
                  <a:cubicBezTo>
                    <a:pt x="180025" y="19328"/>
                    <a:pt x="186390" y="21141"/>
                    <a:pt x="191022" y="24765"/>
                  </a:cubicBezTo>
                  <a:cubicBezTo>
                    <a:pt x="195654" y="28386"/>
                    <a:pt x="198115" y="33476"/>
                    <a:pt x="198421" y="40033"/>
                  </a:cubicBezTo>
                  <a:lnTo>
                    <a:pt x="182637" y="40033"/>
                  </a:lnTo>
                  <a:cubicBezTo>
                    <a:pt x="182522" y="37461"/>
                    <a:pt x="181549" y="35458"/>
                    <a:pt x="179701" y="34049"/>
                  </a:cubicBezTo>
                  <a:cubicBezTo>
                    <a:pt x="177853" y="32619"/>
                    <a:pt x="175300" y="31913"/>
                    <a:pt x="172022" y="31913"/>
                  </a:cubicBezTo>
                  <a:cubicBezTo>
                    <a:pt x="168931" y="31913"/>
                    <a:pt x="166626" y="32370"/>
                    <a:pt x="165120" y="33303"/>
                  </a:cubicBezTo>
                  <a:cubicBezTo>
                    <a:pt x="163614" y="34240"/>
                    <a:pt x="162851" y="35648"/>
                    <a:pt x="162851" y="37497"/>
                  </a:cubicBezTo>
                  <a:cubicBezTo>
                    <a:pt x="162851" y="39918"/>
                    <a:pt x="166892" y="42072"/>
                    <a:pt x="174975" y="43942"/>
                  </a:cubicBezTo>
                  <a:cubicBezTo>
                    <a:pt x="176841" y="44342"/>
                    <a:pt x="178311" y="44684"/>
                    <a:pt x="179395" y="44933"/>
                  </a:cubicBezTo>
                  <a:cubicBezTo>
                    <a:pt x="187460" y="46838"/>
                    <a:pt x="192967" y="49126"/>
                    <a:pt x="195921" y="51796"/>
                  </a:cubicBezTo>
                  <a:cubicBezTo>
                    <a:pt x="198878" y="54483"/>
                    <a:pt x="200362" y="58259"/>
                    <a:pt x="200362" y="63119"/>
                  </a:cubicBezTo>
                  <a:cubicBezTo>
                    <a:pt x="200362" y="70022"/>
                    <a:pt x="197942" y="75264"/>
                    <a:pt x="193083" y="78888"/>
                  </a:cubicBezTo>
                  <a:cubicBezTo>
                    <a:pt x="188220" y="82491"/>
                    <a:pt x="181149" y="84303"/>
                    <a:pt x="171889" y="84303"/>
                  </a:cubicBezTo>
                  <a:cubicBezTo>
                    <a:pt x="163499" y="84303"/>
                    <a:pt x="156944" y="82415"/>
                    <a:pt x="152218" y="78657"/>
                  </a:cubicBezTo>
                  <a:cubicBezTo>
                    <a:pt x="147488" y="74903"/>
                    <a:pt x="145125" y="69716"/>
                    <a:pt x="145125" y="63119"/>
                  </a:cubicBezTo>
                  <a:lnTo>
                    <a:pt x="145125" y="62452"/>
                  </a:lnTo>
                  <a:close/>
                  <a:moveTo>
                    <a:pt x="207549" y="62452"/>
                  </a:moveTo>
                  <a:lnTo>
                    <a:pt x="223790" y="62452"/>
                  </a:lnTo>
                  <a:cubicBezTo>
                    <a:pt x="223941" y="65540"/>
                    <a:pt x="225047" y="67828"/>
                    <a:pt x="227143" y="69337"/>
                  </a:cubicBezTo>
                  <a:cubicBezTo>
                    <a:pt x="229222" y="70843"/>
                    <a:pt x="232345" y="71603"/>
                    <a:pt x="236502" y="71603"/>
                  </a:cubicBezTo>
                  <a:cubicBezTo>
                    <a:pt x="239664" y="71603"/>
                    <a:pt x="242106" y="71070"/>
                    <a:pt x="243839" y="70022"/>
                  </a:cubicBezTo>
                  <a:cubicBezTo>
                    <a:pt x="245575" y="68955"/>
                    <a:pt x="246432" y="67450"/>
                    <a:pt x="246432" y="65522"/>
                  </a:cubicBezTo>
                  <a:cubicBezTo>
                    <a:pt x="246432" y="62777"/>
                    <a:pt x="243190" y="60698"/>
                    <a:pt x="236732" y="59325"/>
                  </a:cubicBezTo>
                  <a:cubicBezTo>
                    <a:pt x="234081" y="58774"/>
                    <a:pt x="231985" y="58299"/>
                    <a:pt x="230421" y="57877"/>
                  </a:cubicBezTo>
                  <a:cubicBezTo>
                    <a:pt x="222529" y="55877"/>
                    <a:pt x="217061" y="53493"/>
                    <a:pt x="213992" y="50729"/>
                  </a:cubicBezTo>
                  <a:cubicBezTo>
                    <a:pt x="210924" y="47966"/>
                    <a:pt x="209378" y="44248"/>
                    <a:pt x="209378" y="39557"/>
                  </a:cubicBezTo>
                  <a:cubicBezTo>
                    <a:pt x="209378" y="33343"/>
                    <a:pt x="211626" y="28404"/>
                    <a:pt x="216107" y="24783"/>
                  </a:cubicBezTo>
                  <a:cubicBezTo>
                    <a:pt x="220588" y="21141"/>
                    <a:pt x="226668" y="19328"/>
                    <a:pt x="234329" y="19328"/>
                  </a:cubicBezTo>
                  <a:cubicBezTo>
                    <a:pt x="242448" y="19328"/>
                    <a:pt x="248813" y="21141"/>
                    <a:pt x="253445" y="24765"/>
                  </a:cubicBezTo>
                  <a:cubicBezTo>
                    <a:pt x="258077" y="28386"/>
                    <a:pt x="260538" y="33476"/>
                    <a:pt x="260844" y="40033"/>
                  </a:cubicBezTo>
                  <a:lnTo>
                    <a:pt x="245060" y="40033"/>
                  </a:lnTo>
                  <a:cubicBezTo>
                    <a:pt x="244944" y="37461"/>
                    <a:pt x="243972" y="35458"/>
                    <a:pt x="242124" y="34049"/>
                  </a:cubicBezTo>
                  <a:cubicBezTo>
                    <a:pt x="240276" y="32619"/>
                    <a:pt x="237722" y="31913"/>
                    <a:pt x="234445" y="31913"/>
                  </a:cubicBezTo>
                  <a:cubicBezTo>
                    <a:pt x="231354" y="31913"/>
                    <a:pt x="229049" y="32370"/>
                    <a:pt x="227543" y="33303"/>
                  </a:cubicBezTo>
                  <a:cubicBezTo>
                    <a:pt x="226038" y="34240"/>
                    <a:pt x="225274" y="35648"/>
                    <a:pt x="225274" y="37497"/>
                  </a:cubicBezTo>
                  <a:cubicBezTo>
                    <a:pt x="225274" y="39918"/>
                    <a:pt x="229315" y="42072"/>
                    <a:pt x="237398" y="43942"/>
                  </a:cubicBezTo>
                  <a:cubicBezTo>
                    <a:pt x="239264" y="44342"/>
                    <a:pt x="240734" y="44684"/>
                    <a:pt x="241818" y="44933"/>
                  </a:cubicBezTo>
                  <a:cubicBezTo>
                    <a:pt x="249883" y="46838"/>
                    <a:pt x="255390" y="49126"/>
                    <a:pt x="258344" y="51796"/>
                  </a:cubicBezTo>
                  <a:cubicBezTo>
                    <a:pt x="261301" y="54483"/>
                    <a:pt x="262785" y="58259"/>
                    <a:pt x="262785" y="63119"/>
                  </a:cubicBezTo>
                  <a:cubicBezTo>
                    <a:pt x="262785" y="70022"/>
                    <a:pt x="260365" y="75264"/>
                    <a:pt x="255506" y="78888"/>
                  </a:cubicBezTo>
                  <a:cubicBezTo>
                    <a:pt x="250643" y="82491"/>
                    <a:pt x="243572" y="84303"/>
                    <a:pt x="234311" y="84303"/>
                  </a:cubicBezTo>
                  <a:cubicBezTo>
                    <a:pt x="225922" y="84303"/>
                    <a:pt x="219367" y="82415"/>
                    <a:pt x="214641" y="78657"/>
                  </a:cubicBezTo>
                  <a:cubicBezTo>
                    <a:pt x="209911" y="74903"/>
                    <a:pt x="207549" y="69716"/>
                    <a:pt x="207549" y="63119"/>
                  </a:cubicBezTo>
                  <a:lnTo>
                    <a:pt x="207549" y="62452"/>
                  </a:lnTo>
                  <a:close/>
                  <a:moveTo>
                    <a:pt x="273746" y="14753"/>
                  </a:moveTo>
                  <a:lnTo>
                    <a:pt x="273746" y="0"/>
                  </a:lnTo>
                  <a:lnTo>
                    <a:pt x="289984" y="0"/>
                  </a:lnTo>
                  <a:lnTo>
                    <a:pt x="289984" y="14753"/>
                  </a:lnTo>
                  <a:lnTo>
                    <a:pt x="273746" y="14753"/>
                  </a:lnTo>
                  <a:close/>
                  <a:moveTo>
                    <a:pt x="273746" y="82242"/>
                  </a:moveTo>
                  <a:lnTo>
                    <a:pt x="273746" y="21504"/>
                  </a:lnTo>
                  <a:lnTo>
                    <a:pt x="289984" y="21504"/>
                  </a:lnTo>
                  <a:lnTo>
                    <a:pt x="289984" y="82242"/>
                  </a:lnTo>
                  <a:lnTo>
                    <a:pt x="273746" y="82242"/>
                  </a:lnTo>
                  <a:close/>
                  <a:moveTo>
                    <a:pt x="339332" y="74691"/>
                  </a:moveTo>
                  <a:cubicBezTo>
                    <a:pt x="337275" y="77858"/>
                    <a:pt x="334588" y="80260"/>
                    <a:pt x="331270" y="81918"/>
                  </a:cubicBezTo>
                  <a:cubicBezTo>
                    <a:pt x="327953" y="83575"/>
                    <a:pt x="324102" y="84414"/>
                    <a:pt x="319701" y="84414"/>
                  </a:cubicBezTo>
                  <a:cubicBezTo>
                    <a:pt x="313812" y="84414"/>
                    <a:pt x="309273" y="82739"/>
                    <a:pt x="306093" y="79403"/>
                  </a:cubicBezTo>
                  <a:cubicBezTo>
                    <a:pt x="302908" y="76045"/>
                    <a:pt x="301309" y="71279"/>
                    <a:pt x="301309" y="65104"/>
                  </a:cubicBezTo>
                  <a:cubicBezTo>
                    <a:pt x="301309" y="59365"/>
                    <a:pt x="302908" y="54998"/>
                    <a:pt x="306093" y="51987"/>
                  </a:cubicBezTo>
                  <a:cubicBezTo>
                    <a:pt x="309273" y="48975"/>
                    <a:pt x="314535" y="46918"/>
                    <a:pt x="321873" y="45790"/>
                  </a:cubicBezTo>
                  <a:cubicBezTo>
                    <a:pt x="323552" y="45523"/>
                    <a:pt x="325763" y="45239"/>
                    <a:pt x="328468" y="44897"/>
                  </a:cubicBezTo>
                  <a:cubicBezTo>
                    <a:pt x="335369" y="43999"/>
                    <a:pt x="338820" y="41996"/>
                    <a:pt x="338820" y="38909"/>
                  </a:cubicBezTo>
                  <a:cubicBezTo>
                    <a:pt x="338820" y="36448"/>
                    <a:pt x="338057" y="34676"/>
                    <a:pt x="336533" y="33628"/>
                  </a:cubicBezTo>
                  <a:cubicBezTo>
                    <a:pt x="335006" y="32561"/>
                    <a:pt x="332452" y="32028"/>
                    <a:pt x="328868" y="32028"/>
                  </a:cubicBezTo>
                  <a:cubicBezTo>
                    <a:pt x="325590" y="32028"/>
                    <a:pt x="323076" y="32676"/>
                    <a:pt x="321322" y="33991"/>
                  </a:cubicBezTo>
                  <a:cubicBezTo>
                    <a:pt x="319567" y="35288"/>
                    <a:pt x="318692" y="37155"/>
                    <a:pt x="318692" y="39597"/>
                  </a:cubicBezTo>
                  <a:lnTo>
                    <a:pt x="318692" y="40491"/>
                  </a:lnTo>
                  <a:lnTo>
                    <a:pt x="303481" y="40491"/>
                  </a:lnTo>
                  <a:lnTo>
                    <a:pt x="303481" y="39366"/>
                  </a:lnTo>
                  <a:cubicBezTo>
                    <a:pt x="303481" y="33134"/>
                    <a:pt x="305671" y="28234"/>
                    <a:pt x="310076" y="24668"/>
                  </a:cubicBezTo>
                  <a:cubicBezTo>
                    <a:pt x="314460" y="21105"/>
                    <a:pt x="320540" y="19328"/>
                    <a:pt x="328277" y="19328"/>
                  </a:cubicBezTo>
                  <a:cubicBezTo>
                    <a:pt x="336778" y="19328"/>
                    <a:pt x="343280" y="20798"/>
                    <a:pt x="347814" y="23752"/>
                  </a:cubicBezTo>
                  <a:cubicBezTo>
                    <a:pt x="352331" y="26689"/>
                    <a:pt x="354601" y="30958"/>
                    <a:pt x="354601" y="36506"/>
                  </a:cubicBezTo>
                  <a:lnTo>
                    <a:pt x="354601" y="70994"/>
                  </a:lnTo>
                  <a:cubicBezTo>
                    <a:pt x="354601" y="73531"/>
                    <a:pt x="354867" y="75436"/>
                    <a:pt x="355383" y="76676"/>
                  </a:cubicBezTo>
                  <a:cubicBezTo>
                    <a:pt x="355916" y="77933"/>
                    <a:pt x="356795" y="78866"/>
                    <a:pt x="358033" y="79497"/>
                  </a:cubicBezTo>
                  <a:lnTo>
                    <a:pt x="358033" y="82242"/>
                  </a:lnTo>
                  <a:lnTo>
                    <a:pt x="341108" y="82242"/>
                  </a:lnTo>
                  <a:cubicBezTo>
                    <a:pt x="340553" y="81194"/>
                    <a:pt x="340135" y="80048"/>
                    <a:pt x="339829" y="78772"/>
                  </a:cubicBezTo>
                  <a:cubicBezTo>
                    <a:pt x="339523" y="77515"/>
                    <a:pt x="339372" y="76143"/>
                    <a:pt x="339332" y="74691"/>
                  </a:cubicBezTo>
                  <a:close/>
                  <a:moveTo>
                    <a:pt x="339047" y="52369"/>
                  </a:moveTo>
                  <a:cubicBezTo>
                    <a:pt x="336396" y="53608"/>
                    <a:pt x="333349" y="54581"/>
                    <a:pt x="329916" y="55323"/>
                  </a:cubicBezTo>
                  <a:cubicBezTo>
                    <a:pt x="326469" y="56068"/>
                    <a:pt x="324693" y="56468"/>
                    <a:pt x="324582" y="56504"/>
                  </a:cubicBezTo>
                  <a:cubicBezTo>
                    <a:pt x="321704" y="57326"/>
                    <a:pt x="319701" y="58335"/>
                    <a:pt x="318555" y="59574"/>
                  </a:cubicBezTo>
                  <a:cubicBezTo>
                    <a:pt x="317432" y="60795"/>
                    <a:pt x="316862" y="62492"/>
                    <a:pt x="316862" y="64646"/>
                  </a:cubicBezTo>
                  <a:cubicBezTo>
                    <a:pt x="316862" y="66877"/>
                    <a:pt x="317586" y="68649"/>
                    <a:pt x="319035" y="69964"/>
                  </a:cubicBezTo>
                  <a:cubicBezTo>
                    <a:pt x="320500" y="71279"/>
                    <a:pt x="322446" y="71945"/>
                    <a:pt x="324906" y="71945"/>
                  </a:cubicBezTo>
                  <a:cubicBezTo>
                    <a:pt x="329307" y="71945"/>
                    <a:pt x="332758" y="70710"/>
                    <a:pt x="335273" y="68231"/>
                  </a:cubicBezTo>
                  <a:cubicBezTo>
                    <a:pt x="337790" y="65771"/>
                    <a:pt x="339047" y="62395"/>
                    <a:pt x="339047" y="58108"/>
                  </a:cubicBezTo>
                  <a:lnTo>
                    <a:pt x="339047" y="52369"/>
                  </a:lnTo>
                  <a:close/>
                </a:path>
              </a:pathLst>
            </a:custGeom>
            <a:solidFill>
              <a:srgbClr val="72727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="" xmlns:a16="http://schemas.microsoft.com/office/drawing/2014/main" id="{935348A8-5585-46B8-8F3C-214966632909}"/>
                </a:ext>
              </a:extLst>
            </p:cNvPr>
            <p:cNvSpPr/>
            <p:nvPr/>
          </p:nvSpPr>
          <p:spPr>
            <a:xfrm>
              <a:off x="11740692" y="1604271"/>
              <a:ext cx="302381" cy="71293"/>
            </a:xfrm>
            <a:custGeom>
              <a:avLst/>
              <a:gdLst>
                <a:gd name="connsiteX0" fmla="*/ 16926 w 358033"/>
                <a:gd name="connsiteY0" fmla="*/ 35915 h 84414"/>
                <a:gd name="connsiteX1" fmla="*/ 36823 w 358033"/>
                <a:gd name="connsiteY1" fmla="*/ 35915 h 84414"/>
                <a:gd name="connsiteX2" fmla="*/ 46354 w 358033"/>
                <a:gd name="connsiteY2" fmla="*/ 33303 h 84414"/>
                <a:gd name="connsiteX3" fmla="*/ 49405 w 358033"/>
                <a:gd name="connsiteY3" fmla="*/ 25050 h 84414"/>
                <a:gd name="connsiteX4" fmla="*/ 46448 w 358033"/>
                <a:gd name="connsiteY4" fmla="*/ 16947 h 84414"/>
                <a:gd name="connsiteX5" fmla="*/ 37605 w 358033"/>
                <a:gd name="connsiteY5" fmla="*/ 14184 h 84414"/>
                <a:gd name="connsiteX6" fmla="*/ 16926 w 358033"/>
                <a:gd name="connsiteY6" fmla="*/ 14184 h 84414"/>
                <a:gd name="connsiteX7" fmla="*/ 16926 w 358033"/>
                <a:gd name="connsiteY7" fmla="*/ 35915 h 84414"/>
                <a:gd name="connsiteX8" fmla="*/ 0 w 358033"/>
                <a:gd name="connsiteY8" fmla="*/ 82242 h 84414"/>
                <a:gd name="connsiteX9" fmla="*/ 0 w 358033"/>
                <a:gd name="connsiteY9" fmla="*/ 0 h 84414"/>
                <a:gd name="connsiteX10" fmla="*/ 39910 w 358033"/>
                <a:gd name="connsiteY10" fmla="*/ 0 h 84414"/>
                <a:gd name="connsiteX11" fmla="*/ 59847 w 358033"/>
                <a:gd name="connsiteY11" fmla="*/ 5739 h 84414"/>
                <a:gd name="connsiteX12" fmla="*/ 66331 w 358033"/>
                <a:gd name="connsiteY12" fmla="*/ 23313 h 84414"/>
                <a:gd name="connsiteX13" fmla="*/ 63165 w 358033"/>
                <a:gd name="connsiteY13" fmla="*/ 35858 h 84414"/>
                <a:gd name="connsiteX14" fmla="*/ 54074 w 358033"/>
                <a:gd name="connsiteY14" fmla="*/ 42721 h 84414"/>
                <a:gd name="connsiteX15" fmla="*/ 61677 w 358033"/>
                <a:gd name="connsiteY15" fmla="*/ 48535 h 84414"/>
                <a:gd name="connsiteX16" fmla="*/ 64271 w 358033"/>
                <a:gd name="connsiteY16" fmla="*/ 60720 h 84414"/>
                <a:gd name="connsiteX17" fmla="*/ 64613 w 358033"/>
                <a:gd name="connsiteY17" fmla="*/ 70440 h 84414"/>
                <a:gd name="connsiteX18" fmla="*/ 64613 w 358033"/>
                <a:gd name="connsiteY18" fmla="*/ 70786 h 84414"/>
                <a:gd name="connsiteX19" fmla="*/ 67815 w 358033"/>
                <a:gd name="connsiteY19" fmla="*/ 79724 h 84414"/>
                <a:gd name="connsiteX20" fmla="*/ 67815 w 358033"/>
                <a:gd name="connsiteY20" fmla="*/ 82242 h 84414"/>
                <a:gd name="connsiteX21" fmla="*/ 49290 w 358033"/>
                <a:gd name="connsiteY21" fmla="*/ 82242 h 84414"/>
                <a:gd name="connsiteX22" fmla="*/ 47918 w 358033"/>
                <a:gd name="connsiteY22" fmla="*/ 77973 h 84414"/>
                <a:gd name="connsiteX23" fmla="*/ 47345 w 358033"/>
                <a:gd name="connsiteY23" fmla="*/ 71910 h 84414"/>
                <a:gd name="connsiteX24" fmla="*/ 47118 w 358033"/>
                <a:gd name="connsiteY24" fmla="*/ 63234 h 84414"/>
                <a:gd name="connsiteX25" fmla="*/ 44236 w 358033"/>
                <a:gd name="connsiteY25" fmla="*/ 52902 h 84414"/>
                <a:gd name="connsiteX26" fmla="*/ 34878 w 358033"/>
                <a:gd name="connsiteY26" fmla="*/ 50214 h 84414"/>
                <a:gd name="connsiteX27" fmla="*/ 16926 w 358033"/>
                <a:gd name="connsiteY27" fmla="*/ 50214 h 84414"/>
                <a:gd name="connsiteX28" fmla="*/ 16926 w 358033"/>
                <a:gd name="connsiteY28" fmla="*/ 82242 h 84414"/>
                <a:gd name="connsiteX29" fmla="*/ 0 w 358033"/>
                <a:gd name="connsiteY29" fmla="*/ 82242 h 84414"/>
                <a:gd name="connsiteX30" fmla="*/ 134355 w 358033"/>
                <a:gd name="connsiteY30" fmla="*/ 21504 h 84414"/>
                <a:gd name="connsiteX31" fmla="*/ 134355 w 358033"/>
                <a:gd name="connsiteY31" fmla="*/ 82242 h 84414"/>
                <a:gd name="connsiteX32" fmla="*/ 118460 w 358033"/>
                <a:gd name="connsiteY32" fmla="*/ 82242 h 84414"/>
                <a:gd name="connsiteX33" fmla="*/ 118460 w 358033"/>
                <a:gd name="connsiteY33" fmla="*/ 75037 h 84414"/>
                <a:gd name="connsiteX34" fmla="*/ 110377 w 358033"/>
                <a:gd name="connsiteY34" fmla="*/ 81633 h 84414"/>
                <a:gd name="connsiteX35" fmla="*/ 100028 w 358033"/>
                <a:gd name="connsiteY35" fmla="*/ 83845 h 84414"/>
                <a:gd name="connsiteX36" fmla="*/ 85026 w 358033"/>
                <a:gd name="connsiteY36" fmla="*/ 78600 h 84414"/>
                <a:gd name="connsiteX37" fmla="*/ 80033 w 358033"/>
                <a:gd name="connsiteY37" fmla="*/ 62910 h 84414"/>
                <a:gd name="connsiteX38" fmla="*/ 80033 w 358033"/>
                <a:gd name="connsiteY38" fmla="*/ 21504 h 84414"/>
                <a:gd name="connsiteX39" fmla="*/ 96275 w 358033"/>
                <a:gd name="connsiteY39" fmla="*/ 21504 h 84414"/>
                <a:gd name="connsiteX40" fmla="*/ 96275 w 358033"/>
                <a:gd name="connsiteY40" fmla="*/ 58219 h 84414"/>
                <a:gd name="connsiteX41" fmla="*/ 98447 w 358033"/>
                <a:gd name="connsiteY41" fmla="*/ 67468 h 84414"/>
                <a:gd name="connsiteX42" fmla="*/ 105651 w 358033"/>
                <a:gd name="connsiteY42" fmla="*/ 70231 h 84414"/>
                <a:gd name="connsiteX43" fmla="*/ 114742 w 358033"/>
                <a:gd name="connsiteY43" fmla="*/ 66801 h 84414"/>
                <a:gd name="connsiteX44" fmla="*/ 118117 w 358033"/>
                <a:gd name="connsiteY44" fmla="*/ 57441 h 84414"/>
                <a:gd name="connsiteX45" fmla="*/ 118117 w 358033"/>
                <a:gd name="connsiteY45" fmla="*/ 21504 h 84414"/>
                <a:gd name="connsiteX46" fmla="*/ 134355 w 358033"/>
                <a:gd name="connsiteY46" fmla="*/ 21504 h 84414"/>
                <a:gd name="connsiteX47" fmla="*/ 145125 w 358033"/>
                <a:gd name="connsiteY47" fmla="*/ 62453 h 84414"/>
                <a:gd name="connsiteX48" fmla="*/ 161367 w 358033"/>
                <a:gd name="connsiteY48" fmla="*/ 62453 h 84414"/>
                <a:gd name="connsiteX49" fmla="*/ 164720 w 358033"/>
                <a:gd name="connsiteY49" fmla="*/ 69337 h 84414"/>
                <a:gd name="connsiteX50" fmla="*/ 174078 w 358033"/>
                <a:gd name="connsiteY50" fmla="*/ 71603 h 84414"/>
                <a:gd name="connsiteX51" fmla="*/ 181416 w 358033"/>
                <a:gd name="connsiteY51" fmla="*/ 70022 h 84414"/>
                <a:gd name="connsiteX52" fmla="*/ 184009 w 358033"/>
                <a:gd name="connsiteY52" fmla="*/ 65522 h 84414"/>
                <a:gd name="connsiteX53" fmla="*/ 174309 w 358033"/>
                <a:gd name="connsiteY53" fmla="*/ 59325 h 84414"/>
                <a:gd name="connsiteX54" fmla="*/ 167998 w 358033"/>
                <a:gd name="connsiteY54" fmla="*/ 57877 h 84414"/>
                <a:gd name="connsiteX55" fmla="*/ 151569 w 358033"/>
                <a:gd name="connsiteY55" fmla="*/ 50729 h 84414"/>
                <a:gd name="connsiteX56" fmla="*/ 146955 w 358033"/>
                <a:gd name="connsiteY56" fmla="*/ 39558 h 84414"/>
                <a:gd name="connsiteX57" fmla="*/ 153684 w 358033"/>
                <a:gd name="connsiteY57" fmla="*/ 24783 h 84414"/>
                <a:gd name="connsiteX58" fmla="*/ 171906 w 358033"/>
                <a:gd name="connsiteY58" fmla="*/ 19328 h 84414"/>
                <a:gd name="connsiteX59" fmla="*/ 191022 w 358033"/>
                <a:gd name="connsiteY59" fmla="*/ 24765 h 84414"/>
                <a:gd name="connsiteX60" fmla="*/ 198421 w 358033"/>
                <a:gd name="connsiteY60" fmla="*/ 40033 h 84414"/>
                <a:gd name="connsiteX61" fmla="*/ 182637 w 358033"/>
                <a:gd name="connsiteY61" fmla="*/ 40033 h 84414"/>
                <a:gd name="connsiteX62" fmla="*/ 179701 w 358033"/>
                <a:gd name="connsiteY62" fmla="*/ 34049 h 84414"/>
                <a:gd name="connsiteX63" fmla="*/ 172022 w 358033"/>
                <a:gd name="connsiteY63" fmla="*/ 31913 h 84414"/>
                <a:gd name="connsiteX64" fmla="*/ 165120 w 358033"/>
                <a:gd name="connsiteY64" fmla="*/ 33303 h 84414"/>
                <a:gd name="connsiteX65" fmla="*/ 162851 w 358033"/>
                <a:gd name="connsiteY65" fmla="*/ 37497 h 84414"/>
                <a:gd name="connsiteX66" fmla="*/ 174975 w 358033"/>
                <a:gd name="connsiteY66" fmla="*/ 43942 h 84414"/>
                <a:gd name="connsiteX67" fmla="*/ 179395 w 358033"/>
                <a:gd name="connsiteY67" fmla="*/ 44933 h 84414"/>
                <a:gd name="connsiteX68" fmla="*/ 195921 w 358033"/>
                <a:gd name="connsiteY68" fmla="*/ 51796 h 84414"/>
                <a:gd name="connsiteX69" fmla="*/ 200362 w 358033"/>
                <a:gd name="connsiteY69" fmla="*/ 63119 h 84414"/>
                <a:gd name="connsiteX70" fmla="*/ 193083 w 358033"/>
                <a:gd name="connsiteY70" fmla="*/ 78888 h 84414"/>
                <a:gd name="connsiteX71" fmla="*/ 171888 w 358033"/>
                <a:gd name="connsiteY71" fmla="*/ 84303 h 84414"/>
                <a:gd name="connsiteX72" fmla="*/ 152218 w 358033"/>
                <a:gd name="connsiteY72" fmla="*/ 78657 h 84414"/>
                <a:gd name="connsiteX73" fmla="*/ 145125 w 358033"/>
                <a:gd name="connsiteY73" fmla="*/ 63119 h 84414"/>
                <a:gd name="connsiteX74" fmla="*/ 145125 w 358033"/>
                <a:gd name="connsiteY74" fmla="*/ 62453 h 84414"/>
                <a:gd name="connsiteX75" fmla="*/ 207548 w 358033"/>
                <a:gd name="connsiteY75" fmla="*/ 62453 h 84414"/>
                <a:gd name="connsiteX76" fmla="*/ 223790 w 358033"/>
                <a:gd name="connsiteY76" fmla="*/ 62453 h 84414"/>
                <a:gd name="connsiteX77" fmla="*/ 227143 w 358033"/>
                <a:gd name="connsiteY77" fmla="*/ 69337 h 84414"/>
                <a:gd name="connsiteX78" fmla="*/ 236501 w 358033"/>
                <a:gd name="connsiteY78" fmla="*/ 71603 h 84414"/>
                <a:gd name="connsiteX79" fmla="*/ 243838 w 358033"/>
                <a:gd name="connsiteY79" fmla="*/ 70022 h 84414"/>
                <a:gd name="connsiteX80" fmla="*/ 246432 w 358033"/>
                <a:gd name="connsiteY80" fmla="*/ 65522 h 84414"/>
                <a:gd name="connsiteX81" fmla="*/ 236732 w 358033"/>
                <a:gd name="connsiteY81" fmla="*/ 59325 h 84414"/>
                <a:gd name="connsiteX82" fmla="*/ 230421 w 358033"/>
                <a:gd name="connsiteY82" fmla="*/ 57877 h 84414"/>
                <a:gd name="connsiteX83" fmla="*/ 213992 w 358033"/>
                <a:gd name="connsiteY83" fmla="*/ 50729 h 84414"/>
                <a:gd name="connsiteX84" fmla="*/ 209378 w 358033"/>
                <a:gd name="connsiteY84" fmla="*/ 39558 h 84414"/>
                <a:gd name="connsiteX85" fmla="*/ 216107 w 358033"/>
                <a:gd name="connsiteY85" fmla="*/ 24783 h 84414"/>
                <a:gd name="connsiteX86" fmla="*/ 234329 w 358033"/>
                <a:gd name="connsiteY86" fmla="*/ 19328 h 84414"/>
                <a:gd name="connsiteX87" fmla="*/ 253445 w 358033"/>
                <a:gd name="connsiteY87" fmla="*/ 24765 h 84414"/>
                <a:gd name="connsiteX88" fmla="*/ 260844 w 358033"/>
                <a:gd name="connsiteY88" fmla="*/ 40033 h 84414"/>
                <a:gd name="connsiteX89" fmla="*/ 245060 w 358033"/>
                <a:gd name="connsiteY89" fmla="*/ 40033 h 84414"/>
                <a:gd name="connsiteX90" fmla="*/ 242124 w 358033"/>
                <a:gd name="connsiteY90" fmla="*/ 34049 h 84414"/>
                <a:gd name="connsiteX91" fmla="*/ 234445 w 358033"/>
                <a:gd name="connsiteY91" fmla="*/ 31913 h 84414"/>
                <a:gd name="connsiteX92" fmla="*/ 227543 w 358033"/>
                <a:gd name="connsiteY92" fmla="*/ 33303 h 84414"/>
                <a:gd name="connsiteX93" fmla="*/ 225274 w 358033"/>
                <a:gd name="connsiteY93" fmla="*/ 37497 h 84414"/>
                <a:gd name="connsiteX94" fmla="*/ 237398 w 358033"/>
                <a:gd name="connsiteY94" fmla="*/ 43942 h 84414"/>
                <a:gd name="connsiteX95" fmla="*/ 241818 w 358033"/>
                <a:gd name="connsiteY95" fmla="*/ 44933 h 84414"/>
                <a:gd name="connsiteX96" fmla="*/ 258344 w 358033"/>
                <a:gd name="connsiteY96" fmla="*/ 51796 h 84414"/>
                <a:gd name="connsiteX97" fmla="*/ 262785 w 358033"/>
                <a:gd name="connsiteY97" fmla="*/ 63119 h 84414"/>
                <a:gd name="connsiteX98" fmla="*/ 255505 w 358033"/>
                <a:gd name="connsiteY98" fmla="*/ 78888 h 84414"/>
                <a:gd name="connsiteX99" fmla="*/ 234311 w 358033"/>
                <a:gd name="connsiteY99" fmla="*/ 84303 h 84414"/>
                <a:gd name="connsiteX100" fmla="*/ 214640 w 358033"/>
                <a:gd name="connsiteY100" fmla="*/ 78657 h 84414"/>
                <a:gd name="connsiteX101" fmla="*/ 207548 w 358033"/>
                <a:gd name="connsiteY101" fmla="*/ 63119 h 84414"/>
                <a:gd name="connsiteX102" fmla="*/ 207548 w 358033"/>
                <a:gd name="connsiteY102" fmla="*/ 62453 h 84414"/>
                <a:gd name="connsiteX103" fmla="*/ 273746 w 358033"/>
                <a:gd name="connsiteY103" fmla="*/ 14753 h 84414"/>
                <a:gd name="connsiteX104" fmla="*/ 273746 w 358033"/>
                <a:gd name="connsiteY104" fmla="*/ 0 h 84414"/>
                <a:gd name="connsiteX105" fmla="*/ 289984 w 358033"/>
                <a:gd name="connsiteY105" fmla="*/ 0 h 84414"/>
                <a:gd name="connsiteX106" fmla="*/ 289984 w 358033"/>
                <a:gd name="connsiteY106" fmla="*/ 14753 h 84414"/>
                <a:gd name="connsiteX107" fmla="*/ 273746 w 358033"/>
                <a:gd name="connsiteY107" fmla="*/ 14753 h 84414"/>
                <a:gd name="connsiteX108" fmla="*/ 273746 w 358033"/>
                <a:gd name="connsiteY108" fmla="*/ 82242 h 84414"/>
                <a:gd name="connsiteX109" fmla="*/ 273746 w 358033"/>
                <a:gd name="connsiteY109" fmla="*/ 21504 h 84414"/>
                <a:gd name="connsiteX110" fmla="*/ 289984 w 358033"/>
                <a:gd name="connsiteY110" fmla="*/ 21504 h 84414"/>
                <a:gd name="connsiteX111" fmla="*/ 289984 w 358033"/>
                <a:gd name="connsiteY111" fmla="*/ 82242 h 84414"/>
                <a:gd name="connsiteX112" fmla="*/ 273746 w 358033"/>
                <a:gd name="connsiteY112" fmla="*/ 82242 h 84414"/>
                <a:gd name="connsiteX113" fmla="*/ 339332 w 358033"/>
                <a:gd name="connsiteY113" fmla="*/ 74691 h 84414"/>
                <a:gd name="connsiteX114" fmla="*/ 331270 w 358033"/>
                <a:gd name="connsiteY114" fmla="*/ 81918 h 84414"/>
                <a:gd name="connsiteX115" fmla="*/ 319701 w 358033"/>
                <a:gd name="connsiteY115" fmla="*/ 84415 h 84414"/>
                <a:gd name="connsiteX116" fmla="*/ 306092 w 358033"/>
                <a:gd name="connsiteY116" fmla="*/ 79403 h 84414"/>
                <a:gd name="connsiteX117" fmla="*/ 301309 w 358033"/>
                <a:gd name="connsiteY117" fmla="*/ 65104 h 84414"/>
                <a:gd name="connsiteX118" fmla="*/ 306092 w 358033"/>
                <a:gd name="connsiteY118" fmla="*/ 51987 h 84414"/>
                <a:gd name="connsiteX119" fmla="*/ 321873 w 358033"/>
                <a:gd name="connsiteY119" fmla="*/ 45790 h 84414"/>
                <a:gd name="connsiteX120" fmla="*/ 328468 w 358033"/>
                <a:gd name="connsiteY120" fmla="*/ 44897 h 84414"/>
                <a:gd name="connsiteX121" fmla="*/ 338820 w 358033"/>
                <a:gd name="connsiteY121" fmla="*/ 38909 h 84414"/>
                <a:gd name="connsiteX122" fmla="*/ 336533 w 358033"/>
                <a:gd name="connsiteY122" fmla="*/ 33627 h 84414"/>
                <a:gd name="connsiteX123" fmla="*/ 328868 w 358033"/>
                <a:gd name="connsiteY123" fmla="*/ 32028 h 84414"/>
                <a:gd name="connsiteX124" fmla="*/ 321322 w 358033"/>
                <a:gd name="connsiteY124" fmla="*/ 33991 h 84414"/>
                <a:gd name="connsiteX125" fmla="*/ 318692 w 358033"/>
                <a:gd name="connsiteY125" fmla="*/ 39597 h 84414"/>
                <a:gd name="connsiteX126" fmla="*/ 318692 w 358033"/>
                <a:gd name="connsiteY126" fmla="*/ 40491 h 84414"/>
                <a:gd name="connsiteX127" fmla="*/ 303481 w 358033"/>
                <a:gd name="connsiteY127" fmla="*/ 40491 h 84414"/>
                <a:gd name="connsiteX128" fmla="*/ 303481 w 358033"/>
                <a:gd name="connsiteY128" fmla="*/ 39367 h 84414"/>
                <a:gd name="connsiteX129" fmla="*/ 310076 w 358033"/>
                <a:gd name="connsiteY129" fmla="*/ 24668 h 84414"/>
                <a:gd name="connsiteX130" fmla="*/ 328277 w 358033"/>
                <a:gd name="connsiteY130" fmla="*/ 19328 h 84414"/>
                <a:gd name="connsiteX131" fmla="*/ 347814 w 358033"/>
                <a:gd name="connsiteY131" fmla="*/ 23753 h 84414"/>
                <a:gd name="connsiteX132" fmla="*/ 354601 w 358033"/>
                <a:gd name="connsiteY132" fmla="*/ 36506 h 84414"/>
                <a:gd name="connsiteX133" fmla="*/ 354601 w 358033"/>
                <a:gd name="connsiteY133" fmla="*/ 70995 h 84414"/>
                <a:gd name="connsiteX134" fmla="*/ 355382 w 358033"/>
                <a:gd name="connsiteY134" fmla="*/ 76676 h 84414"/>
                <a:gd name="connsiteX135" fmla="*/ 358033 w 358033"/>
                <a:gd name="connsiteY135" fmla="*/ 79497 h 84414"/>
                <a:gd name="connsiteX136" fmla="*/ 358033 w 358033"/>
                <a:gd name="connsiteY136" fmla="*/ 82242 h 84414"/>
                <a:gd name="connsiteX137" fmla="*/ 341108 w 358033"/>
                <a:gd name="connsiteY137" fmla="*/ 82242 h 84414"/>
                <a:gd name="connsiteX138" fmla="*/ 339829 w 358033"/>
                <a:gd name="connsiteY138" fmla="*/ 78773 h 84414"/>
                <a:gd name="connsiteX139" fmla="*/ 339332 w 358033"/>
                <a:gd name="connsiteY139" fmla="*/ 74691 h 84414"/>
                <a:gd name="connsiteX140" fmla="*/ 339047 w 358033"/>
                <a:gd name="connsiteY140" fmla="*/ 52369 h 84414"/>
                <a:gd name="connsiteX141" fmla="*/ 329916 w 358033"/>
                <a:gd name="connsiteY141" fmla="*/ 55323 h 84414"/>
                <a:gd name="connsiteX142" fmla="*/ 324582 w 358033"/>
                <a:gd name="connsiteY142" fmla="*/ 56505 h 84414"/>
                <a:gd name="connsiteX143" fmla="*/ 318555 w 358033"/>
                <a:gd name="connsiteY143" fmla="*/ 59574 h 84414"/>
                <a:gd name="connsiteX144" fmla="*/ 316862 w 358033"/>
                <a:gd name="connsiteY144" fmla="*/ 64647 h 84414"/>
                <a:gd name="connsiteX145" fmla="*/ 319034 w 358033"/>
                <a:gd name="connsiteY145" fmla="*/ 69964 h 84414"/>
                <a:gd name="connsiteX146" fmla="*/ 324906 w 358033"/>
                <a:gd name="connsiteY146" fmla="*/ 71946 h 84414"/>
                <a:gd name="connsiteX147" fmla="*/ 335272 w 358033"/>
                <a:gd name="connsiteY147" fmla="*/ 68231 h 84414"/>
                <a:gd name="connsiteX148" fmla="*/ 339047 w 358033"/>
                <a:gd name="connsiteY148" fmla="*/ 58108 h 84414"/>
                <a:gd name="connsiteX149" fmla="*/ 339047 w 358033"/>
                <a:gd name="connsiteY149" fmla="*/ 52369 h 8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358033" h="84414">
                  <a:moveTo>
                    <a:pt x="16926" y="35915"/>
                  </a:moveTo>
                  <a:lnTo>
                    <a:pt x="36823" y="35915"/>
                  </a:lnTo>
                  <a:cubicBezTo>
                    <a:pt x="41149" y="35915"/>
                    <a:pt x="44334" y="35040"/>
                    <a:pt x="46354" y="33303"/>
                  </a:cubicBezTo>
                  <a:cubicBezTo>
                    <a:pt x="48393" y="31549"/>
                    <a:pt x="49405" y="28804"/>
                    <a:pt x="49405" y="25050"/>
                  </a:cubicBezTo>
                  <a:cubicBezTo>
                    <a:pt x="49405" y="21483"/>
                    <a:pt x="48411" y="18777"/>
                    <a:pt x="46448" y="16947"/>
                  </a:cubicBezTo>
                  <a:cubicBezTo>
                    <a:pt x="44467" y="15099"/>
                    <a:pt x="41531" y="14184"/>
                    <a:pt x="37605" y="14184"/>
                  </a:cubicBezTo>
                  <a:lnTo>
                    <a:pt x="16926" y="14184"/>
                  </a:lnTo>
                  <a:lnTo>
                    <a:pt x="16926" y="35915"/>
                  </a:lnTo>
                  <a:close/>
                  <a:moveTo>
                    <a:pt x="0" y="82242"/>
                  </a:moveTo>
                  <a:lnTo>
                    <a:pt x="0" y="0"/>
                  </a:lnTo>
                  <a:lnTo>
                    <a:pt x="39910" y="0"/>
                  </a:lnTo>
                  <a:cubicBezTo>
                    <a:pt x="48890" y="0"/>
                    <a:pt x="55521" y="1906"/>
                    <a:pt x="59847" y="5739"/>
                  </a:cubicBezTo>
                  <a:cubicBezTo>
                    <a:pt x="64177" y="9569"/>
                    <a:pt x="66331" y="15441"/>
                    <a:pt x="66331" y="23313"/>
                  </a:cubicBezTo>
                  <a:cubicBezTo>
                    <a:pt x="66331" y="28328"/>
                    <a:pt x="65279" y="32521"/>
                    <a:pt x="63165" y="35858"/>
                  </a:cubicBezTo>
                  <a:cubicBezTo>
                    <a:pt x="61069" y="39215"/>
                    <a:pt x="58039" y="41503"/>
                    <a:pt x="54074" y="42721"/>
                  </a:cubicBezTo>
                  <a:cubicBezTo>
                    <a:pt x="57640" y="44000"/>
                    <a:pt x="60172" y="45923"/>
                    <a:pt x="61677" y="48535"/>
                  </a:cubicBezTo>
                  <a:cubicBezTo>
                    <a:pt x="63183" y="51147"/>
                    <a:pt x="64044" y="55208"/>
                    <a:pt x="64271" y="60720"/>
                  </a:cubicBezTo>
                  <a:lnTo>
                    <a:pt x="64613" y="70440"/>
                  </a:lnTo>
                  <a:cubicBezTo>
                    <a:pt x="64613" y="70519"/>
                    <a:pt x="64613" y="70631"/>
                    <a:pt x="64613" y="70786"/>
                  </a:cubicBezTo>
                  <a:cubicBezTo>
                    <a:pt x="64728" y="75703"/>
                    <a:pt x="65795" y="78675"/>
                    <a:pt x="67815" y="79724"/>
                  </a:cubicBezTo>
                  <a:lnTo>
                    <a:pt x="67815" y="82242"/>
                  </a:lnTo>
                  <a:lnTo>
                    <a:pt x="49290" y="82242"/>
                  </a:lnTo>
                  <a:cubicBezTo>
                    <a:pt x="48699" y="81078"/>
                    <a:pt x="48242" y="79670"/>
                    <a:pt x="47918" y="77973"/>
                  </a:cubicBezTo>
                  <a:cubicBezTo>
                    <a:pt x="47611" y="76276"/>
                    <a:pt x="47420" y="74255"/>
                    <a:pt x="47345" y="71910"/>
                  </a:cubicBezTo>
                  <a:lnTo>
                    <a:pt x="47118" y="63234"/>
                  </a:lnTo>
                  <a:cubicBezTo>
                    <a:pt x="46927" y="58126"/>
                    <a:pt x="45972" y="54696"/>
                    <a:pt x="44236" y="52902"/>
                  </a:cubicBezTo>
                  <a:cubicBezTo>
                    <a:pt x="42504" y="51111"/>
                    <a:pt x="39377" y="50214"/>
                    <a:pt x="34878" y="50214"/>
                  </a:cubicBezTo>
                  <a:lnTo>
                    <a:pt x="16926" y="50214"/>
                  </a:lnTo>
                  <a:lnTo>
                    <a:pt x="16926" y="82242"/>
                  </a:lnTo>
                  <a:lnTo>
                    <a:pt x="0" y="82242"/>
                  </a:lnTo>
                  <a:close/>
                  <a:moveTo>
                    <a:pt x="134355" y="21504"/>
                  </a:moveTo>
                  <a:lnTo>
                    <a:pt x="134355" y="82242"/>
                  </a:lnTo>
                  <a:lnTo>
                    <a:pt x="118460" y="82242"/>
                  </a:lnTo>
                  <a:lnTo>
                    <a:pt x="118460" y="75037"/>
                  </a:lnTo>
                  <a:cubicBezTo>
                    <a:pt x="116132" y="77973"/>
                    <a:pt x="113445" y="80163"/>
                    <a:pt x="110377" y="81633"/>
                  </a:cubicBezTo>
                  <a:cubicBezTo>
                    <a:pt x="107308" y="83100"/>
                    <a:pt x="103861" y="83845"/>
                    <a:pt x="100028" y="83845"/>
                  </a:cubicBezTo>
                  <a:cubicBezTo>
                    <a:pt x="93357" y="83845"/>
                    <a:pt x="88361" y="82091"/>
                    <a:pt x="85026" y="78600"/>
                  </a:cubicBezTo>
                  <a:cubicBezTo>
                    <a:pt x="81690" y="75094"/>
                    <a:pt x="80033" y="69870"/>
                    <a:pt x="80033" y="62910"/>
                  </a:cubicBezTo>
                  <a:lnTo>
                    <a:pt x="80033" y="21504"/>
                  </a:lnTo>
                  <a:lnTo>
                    <a:pt x="96275" y="21504"/>
                  </a:lnTo>
                  <a:lnTo>
                    <a:pt x="96275" y="58219"/>
                  </a:lnTo>
                  <a:cubicBezTo>
                    <a:pt x="96275" y="62528"/>
                    <a:pt x="96999" y="65619"/>
                    <a:pt x="98447" y="67468"/>
                  </a:cubicBezTo>
                  <a:cubicBezTo>
                    <a:pt x="99913" y="69316"/>
                    <a:pt x="102315" y="70231"/>
                    <a:pt x="105651" y="70231"/>
                  </a:cubicBezTo>
                  <a:cubicBezTo>
                    <a:pt x="109462" y="70231"/>
                    <a:pt x="112473" y="69089"/>
                    <a:pt x="114742" y="66801"/>
                  </a:cubicBezTo>
                  <a:cubicBezTo>
                    <a:pt x="116993" y="64513"/>
                    <a:pt x="118117" y="61386"/>
                    <a:pt x="118117" y="57441"/>
                  </a:cubicBezTo>
                  <a:lnTo>
                    <a:pt x="118117" y="21504"/>
                  </a:lnTo>
                  <a:lnTo>
                    <a:pt x="134355" y="21504"/>
                  </a:lnTo>
                  <a:close/>
                  <a:moveTo>
                    <a:pt x="145125" y="62453"/>
                  </a:moveTo>
                  <a:lnTo>
                    <a:pt x="161367" y="62453"/>
                  </a:lnTo>
                  <a:cubicBezTo>
                    <a:pt x="161518" y="65540"/>
                    <a:pt x="162624" y="67828"/>
                    <a:pt x="164720" y="69337"/>
                  </a:cubicBezTo>
                  <a:cubicBezTo>
                    <a:pt x="166799" y="70843"/>
                    <a:pt x="169921" y="71603"/>
                    <a:pt x="174078" y="71603"/>
                  </a:cubicBezTo>
                  <a:cubicBezTo>
                    <a:pt x="177241" y="71603"/>
                    <a:pt x="179683" y="71070"/>
                    <a:pt x="181416" y="70022"/>
                  </a:cubicBezTo>
                  <a:cubicBezTo>
                    <a:pt x="183152" y="68955"/>
                    <a:pt x="184009" y="67449"/>
                    <a:pt x="184009" y="65522"/>
                  </a:cubicBezTo>
                  <a:cubicBezTo>
                    <a:pt x="184009" y="62777"/>
                    <a:pt x="180767" y="60698"/>
                    <a:pt x="174309" y="59325"/>
                  </a:cubicBezTo>
                  <a:cubicBezTo>
                    <a:pt x="171658" y="58774"/>
                    <a:pt x="169561" y="58299"/>
                    <a:pt x="167998" y="57877"/>
                  </a:cubicBezTo>
                  <a:cubicBezTo>
                    <a:pt x="160106" y="55878"/>
                    <a:pt x="154638" y="53493"/>
                    <a:pt x="151569" y="50729"/>
                  </a:cubicBezTo>
                  <a:cubicBezTo>
                    <a:pt x="148500" y="47966"/>
                    <a:pt x="146955" y="44248"/>
                    <a:pt x="146955" y="39558"/>
                  </a:cubicBezTo>
                  <a:cubicBezTo>
                    <a:pt x="146955" y="33343"/>
                    <a:pt x="149203" y="28404"/>
                    <a:pt x="153684" y="24783"/>
                  </a:cubicBezTo>
                  <a:cubicBezTo>
                    <a:pt x="158164" y="21141"/>
                    <a:pt x="164245" y="19328"/>
                    <a:pt x="171906" y="19328"/>
                  </a:cubicBezTo>
                  <a:cubicBezTo>
                    <a:pt x="180025" y="19328"/>
                    <a:pt x="186390" y="21141"/>
                    <a:pt x="191022" y="24765"/>
                  </a:cubicBezTo>
                  <a:cubicBezTo>
                    <a:pt x="195654" y="28386"/>
                    <a:pt x="198115" y="33476"/>
                    <a:pt x="198421" y="40033"/>
                  </a:cubicBezTo>
                  <a:lnTo>
                    <a:pt x="182637" y="40033"/>
                  </a:lnTo>
                  <a:cubicBezTo>
                    <a:pt x="182521" y="37461"/>
                    <a:pt x="181549" y="35458"/>
                    <a:pt x="179701" y="34049"/>
                  </a:cubicBezTo>
                  <a:cubicBezTo>
                    <a:pt x="177853" y="32619"/>
                    <a:pt x="175299" y="31913"/>
                    <a:pt x="172022" y="31913"/>
                  </a:cubicBezTo>
                  <a:cubicBezTo>
                    <a:pt x="168931" y="31913"/>
                    <a:pt x="166626" y="32370"/>
                    <a:pt x="165120" y="33303"/>
                  </a:cubicBezTo>
                  <a:cubicBezTo>
                    <a:pt x="163614" y="34240"/>
                    <a:pt x="162851" y="35649"/>
                    <a:pt x="162851" y="37497"/>
                  </a:cubicBezTo>
                  <a:cubicBezTo>
                    <a:pt x="162851" y="39918"/>
                    <a:pt x="166892" y="42072"/>
                    <a:pt x="174975" y="43942"/>
                  </a:cubicBezTo>
                  <a:cubicBezTo>
                    <a:pt x="176841" y="44342"/>
                    <a:pt x="178311" y="44684"/>
                    <a:pt x="179395" y="44933"/>
                  </a:cubicBezTo>
                  <a:cubicBezTo>
                    <a:pt x="187460" y="46838"/>
                    <a:pt x="192967" y="49126"/>
                    <a:pt x="195921" y="51796"/>
                  </a:cubicBezTo>
                  <a:cubicBezTo>
                    <a:pt x="198878" y="54483"/>
                    <a:pt x="200362" y="58259"/>
                    <a:pt x="200362" y="63119"/>
                  </a:cubicBezTo>
                  <a:cubicBezTo>
                    <a:pt x="200362" y="70022"/>
                    <a:pt x="197941" y="75264"/>
                    <a:pt x="193083" y="78888"/>
                  </a:cubicBezTo>
                  <a:cubicBezTo>
                    <a:pt x="188220" y="82491"/>
                    <a:pt x="181149" y="84303"/>
                    <a:pt x="171888" y="84303"/>
                  </a:cubicBezTo>
                  <a:cubicBezTo>
                    <a:pt x="163499" y="84303"/>
                    <a:pt x="156944" y="82415"/>
                    <a:pt x="152218" y="78657"/>
                  </a:cubicBezTo>
                  <a:cubicBezTo>
                    <a:pt x="147488" y="74903"/>
                    <a:pt x="145125" y="69716"/>
                    <a:pt x="145125" y="63119"/>
                  </a:cubicBezTo>
                  <a:lnTo>
                    <a:pt x="145125" y="62453"/>
                  </a:lnTo>
                  <a:close/>
                  <a:moveTo>
                    <a:pt x="207548" y="62453"/>
                  </a:moveTo>
                  <a:lnTo>
                    <a:pt x="223790" y="62453"/>
                  </a:lnTo>
                  <a:cubicBezTo>
                    <a:pt x="223941" y="65540"/>
                    <a:pt x="225047" y="67828"/>
                    <a:pt x="227143" y="69337"/>
                  </a:cubicBezTo>
                  <a:cubicBezTo>
                    <a:pt x="229222" y="70843"/>
                    <a:pt x="232345" y="71603"/>
                    <a:pt x="236501" y="71603"/>
                  </a:cubicBezTo>
                  <a:cubicBezTo>
                    <a:pt x="239664" y="71603"/>
                    <a:pt x="242106" y="71070"/>
                    <a:pt x="243838" y="70022"/>
                  </a:cubicBezTo>
                  <a:cubicBezTo>
                    <a:pt x="245575" y="68955"/>
                    <a:pt x="246432" y="67449"/>
                    <a:pt x="246432" y="65522"/>
                  </a:cubicBezTo>
                  <a:cubicBezTo>
                    <a:pt x="246432" y="62777"/>
                    <a:pt x="243190" y="60698"/>
                    <a:pt x="236732" y="59325"/>
                  </a:cubicBezTo>
                  <a:cubicBezTo>
                    <a:pt x="234081" y="58774"/>
                    <a:pt x="231984" y="58299"/>
                    <a:pt x="230421" y="57877"/>
                  </a:cubicBezTo>
                  <a:cubicBezTo>
                    <a:pt x="222529" y="55878"/>
                    <a:pt x="217061" y="53493"/>
                    <a:pt x="213992" y="50729"/>
                  </a:cubicBezTo>
                  <a:cubicBezTo>
                    <a:pt x="210923" y="47966"/>
                    <a:pt x="209378" y="44248"/>
                    <a:pt x="209378" y="39558"/>
                  </a:cubicBezTo>
                  <a:cubicBezTo>
                    <a:pt x="209378" y="33343"/>
                    <a:pt x="211626" y="28404"/>
                    <a:pt x="216107" y="24783"/>
                  </a:cubicBezTo>
                  <a:cubicBezTo>
                    <a:pt x="220588" y="21141"/>
                    <a:pt x="226668" y="19328"/>
                    <a:pt x="234329" y="19328"/>
                  </a:cubicBezTo>
                  <a:cubicBezTo>
                    <a:pt x="242448" y="19328"/>
                    <a:pt x="248813" y="21141"/>
                    <a:pt x="253445" y="24765"/>
                  </a:cubicBezTo>
                  <a:cubicBezTo>
                    <a:pt x="258077" y="28386"/>
                    <a:pt x="260537" y="33476"/>
                    <a:pt x="260844" y="40033"/>
                  </a:cubicBezTo>
                  <a:lnTo>
                    <a:pt x="245060" y="40033"/>
                  </a:lnTo>
                  <a:cubicBezTo>
                    <a:pt x="244944" y="37461"/>
                    <a:pt x="243972" y="35458"/>
                    <a:pt x="242124" y="34049"/>
                  </a:cubicBezTo>
                  <a:cubicBezTo>
                    <a:pt x="240276" y="32619"/>
                    <a:pt x="237722" y="31913"/>
                    <a:pt x="234445" y="31913"/>
                  </a:cubicBezTo>
                  <a:cubicBezTo>
                    <a:pt x="231354" y="31913"/>
                    <a:pt x="229049" y="32370"/>
                    <a:pt x="227543" y="33303"/>
                  </a:cubicBezTo>
                  <a:cubicBezTo>
                    <a:pt x="226038" y="34240"/>
                    <a:pt x="225274" y="35649"/>
                    <a:pt x="225274" y="37497"/>
                  </a:cubicBezTo>
                  <a:cubicBezTo>
                    <a:pt x="225274" y="39918"/>
                    <a:pt x="229315" y="42072"/>
                    <a:pt x="237398" y="43942"/>
                  </a:cubicBezTo>
                  <a:cubicBezTo>
                    <a:pt x="239264" y="44342"/>
                    <a:pt x="240734" y="44684"/>
                    <a:pt x="241818" y="44933"/>
                  </a:cubicBezTo>
                  <a:cubicBezTo>
                    <a:pt x="249883" y="46838"/>
                    <a:pt x="255390" y="49126"/>
                    <a:pt x="258344" y="51796"/>
                  </a:cubicBezTo>
                  <a:cubicBezTo>
                    <a:pt x="261301" y="54483"/>
                    <a:pt x="262785" y="58259"/>
                    <a:pt x="262785" y="63119"/>
                  </a:cubicBezTo>
                  <a:cubicBezTo>
                    <a:pt x="262785" y="70022"/>
                    <a:pt x="260365" y="75264"/>
                    <a:pt x="255505" y="78888"/>
                  </a:cubicBezTo>
                  <a:cubicBezTo>
                    <a:pt x="250643" y="82491"/>
                    <a:pt x="243572" y="84303"/>
                    <a:pt x="234311" y="84303"/>
                  </a:cubicBezTo>
                  <a:cubicBezTo>
                    <a:pt x="225922" y="84303"/>
                    <a:pt x="219366" y="82415"/>
                    <a:pt x="214640" y="78657"/>
                  </a:cubicBezTo>
                  <a:cubicBezTo>
                    <a:pt x="209911" y="74903"/>
                    <a:pt x="207548" y="69716"/>
                    <a:pt x="207548" y="63119"/>
                  </a:cubicBezTo>
                  <a:lnTo>
                    <a:pt x="207548" y="62453"/>
                  </a:lnTo>
                  <a:close/>
                  <a:moveTo>
                    <a:pt x="273746" y="14753"/>
                  </a:moveTo>
                  <a:lnTo>
                    <a:pt x="273746" y="0"/>
                  </a:lnTo>
                  <a:lnTo>
                    <a:pt x="289984" y="0"/>
                  </a:lnTo>
                  <a:lnTo>
                    <a:pt x="289984" y="14753"/>
                  </a:lnTo>
                  <a:lnTo>
                    <a:pt x="273746" y="14753"/>
                  </a:lnTo>
                  <a:close/>
                  <a:moveTo>
                    <a:pt x="273746" y="82242"/>
                  </a:moveTo>
                  <a:lnTo>
                    <a:pt x="273746" y="21504"/>
                  </a:lnTo>
                  <a:lnTo>
                    <a:pt x="289984" y="21504"/>
                  </a:lnTo>
                  <a:lnTo>
                    <a:pt x="289984" y="82242"/>
                  </a:lnTo>
                  <a:lnTo>
                    <a:pt x="273746" y="82242"/>
                  </a:lnTo>
                  <a:close/>
                  <a:moveTo>
                    <a:pt x="339332" y="74691"/>
                  </a:moveTo>
                  <a:cubicBezTo>
                    <a:pt x="337275" y="77858"/>
                    <a:pt x="334588" y="80261"/>
                    <a:pt x="331270" y="81918"/>
                  </a:cubicBezTo>
                  <a:cubicBezTo>
                    <a:pt x="327953" y="83575"/>
                    <a:pt x="324102" y="84415"/>
                    <a:pt x="319701" y="84415"/>
                  </a:cubicBezTo>
                  <a:cubicBezTo>
                    <a:pt x="313811" y="84415"/>
                    <a:pt x="309273" y="82739"/>
                    <a:pt x="306092" y="79403"/>
                  </a:cubicBezTo>
                  <a:cubicBezTo>
                    <a:pt x="302908" y="76045"/>
                    <a:pt x="301309" y="71279"/>
                    <a:pt x="301309" y="65104"/>
                  </a:cubicBezTo>
                  <a:cubicBezTo>
                    <a:pt x="301309" y="59365"/>
                    <a:pt x="302908" y="54999"/>
                    <a:pt x="306092" y="51987"/>
                  </a:cubicBezTo>
                  <a:cubicBezTo>
                    <a:pt x="309273" y="48975"/>
                    <a:pt x="314535" y="46918"/>
                    <a:pt x="321873" y="45790"/>
                  </a:cubicBezTo>
                  <a:cubicBezTo>
                    <a:pt x="323551" y="45524"/>
                    <a:pt x="325763" y="45239"/>
                    <a:pt x="328468" y="44897"/>
                  </a:cubicBezTo>
                  <a:cubicBezTo>
                    <a:pt x="335369" y="44000"/>
                    <a:pt x="338820" y="41997"/>
                    <a:pt x="338820" y="38909"/>
                  </a:cubicBezTo>
                  <a:cubicBezTo>
                    <a:pt x="338820" y="36448"/>
                    <a:pt x="338057" y="34676"/>
                    <a:pt x="336533" y="33627"/>
                  </a:cubicBezTo>
                  <a:cubicBezTo>
                    <a:pt x="335006" y="32561"/>
                    <a:pt x="332452" y="32028"/>
                    <a:pt x="328868" y="32028"/>
                  </a:cubicBezTo>
                  <a:cubicBezTo>
                    <a:pt x="325590" y="32028"/>
                    <a:pt x="323076" y="32676"/>
                    <a:pt x="321322" y="33991"/>
                  </a:cubicBezTo>
                  <a:cubicBezTo>
                    <a:pt x="319567" y="35288"/>
                    <a:pt x="318692" y="37155"/>
                    <a:pt x="318692" y="39597"/>
                  </a:cubicBezTo>
                  <a:lnTo>
                    <a:pt x="318692" y="40491"/>
                  </a:lnTo>
                  <a:lnTo>
                    <a:pt x="303481" y="40491"/>
                  </a:lnTo>
                  <a:lnTo>
                    <a:pt x="303481" y="39367"/>
                  </a:lnTo>
                  <a:cubicBezTo>
                    <a:pt x="303481" y="33134"/>
                    <a:pt x="305671" y="28234"/>
                    <a:pt x="310076" y="24668"/>
                  </a:cubicBezTo>
                  <a:cubicBezTo>
                    <a:pt x="314460" y="21105"/>
                    <a:pt x="320540" y="19328"/>
                    <a:pt x="328277" y="19328"/>
                  </a:cubicBezTo>
                  <a:cubicBezTo>
                    <a:pt x="336778" y="19328"/>
                    <a:pt x="343279" y="20798"/>
                    <a:pt x="347814" y="23753"/>
                  </a:cubicBezTo>
                  <a:cubicBezTo>
                    <a:pt x="352331" y="26689"/>
                    <a:pt x="354601" y="30958"/>
                    <a:pt x="354601" y="36506"/>
                  </a:cubicBezTo>
                  <a:lnTo>
                    <a:pt x="354601" y="70995"/>
                  </a:lnTo>
                  <a:cubicBezTo>
                    <a:pt x="354601" y="73531"/>
                    <a:pt x="354867" y="75437"/>
                    <a:pt x="355382" y="76676"/>
                  </a:cubicBezTo>
                  <a:cubicBezTo>
                    <a:pt x="355915" y="77933"/>
                    <a:pt x="356794" y="78866"/>
                    <a:pt x="358033" y="79497"/>
                  </a:cubicBezTo>
                  <a:lnTo>
                    <a:pt x="358033" y="82242"/>
                  </a:lnTo>
                  <a:lnTo>
                    <a:pt x="341108" y="82242"/>
                  </a:lnTo>
                  <a:cubicBezTo>
                    <a:pt x="340553" y="81194"/>
                    <a:pt x="340135" y="80048"/>
                    <a:pt x="339829" y="78773"/>
                  </a:cubicBezTo>
                  <a:cubicBezTo>
                    <a:pt x="339523" y="77515"/>
                    <a:pt x="339371" y="76143"/>
                    <a:pt x="339332" y="74691"/>
                  </a:cubicBezTo>
                  <a:close/>
                  <a:moveTo>
                    <a:pt x="339047" y="52369"/>
                  </a:moveTo>
                  <a:cubicBezTo>
                    <a:pt x="336396" y="53608"/>
                    <a:pt x="333349" y="54581"/>
                    <a:pt x="329916" y="55323"/>
                  </a:cubicBezTo>
                  <a:cubicBezTo>
                    <a:pt x="326469" y="56069"/>
                    <a:pt x="324693" y="56468"/>
                    <a:pt x="324582" y="56505"/>
                  </a:cubicBezTo>
                  <a:cubicBezTo>
                    <a:pt x="321704" y="57326"/>
                    <a:pt x="319701" y="58335"/>
                    <a:pt x="318555" y="59574"/>
                  </a:cubicBezTo>
                  <a:cubicBezTo>
                    <a:pt x="317431" y="60795"/>
                    <a:pt x="316862" y="62492"/>
                    <a:pt x="316862" y="64647"/>
                  </a:cubicBezTo>
                  <a:cubicBezTo>
                    <a:pt x="316862" y="66877"/>
                    <a:pt x="317586" y="68649"/>
                    <a:pt x="319034" y="69964"/>
                  </a:cubicBezTo>
                  <a:cubicBezTo>
                    <a:pt x="320500" y="71279"/>
                    <a:pt x="322445" y="71946"/>
                    <a:pt x="324906" y="71946"/>
                  </a:cubicBezTo>
                  <a:cubicBezTo>
                    <a:pt x="329307" y="71946"/>
                    <a:pt x="332758" y="70710"/>
                    <a:pt x="335272" y="68231"/>
                  </a:cubicBezTo>
                  <a:cubicBezTo>
                    <a:pt x="337790" y="65771"/>
                    <a:pt x="339047" y="62395"/>
                    <a:pt x="339047" y="58108"/>
                  </a:cubicBezTo>
                  <a:lnTo>
                    <a:pt x="339047" y="52369"/>
                  </a:lnTo>
                  <a:close/>
                </a:path>
              </a:pathLst>
            </a:custGeom>
            <a:solidFill>
              <a:srgbClr val="72727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="" xmlns:a16="http://schemas.microsoft.com/office/drawing/2014/main" id="{26A0A193-CA38-4E90-81C2-49C1AF97D93E}"/>
                </a:ext>
              </a:extLst>
            </p:cNvPr>
            <p:cNvSpPr txBox="1"/>
            <p:nvPr/>
          </p:nvSpPr>
          <p:spPr>
            <a:xfrm>
              <a:off x="10270962" y="1650226"/>
              <a:ext cx="532178" cy="242089"/>
            </a:xfrm>
            <a:prstGeom prst="rect">
              <a:avLst/>
            </a:prstGeom>
            <a:noFill/>
            <a:ln>
              <a:solidFill>
                <a:srgbClr val="C8102E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C8102E"/>
                  </a:solidFill>
                </a:rPr>
                <a:t>Line</a:t>
              </a:r>
              <a:r>
                <a:rPr lang="et-EE" sz="900" b="1" dirty="0" smtClean="0">
                  <a:solidFill>
                    <a:srgbClr val="C8102E"/>
                  </a:solidFill>
                </a:rPr>
                <a:t> </a:t>
              </a:r>
              <a:r>
                <a:rPr lang="et-EE" sz="900" b="1" dirty="0">
                  <a:solidFill>
                    <a:srgbClr val="C8102E"/>
                  </a:solidFill>
                </a:rPr>
                <a:t>2</a:t>
              </a:r>
            </a:p>
          </p:txBody>
        </p:sp>
        <p:sp>
          <p:nvSpPr>
            <p:cNvPr id="328" name="TextBox 327">
              <a:extLst>
                <a:ext uri="{FF2B5EF4-FFF2-40B4-BE49-F238E27FC236}">
                  <a16:creationId xmlns="" xmlns:a16="http://schemas.microsoft.com/office/drawing/2014/main" id="{C6C27A89-F171-407B-A8A8-7650B72CCB6B}"/>
                </a:ext>
              </a:extLst>
            </p:cNvPr>
            <p:cNvSpPr txBox="1"/>
            <p:nvPr/>
          </p:nvSpPr>
          <p:spPr>
            <a:xfrm>
              <a:off x="8060209" y="1308585"/>
              <a:ext cx="532178" cy="242089"/>
            </a:xfrm>
            <a:prstGeom prst="rect">
              <a:avLst/>
            </a:prstGeom>
            <a:noFill/>
            <a:ln>
              <a:solidFill>
                <a:srgbClr val="C8102E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C8102E"/>
                  </a:solidFill>
                </a:rPr>
                <a:t>Line</a:t>
              </a:r>
              <a:r>
                <a:rPr lang="et-EE" sz="900" b="1" dirty="0" smtClean="0">
                  <a:solidFill>
                    <a:srgbClr val="C8102E"/>
                  </a:solidFill>
                </a:rPr>
                <a:t> </a:t>
              </a:r>
              <a:r>
                <a:rPr lang="en-US" sz="900" b="1" dirty="0">
                  <a:solidFill>
                    <a:srgbClr val="C8102E"/>
                  </a:solidFill>
                </a:rPr>
                <a:t>1</a:t>
              </a:r>
              <a:endParaRPr lang="et-EE" sz="900" b="1" dirty="0">
                <a:solidFill>
                  <a:srgbClr val="C8102E"/>
                </a:solidFill>
              </a:endParaRPr>
            </a:p>
          </p:txBody>
        </p:sp>
        <p:sp>
          <p:nvSpPr>
            <p:cNvPr id="329" name="TextBox 328">
              <a:extLst>
                <a:ext uri="{FF2B5EF4-FFF2-40B4-BE49-F238E27FC236}">
                  <a16:creationId xmlns="" xmlns:a16="http://schemas.microsoft.com/office/drawing/2014/main" id="{D0AED2C9-3CA8-4471-A618-31A8786750DD}"/>
                </a:ext>
              </a:extLst>
            </p:cNvPr>
            <p:cNvSpPr txBox="1"/>
            <p:nvPr/>
          </p:nvSpPr>
          <p:spPr>
            <a:xfrm>
              <a:off x="8806017" y="2907294"/>
              <a:ext cx="532178" cy="242089"/>
            </a:xfrm>
            <a:prstGeom prst="rect">
              <a:avLst/>
            </a:prstGeom>
            <a:noFill/>
            <a:ln>
              <a:solidFill>
                <a:srgbClr val="C8102E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C8102E"/>
                  </a:solidFill>
                </a:rPr>
                <a:t>Line</a:t>
              </a:r>
              <a:r>
                <a:rPr lang="et-EE" sz="900" b="1" dirty="0" smtClean="0">
                  <a:solidFill>
                    <a:srgbClr val="C8102E"/>
                  </a:solidFill>
                </a:rPr>
                <a:t> </a:t>
              </a:r>
              <a:r>
                <a:rPr lang="en-US" sz="900" b="1" dirty="0">
                  <a:solidFill>
                    <a:srgbClr val="C8102E"/>
                  </a:solidFill>
                </a:rPr>
                <a:t>3</a:t>
              </a:r>
              <a:endParaRPr lang="et-EE" sz="900" b="1" dirty="0">
                <a:solidFill>
                  <a:srgbClr val="C8102E"/>
                </a:solidFill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="" xmlns:a16="http://schemas.microsoft.com/office/drawing/2014/main" id="{28FD21FE-02B7-471A-A104-E4BDF3C081C1}"/>
                </a:ext>
              </a:extLst>
            </p:cNvPr>
            <p:cNvSpPr txBox="1"/>
            <p:nvPr/>
          </p:nvSpPr>
          <p:spPr>
            <a:xfrm>
              <a:off x="8388347" y="4602648"/>
              <a:ext cx="532178" cy="242089"/>
            </a:xfrm>
            <a:prstGeom prst="rect">
              <a:avLst/>
            </a:prstGeom>
            <a:noFill/>
            <a:ln>
              <a:solidFill>
                <a:srgbClr val="C8102E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C8102E"/>
                  </a:solidFill>
                </a:rPr>
                <a:t>Line</a:t>
              </a:r>
              <a:r>
                <a:rPr lang="et-EE" sz="900" b="1" dirty="0" smtClean="0">
                  <a:solidFill>
                    <a:srgbClr val="C8102E"/>
                  </a:solidFill>
                </a:rPr>
                <a:t> </a:t>
              </a:r>
              <a:r>
                <a:rPr lang="en-US" sz="900" b="1" dirty="0">
                  <a:solidFill>
                    <a:srgbClr val="C8102E"/>
                  </a:solidFill>
                </a:rPr>
                <a:t>4</a:t>
              </a:r>
              <a:endParaRPr lang="et-EE" sz="900" b="1" dirty="0">
                <a:solidFill>
                  <a:srgbClr val="C8102E"/>
                </a:solidFill>
              </a:endParaRPr>
            </a:p>
          </p:txBody>
        </p:sp>
        <p:sp>
          <p:nvSpPr>
            <p:cNvPr id="331" name="TextBox 330">
              <a:extLst>
                <a:ext uri="{FF2B5EF4-FFF2-40B4-BE49-F238E27FC236}">
                  <a16:creationId xmlns="" xmlns:a16="http://schemas.microsoft.com/office/drawing/2014/main" id="{ADDB05F0-E755-41FD-A105-7843B508F578}"/>
                </a:ext>
              </a:extLst>
            </p:cNvPr>
            <p:cNvSpPr txBox="1"/>
            <p:nvPr/>
          </p:nvSpPr>
          <p:spPr>
            <a:xfrm>
              <a:off x="9877503" y="5534251"/>
              <a:ext cx="532178" cy="242089"/>
            </a:xfrm>
            <a:prstGeom prst="rect">
              <a:avLst/>
            </a:prstGeom>
            <a:noFill/>
            <a:ln>
              <a:solidFill>
                <a:srgbClr val="C8102E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C8102E"/>
                  </a:solidFill>
                </a:rPr>
                <a:t>Line</a:t>
              </a:r>
              <a:r>
                <a:rPr lang="et-EE" sz="900" b="1" dirty="0" smtClean="0">
                  <a:solidFill>
                    <a:srgbClr val="C8102E"/>
                  </a:solidFill>
                </a:rPr>
                <a:t> </a:t>
              </a:r>
              <a:r>
                <a:rPr lang="en-US" sz="900" b="1" dirty="0">
                  <a:solidFill>
                    <a:srgbClr val="C8102E"/>
                  </a:solidFill>
                </a:rPr>
                <a:t>5</a:t>
              </a:r>
              <a:endParaRPr lang="et-EE" sz="900" b="1" dirty="0">
                <a:solidFill>
                  <a:srgbClr val="C8102E"/>
                </a:solidFill>
              </a:endParaRPr>
            </a:p>
          </p:txBody>
        </p:sp>
        <p:sp>
          <p:nvSpPr>
            <p:cNvPr id="332" name="TextBox 331">
              <a:extLst>
                <a:ext uri="{FF2B5EF4-FFF2-40B4-BE49-F238E27FC236}">
                  <a16:creationId xmlns="" xmlns:a16="http://schemas.microsoft.com/office/drawing/2014/main" id="{C3180C56-FB6F-48DF-B9B6-F1131F3395F4}"/>
                </a:ext>
              </a:extLst>
            </p:cNvPr>
            <p:cNvSpPr txBox="1"/>
            <p:nvPr/>
          </p:nvSpPr>
          <p:spPr>
            <a:xfrm>
              <a:off x="10528998" y="4154097"/>
              <a:ext cx="532178" cy="242089"/>
            </a:xfrm>
            <a:prstGeom prst="rect">
              <a:avLst/>
            </a:prstGeom>
            <a:noFill/>
            <a:ln>
              <a:solidFill>
                <a:srgbClr val="C8102E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C8102E"/>
                  </a:solidFill>
                </a:rPr>
                <a:t>Line</a:t>
              </a:r>
              <a:r>
                <a:rPr lang="et-EE" sz="900" b="1" dirty="0" smtClean="0">
                  <a:solidFill>
                    <a:srgbClr val="C8102E"/>
                  </a:solidFill>
                </a:rPr>
                <a:t> </a:t>
              </a:r>
              <a:r>
                <a:rPr lang="en-US" sz="900" b="1" dirty="0">
                  <a:solidFill>
                    <a:srgbClr val="C8102E"/>
                  </a:solidFill>
                </a:rPr>
                <a:t>6</a:t>
              </a:r>
              <a:endParaRPr lang="et-EE" sz="900" b="1" dirty="0">
                <a:solidFill>
                  <a:srgbClr val="C8102E"/>
                </a:solidFill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="" xmlns:a16="http://schemas.microsoft.com/office/drawing/2014/main" id="{0B4CC534-5A6E-4488-8251-34D9BD59785F}"/>
                </a:ext>
              </a:extLst>
            </p:cNvPr>
            <p:cNvSpPr txBox="1"/>
            <p:nvPr/>
          </p:nvSpPr>
          <p:spPr>
            <a:xfrm>
              <a:off x="6420343" y="2583161"/>
              <a:ext cx="532178" cy="242089"/>
            </a:xfrm>
            <a:prstGeom prst="rect">
              <a:avLst/>
            </a:prstGeom>
            <a:noFill/>
            <a:ln>
              <a:solidFill>
                <a:srgbClr val="C8102E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C8102E"/>
                  </a:solidFill>
                </a:rPr>
                <a:t>Line</a:t>
              </a:r>
              <a:r>
                <a:rPr lang="et-EE" sz="900" b="1" dirty="0" smtClean="0">
                  <a:solidFill>
                    <a:srgbClr val="C8102E"/>
                  </a:solidFill>
                </a:rPr>
                <a:t> </a:t>
              </a:r>
              <a:r>
                <a:rPr lang="en-US" sz="900" b="1" dirty="0">
                  <a:solidFill>
                    <a:srgbClr val="C8102E"/>
                  </a:solidFill>
                </a:rPr>
                <a:t>7</a:t>
              </a:r>
              <a:endParaRPr lang="et-EE" sz="900" b="1" dirty="0">
                <a:solidFill>
                  <a:srgbClr val="C8102E"/>
                </a:solidFill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0F540909-3393-4A6C-B9B3-F7C1C50B8B72}"/>
                </a:ext>
              </a:extLst>
            </p:cNvPr>
            <p:cNvGrpSpPr/>
            <p:nvPr/>
          </p:nvGrpSpPr>
          <p:grpSpPr>
            <a:xfrm>
              <a:off x="4590720" y="4317966"/>
              <a:ext cx="2126236" cy="1065191"/>
              <a:chOff x="4590720" y="4317966"/>
              <a:chExt cx="2126236" cy="1065191"/>
            </a:xfrm>
          </p:grpSpPr>
          <p:sp>
            <p:nvSpPr>
              <p:cNvPr id="310" name="Freeform: Shape 309">
                <a:extLst>
                  <a:ext uri="{FF2B5EF4-FFF2-40B4-BE49-F238E27FC236}">
                    <a16:creationId xmlns="" xmlns:a16="http://schemas.microsoft.com/office/drawing/2014/main" id="{911E660E-7822-4A4F-B49C-3EEA1473B155}"/>
                  </a:ext>
                </a:extLst>
              </p:cNvPr>
              <p:cNvSpPr/>
              <p:nvPr/>
            </p:nvSpPr>
            <p:spPr>
              <a:xfrm>
                <a:off x="4590720" y="4502316"/>
                <a:ext cx="488794" cy="1"/>
              </a:xfrm>
              <a:custGeom>
                <a:avLst/>
                <a:gdLst>
                  <a:gd name="connsiteX0" fmla="*/ 539311 w 539310"/>
                  <a:gd name="connsiteY0" fmla="*/ 0 h 1"/>
                  <a:gd name="connsiteX1" fmla="*/ 0 w 539310"/>
                  <a:gd name="connsiteY1" fmla="*/ 0 h 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9310" h="1">
                    <a:moveTo>
                      <a:pt x="539311" y="0"/>
                    </a:moveTo>
                    <a:lnTo>
                      <a:pt x="0" y="0"/>
                    </a:lnTo>
                  </a:path>
                </a:pathLst>
              </a:custGeom>
              <a:ln w="42904" cap="flat">
                <a:solidFill>
                  <a:srgbClr val="E31E2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="" xmlns:a16="http://schemas.microsoft.com/office/drawing/2014/main" id="{D65ECD6D-408D-4856-90F2-784375F36B2C}"/>
                  </a:ext>
                </a:extLst>
              </p:cNvPr>
              <p:cNvSpPr/>
              <p:nvPr/>
            </p:nvSpPr>
            <p:spPr>
              <a:xfrm>
                <a:off x="4590720" y="4748271"/>
                <a:ext cx="488794" cy="1"/>
              </a:xfrm>
              <a:custGeom>
                <a:avLst/>
                <a:gdLst>
                  <a:gd name="connsiteX0" fmla="*/ 539311 w 539310"/>
                  <a:gd name="connsiteY0" fmla="*/ 0 h 1"/>
                  <a:gd name="connsiteX1" fmla="*/ 0 w 539310"/>
                  <a:gd name="connsiteY1" fmla="*/ 0 h 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9310" h="1">
                    <a:moveTo>
                      <a:pt x="539311" y="0"/>
                    </a:moveTo>
                    <a:lnTo>
                      <a:pt x="0" y="0"/>
                    </a:lnTo>
                  </a:path>
                </a:pathLst>
              </a:custGeom>
              <a:ln w="42904" cap="flat">
                <a:solidFill>
                  <a:srgbClr val="9D9E9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="" xmlns:a16="http://schemas.microsoft.com/office/drawing/2014/main" id="{48EFB362-D537-4BBD-8B45-725167C64F0B}"/>
                  </a:ext>
                </a:extLst>
              </p:cNvPr>
              <p:cNvSpPr/>
              <p:nvPr/>
            </p:nvSpPr>
            <p:spPr>
              <a:xfrm>
                <a:off x="4590720" y="4988394"/>
                <a:ext cx="488794" cy="1"/>
              </a:xfrm>
              <a:custGeom>
                <a:avLst/>
                <a:gdLst>
                  <a:gd name="connsiteX0" fmla="*/ 539311 w 539310"/>
                  <a:gd name="connsiteY0" fmla="*/ 0 h 1"/>
                  <a:gd name="connsiteX1" fmla="*/ 0 w 539310"/>
                  <a:gd name="connsiteY1" fmla="*/ 0 h 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9310" h="1">
                    <a:moveTo>
                      <a:pt x="539311" y="0"/>
                    </a:moveTo>
                    <a:lnTo>
                      <a:pt x="0" y="0"/>
                    </a:lnTo>
                  </a:path>
                </a:pathLst>
              </a:custGeom>
              <a:ln w="42893" cap="flat">
                <a:solidFill>
                  <a:srgbClr val="EF7F1A"/>
                </a:solidFill>
                <a:prstDash val="sysDot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="" xmlns:a16="http://schemas.microsoft.com/office/drawing/2014/main" id="{70A30FFC-0ACC-42D4-BDD3-4E5D2CEF9CAC}"/>
                  </a:ext>
                </a:extLst>
              </p:cNvPr>
              <p:cNvSpPr/>
              <p:nvPr/>
            </p:nvSpPr>
            <p:spPr>
              <a:xfrm>
                <a:off x="4590720" y="5219592"/>
                <a:ext cx="488794" cy="1"/>
              </a:xfrm>
              <a:custGeom>
                <a:avLst/>
                <a:gdLst>
                  <a:gd name="connsiteX0" fmla="*/ 539311 w 539310"/>
                  <a:gd name="connsiteY0" fmla="*/ 0 h 1"/>
                  <a:gd name="connsiteX1" fmla="*/ 0 w 539310"/>
                  <a:gd name="connsiteY1" fmla="*/ 0 h 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9310" h="1">
                    <a:moveTo>
                      <a:pt x="539311" y="0"/>
                    </a:moveTo>
                    <a:lnTo>
                      <a:pt x="0" y="0"/>
                    </a:lnTo>
                  </a:path>
                </a:pathLst>
              </a:custGeom>
              <a:ln w="42893" cap="flat">
                <a:solidFill>
                  <a:srgbClr val="008DD2"/>
                </a:solidFill>
                <a:prstDash val="sysDot"/>
                <a:miter/>
              </a:ln>
            </p:spPr>
            <p:txBody>
              <a:bodyPr rtlCol="0" anchor="ctr"/>
              <a:lstStyle/>
              <a:p>
                <a:endParaRPr lang="et-EE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="" xmlns:a16="http://schemas.microsoft.com/office/drawing/2014/main" id="{3EE7DD27-3581-423D-997D-035B5EFCC92C}"/>
                  </a:ext>
                </a:extLst>
              </p:cNvPr>
              <p:cNvSpPr/>
              <p:nvPr/>
            </p:nvSpPr>
            <p:spPr>
              <a:xfrm>
                <a:off x="5102915" y="4317966"/>
                <a:ext cx="1614041" cy="1065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000" b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Eesti</a:t>
                </a:r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000" b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Raudtee</a:t>
                </a:r>
                <a:endPara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000" b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Edelaraudtee</a:t>
                </a:r>
                <a:endPara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Rail Baltic</a:t>
                </a:r>
                <a:r>
                  <a:rPr lang="et-EE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</a:t>
                </a:r>
                <a:endPara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Helsinki–Tallinn </a:t>
                </a:r>
                <a:r>
                  <a:rPr lang="en-US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tunnel</a:t>
                </a:r>
                <a:endParaRPr lang="et-E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342" name="Text Placeholder 2">
            <a:extLst>
              <a:ext uri="{FF2B5EF4-FFF2-40B4-BE49-F238E27FC236}">
                <a16:creationId xmlns="" xmlns:a16="http://schemas.microsoft.com/office/drawing/2014/main" id="{D39A0E67-2D5D-4EA6-9668-A1913FA106C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5350" y="1900801"/>
            <a:ext cx="3125288" cy="3304951"/>
          </a:xfrm>
        </p:spPr>
        <p:txBody>
          <a:bodyPr>
            <a:normAutofit/>
          </a:bodyPr>
          <a:lstStyle/>
          <a:p>
            <a:pPr marL="268288" lvl="0" indent="-2682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C8102E"/>
                </a:solidFill>
              </a:rPr>
              <a:t>Stage</a:t>
            </a:r>
            <a:r>
              <a:rPr lang="et-EE" sz="1800" dirty="0" smtClean="0">
                <a:solidFill>
                  <a:srgbClr val="C8102E"/>
                </a:solidFill>
              </a:rPr>
              <a:t>1 </a:t>
            </a:r>
            <a:r>
              <a:rPr lang="et-EE" sz="1800" dirty="0"/>
              <a:t>(2020 - 2024)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Line </a:t>
            </a:r>
            <a:r>
              <a:rPr lang="et-EE" sz="1800" dirty="0" smtClean="0"/>
              <a:t>2</a:t>
            </a:r>
            <a:r>
              <a:rPr lang="et-EE" sz="1800" dirty="0"/>
              <a:t>, 3, 4, 6</a:t>
            </a:r>
            <a:endParaRPr lang="en-US" sz="1800" dirty="0"/>
          </a:p>
          <a:p>
            <a:pPr marL="268288" lvl="0" indent="-268288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t-EE" sz="1800" dirty="0"/>
          </a:p>
          <a:p>
            <a:pPr marL="268288" lvl="0" indent="-2682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C8102E"/>
                </a:solidFill>
              </a:rPr>
              <a:t>Stage</a:t>
            </a:r>
            <a:r>
              <a:rPr lang="et-EE" sz="1800" dirty="0" smtClean="0">
                <a:solidFill>
                  <a:srgbClr val="C8102E"/>
                </a:solidFill>
              </a:rPr>
              <a:t> </a:t>
            </a:r>
            <a:r>
              <a:rPr lang="et-EE" sz="1800" dirty="0">
                <a:solidFill>
                  <a:srgbClr val="C8102E"/>
                </a:solidFill>
              </a:rPr>
              <a:t>2 </a:t>
            </a:r>
            <a:r>
              <a:rPr lang="et-EE" sz="1800" dirty="0"/>
              <a:t>(2021 - 2024)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Line</a:t>
            </a:r>
            <a:r>
              <a:rPr lang="et-EE" sz="1800" dirty="0" smtClean="0"/>
              <a:t> </a:t>
            </a:r>
            <a:r>
              <a:rPr lang="et-EE" sz="1800" dirty="0"/>
              <a:t>1, 5</a:t>
            </a:r>
            <a:endParaRPr lang="en-US" sz="1800" dirty="0"/>
          </a:p>
          <a:p>
            <a:pPr marL="268288" lvl="0" indent="-268288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t-EE" sz="1800" dirty="0"/>
          </a:p>
          <a:p>
            <a:pPr marL="268288" lvl="0" indent="-2682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C8102E"/>
                </a:solidFill>
              </a:rPr>
              <a:t>Stage</a:t>
            </a:r>
            <a:r>
              <a:rPr lang="et-EE" sz="1800" dirty="0" smtClean="0">
                <a:solidFill>
                  <a:srgbClr val="C8102E"/>
                </a:solidFill>
              </a:rPr>
              <a:t> </a:t>
            </a:r>
            <a:r>
              <a:rPr lang="et-EE" sz="1800" dirty="0">
                <a:solidFill>
                  <a:srgbClr val="C8102E"/>
                </a:solidFill>
              </a:rPr>
              <a:t>3 </a:t>
            </a:r>
            <a:r>
              <a:rPr lang="et-EE" sz="1800" dirty="0"/>
              <a:t>(2025 - 2027)</a:t>
            </a:r>
            <a:r>
              <a:rPr lang="en-US" sz="1800" dirty="0"/>
              <a:t> </a:t>
            </a:r>
            <a:r>
              <a:rPr lang="en-US" sz="1600" dirty="0"/>
              <a:t>Gradual introduction of ETCS systems throughout the </a:t>
            </a:r>
            <a:r>
              <a:rPr lang="en-US" sz="1600" dirty="0" smtClean="0"/>
              <a:t>railway network</a:t>
            </a:r>
            <a:endParaRPr lang="et-EE" sz="1600" dirty="0"/>
          </a:p>
        </p:txBody>
      </p:sp>
      <p:sp>
        <p:nvSpPr>
          <p:cNvPr id="345" name="Title 344">
            <a:extLst>
              <a:ext uri="{FF2B5EF4-FFF2-40B4-BE49-F238E27FC236}">
                <a16:creationId xmlns="" xmlns:a16="http://schemas.microsoft.com/office/drawing/2014/main" id="{7DF75E59-E407-43C6-BB4F-0AD114FF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Stages of modernization</a:t>
            </a:r>
            <a:r>
              <a:rPr lang="et-EE" sz="3200" dirty="0"/>
              <a:t/>
            </a:r>
            <a:br>
              <a:rPr lang="et-EE" sz="3200" dirty="0"/>
            </a:b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15515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ECD9FF-9524-4154-AC0B-70AE3564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89" y="558511"/>
            <a:ext cx="10800000" cy="720000"/>
          </a:xfrm>
        </p:spPr>
        <p:txBody>
          <a:bodyPr>
            <a:normAutofit/>
          </a:bodyPr>
          <a:lstStyle/>
          <a:p>
            <a:r>
              <a:rPr lang="en-US" sz="3200" dirty="0"/>
              <a:t>Concept of modernization of </a:t>
            </a:r>
            <a:r>
              <a:rPr lang="en-US" sz="3200" dirty="0" smtClean="0"/>
              <a:t>signal</a:t>
            </a:r>
            <a:r>
              <a:rPr lang="et-EE" sz="3200" dirty="0" smtClean="0"/>
              <a:t>l</a:t>
            </a:r>
            <a:r>
              <a:rPr lang="en-US" sz="3200" dirty="0" err="1" smtClean="0"/>
              <a:t>ing</a:t>
            </a:r>
            <a:r>
              <a:rPr lang="en-US" sz="3200" dirty="0" smtClean="0"/>
              <a:t> </a:t>
            </a:r>
            <a:r>
              <a:rPr lang="en-US" sz="3200" dirty="0" smtClean="0"/>
              <a:t>system</a:t>
            </a:r>
            <a:endParaRPr lang="et-EE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64C86A-430B-4D36-A731-F4299DA1CCE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1800" dirty="0"/>
              <a:t>The modernization is to be carried out as separate sub-projects to allow the </a:t>
            </a:r>
            <a:r>
              <a:rPr lang="en-US" sz="1800" dirty="0" smtClean="0"/>
              <a:t>CCS suppliers </a:t>
            </a:r>
            <a:r>
              <a:rPr lang="en-US" sz="1800" dirty="0"/>
              <a:t>to focus on their core competencies </a:t>
            </a:r>
            <a:r>
              <a:rPr lang="en-US" sz="1800" dirty="0" smtClean="0"/>
              <a:t>(e.g. </a:t>
            </a:r>
            <a:r>
              <a:rPr lang="en-US" sz="1800" dirty="0"/>
              <a:t>the construction of equipment facilities is procured separately and is not the responsibility of the system suppliers</a:t>
            </a:r>
            <a:r>
              <a:rPr lang="en-US" sz="1800" dirty="0" smtClean="0"/>
              <a:t>)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1800" dirty="0"/>
              <a:t>Modernization work will start </a:t>
            </a:r>
            <a:r>
              <a:rPr lang="en-US" sz="1800" dirty="0" smtClean="0"/>
              <a:t>parallelly on </a:t>
            </a:r>
            <a:r>
              <a:rPr lang="en-US" sz="1800" dirty="0"/>
              <a:t>different sections of the </a:t>
            </a:r>
            <a:r>
              <a:rPr lang="en-US" sz="1800" dirty="0" smtClean="0"/>
              <a:t>track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1800" dirty="0" smtClean="0"/>
              <a:t>Open information session for system vendors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1800" dirty="0" smtClean="0"/>
              <a:t>Project </a:t>
            </a:r>
            <a:r>
              <a:rPr lang="en-US" sz="1800" dirty="0"/>
              <a:t>related news on our </a:t>
            </a:r>
            <a:r>
              <a:rPr lang="en-US" sz="1800" dirty="0" smtClean="0"/>
              <a:t>company</a:t>
            </a:r>
            <a:r>
              <a:rPr lang="et-EE" sz="1800" dirty="0" smtClean="0"/>
              <a:t>´s</a:t>
            </a:r>
            <a:r>
              <a:rPr lang="en-US" sz="1800" dirty="0" smtClean="0"/>
              <a:t> </a:t>
            </a:r>
            <a:r>
              <a:rPr lang="en-US" sz="1800" dirty="0"/>
              <a:t>website </a:t>
            </a:r>
            <a:r>
              <a:rPr lang="et-EE" sz="1800" dirty="0" smtClean="0">
                <a:solidFill>
                  <a:srgbClr val="C8102E"/>
                </a:solidFill>
                <a:hlinkClick r:id="rId2"/>
              </a:rPr>
              <a:t>https</a:t>
            </a:r>
            <a:r>
              <a:rPr lang="et-EE" sz="1800" dirty="0">
                <a:solidFill>
                  <a:srgbClr val="C8102E"/>
                </a:solidFill>
                <a:hlinkClick r:id="rId2"/>
              </a:rPr>
              <a:t>://www.evr.ee/et/ettevottest#uudised</a:t>
            </a:r>
            <a:endParaRPr lang="et-EE" sz="1800" dirty="0">
              <a:solidFill>
                <a:srgbClr val="C8102E"/>
              </a:solidFill>
            </a:endParaRP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1800" dirty="0"/>
              <a:t>Information on the project concept and a list of individual projects can be found in the National Procurement Register </a:t>
            </a:r>
            <a:r>
              <a:rPr lang="et-EE" sz="1800" dirty="0" smtClean="0">
                <a:solidFill>
                  <a:srgbClr val="C8102E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t-EE" sz="1800" dirty="0">
                <a:solidFill>
                  <a:srgbClr val="C8102E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://riigihanked.riik.ee/rhr-web/#/</a:t>
            </a:r>
            <a:endParaRPr lang="et-EE" sz="1800" dirty="0">
              <a:solidFill>
                <a:srgbClr val="C8102E"/>
              </a:solidFill>
            </a:endParaRPr>
          </a:p>
          <a:p>
            <a:pPr marL="266700" indent="-266700">
              <a:buFont typeface="Wingdings" panose="05000000000000000000" pitchFamily="2" charset="2"/>
              <a:buChar char="§"/>
            </a:pPr>
            <a:endParaRPr lang="et-EE" sz="1800" dirty="0"/>
          </a:p>
          <a:p>
            <a:pPr marL="266700" indent="-266700">
              <a:buFont typeface="Wingdings" panose="05000000000000000000" pitchFamily="2" charset="2"/>
              <a:buChar char="§"/>
            </a:pPr>
            <a:endParaRPr lang="et-EE" sz="1800" dirty="0"/>
          </a:p>
          <a:p>
            <a:endParaRPr lang="et-EE" sz="1800" dirty="0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0AF161A4-69DD-4CE8-ACB7-97B88771718A}"/>
              </a:ext>
            </a:extLst>
          </p:cNvPr>
          <p:cNvSpPr/>
          <p:nvPr/>
        </p:nvSpPr>
        <p:spPr>
          <a:xfrm>
            <a:off x="789896" y="4879073"/>
            <a:ext cx="991500" cy="720342"/>
          </a:xfrm>
          <a:custGeom>
            <a:avLst/>
            <a:gdLst>
              <a:gd name="connsiteX0" fmla="*/ 392128 w 414367"/>
              <a:gd name="connsiteY0" fmla="*/ 63438 h 301045"/>
              <a:gd name="connsiteX1" fmla="*/ 379516 w 414367"/>
              <a:gd name="connsiteY1" fmla="*/ 93881 h 301045"/>
              <a:gd name="connsiteX2" fmla="*/ 349066 w 414367"/>
              <a:gd name="connsiteY2" fmla="*/ 106517 h 301045"/>
              <a:gd name="connsiteX3" fmla="*/ 318616 w 414367"/>
              <a:gd name="connsiteY3" fmla="*/ 93897 h 301045"/>
              <a:gd name="connsiteX4" fmla="*/ 306000 w 414367"/>
              <a:gd name="connsiteY4" fmla="*/ 63438 h 301045"/>
              <a:gd name="connsiteX5" fmla="*/ 318616 w 414367"/>
              <a:gd name="connsiteY5" fmla="*/ 32979 h 301045"/>
              <a:gd name="connsiteX6" fmla="*/ 349066 w 414367"/>
              <a:gd name="connsiteY6" fmla="*/ 20359 h 301045"/>
              <a:gd name="connsiteX7" fmla="*/ 379516 w 414367"/>
              <a:gd name="connsiteY7" fmla="*/ 32995 h 301045"/>
              <a:gd name="connsiteX8" fmla="*/ 392128 w 414367"/>
              <a:gd name="connsiteY8" fmla="*/ 63438 h 301045"/>
              <a:gd name="connsiteX9" fmla="*/ 80891 w 414367"/>
              <a:gd name="connsiteY9" fmla="*/ 65284 h 301045"/>
              <a:gd name="connsiteX10" fmla="*/ 76213 w 414367"/>
              <a:gd name="connsiteY10" fmla="*/ 60605 h 301045"/>
              <a:gd name="connsiteX11" fmla="*/ 80891 w 414367"/>
              <a:gd name="connsiteY11" fmla="*/ 55927 h 301045"/>
              <a:gd name="connsiteX12" fmla="*/ 279118 w 414367"/>
              <a:gd name="connsiteY12" fmla="*/ 55927 h 301045"/>
              <a:gd name="connsiteX13" fmla="*/ 283796 w 414367"/>
              <a:gd name="connsiteY13" fmla="*/ 60605 h 301045"/>
              <a:gd name="connsiteX14" fmla="*/ 279118 w 414367"/>
              <a:gd name="connsiteY14" fmla="*/ 65284 h 301045"/>
              <a:gd name="connsiteX15" fmla="*/ 80891 w 414367"/>
              <a:gd name="connsiteY15" fmla="*/ 65284 h 301045"/>
              <a:gd name="connsiteX16" fmla="*/ 80891 w 414367"/>
              <a:gd name="connsiteY16" fmla="*/ 128115 h 301045"/>
              <a:gd name="connsiteX17" fmla="*/ 76213 w 414367"/>
              <a:gd name="connsiteY17" fmla="*/ 123436 h 301045"/>
              <a:gd name="connsiteX18" fmla="*/ 80891 w 414367"/>
              <a:gd name="connsiteY18" fmla="*/ 118757 h 301045"/>
              <a:gd name="connsiteX19" fmla="*/ 222058 w 414367"/>
              <a:gd name="connsiteY19" fmla="*/ 118757 h 301045"/>
              <a:gd name="connsiteX20" fmla="*/ 226736 w 414367"/>
              <a:gd name="connsiteY20" fmla="*/ 123436 h 301045"/>
              <a:gd name="connsiteX21" fmla="*/ 222058 w 414367"/>
              <a:gd name="connsiteY21" fmla="*/ 128115 h 301045"/>
              <a:gd name="connsiteX22" fmla="*/ 80891 w 414367"/>
              <a:gd name="connsiteY22" fmla="*/ 128115 h 301045"/>
              <a:gd name="connsiteX23" fmla="*/ 80891 w 414367"/>
              <a:gd name="connsiteY23" fmla="*/ 188203 h 301045"/>
              <a:gd name="connsiteX24" fmla="*/ 76213 w 414367"/>
              <a:gd name="connsiteY24" fmla="*/ 183524 h 301045"/>
              <a:gd name="connsiteX25" fmla="*/ 80891 w 414367"/>
              <a:gd name="connsiteY25" fmla="*/ 178845 h 301045"/>
              <a:gd name="connsiteX26" fmla="*/ 158580 w 414367"/>
              <a:gd name="connsiteY26" fmla="*/ 178845 h 301045"/>
              <a:gd name="connsiteX27" fmla="*/ 163258 w 414367"/>
              <a:gd name="connsiteY27" fmla="*/ 183524 h 301045"/>
              <a:gd name="connsiteX28" fmla="*/ 158580 w 414367"/>
              <a:gd name="connsiteY28" fmla="*/ 188203 h 301045"/>
              <a:gd name="connsiteX29" fmla="*/ 80891 w 414367"/>
              <a:gd name="connsiteY29" fmla="*/ 188203 h 301045"/>
              <a:gd name="connsiteX30" fmla="*/ 330574 w 414367"/>
              <a:gd name="connsiteY30" fmla="*/ 251670 h 301045"/>
              <a:gd name="connsiteX31" fmla="*/ 325896 w 414367"/>
              <a:gd name="connsiteY31" fmla="*/ 246991 h 301045"/>
              <a:gd name="connsiteX32" fmla="*/ 330574 w 414367"/>
              <a:gd name="connsiteY32" fmla="*/ 242313 h 301045"/>
              <a:gd name="connsiteX33" fmla="*/ 370494 w 414367"/>
              <a:gd name="connsiteY33" fmla="*/ 242313 h 301045"/>
              <a:gd name="connsiteX34" fmla="*/ 375172 w 414367"/>
              <a:gd name="connsiteY34" fmla="*/ 246991 h 301045"/>
              <a:gd name="connsiteX35" fmla="*/ 370494 w 414367"/>
              <a:gd name="connsiteY35" fmla="*/ 251670 h 301045"/>
              <a:gd name="connsiteX36" fmla="*/ 330574 w 414367"/>
              <a:gd name="connsiteY36" fmla="*/ 251670 h 301045"/>
              <a:gd name="connsiteX37" fmla="*/ 246432 w 414367"/>
              <a:gd name="connsiteY37" fmla="*/ 251670 h 301045"/>
              <a:gd name="connsiteX38" fmla="*/ 241754 w 414367"/>
              <a:gd name="connsiteY38" fmla="*/ 246991 h 301045"/>
              <a:gd name="connsiteX39" fmla="*/ 246432 w 414367"/>
              <a:gd name="connsiteY39" fmla="*/ 242313 h 301045"/>
              <a:gd name="connsiteX40" fmla="*/ 286352 w 414367"/>
              <a:gd name="connsiteY40" fmla="*/ 242313 h 301045"/>
              <a:gd name="connsiteX41" fmla="*/ 291030 w 414367"/>
              <a:gd name="connsiteY41" fmla="*/ 246991 h 301045"/>
              <a:gd name="connsiteX42" fmla="*/ 286352 w 414367"/>
              <a:gd name="connsiteY42" fmla="*/ 251670 h 301045"/>
              <a:gd name="connsiteX43" fmla="*/ 246432 w 414367"/>
              <a:gd name="connsiteY43" fmla="*/ 251670 h 301045"/>
              <a:gd name="connsiteX44" fmla="*/ 163661 w 414367"/>
              <a:gd name="connsiteY44" fmla="*/ 251670 h 301045"/>
              <a:gd name="connsiteX45" fmla="*/ 158983 w 414367"/>
              <a:gd name="connsiteY45" fmla="*/ 246991 h 301045"/>
              <a:gd name="connsiteX46" fmla="*/ 163661 w 414367"/>
              <a:gd name="connsiteY46" fmla="*/ 242313 h 301045"/>
              <a:gd name="connsiteX47" fmla="*/ 203581 w 414367"/>
              <a:gd name="connsiteY47" fmla="*/ 242313 h 301045"/>
              <a:gd name="connsiteX48" fmla="*/ 208259 w 414367"/>
              <a:gd name="connsiteY48" fmla="*/ 246991 h 301045"/>
              <a:gd name="connsiteX49" fmla="*/ 203581 w 414367"/>
              <a:gd name="connsiteY49" fmla="*/ 251670 h 301045"/>
              <a:gd name="connsiteX50" fmla="*/ 163661 w 414367"/>
              <a:gd name="connsiteY50" fmla="*/ 251670 h 301045"/>
              <a:gd name="connsiteX51" fmla="*/ 80891 w 414367"/>
              <a:gd name="connsiteY51" fmla="*/ 251670 h 301045"/>
              <a:gd name="connsiteX52" fmla="*/ 76213 w 414367"/>
              <a:gd name="connsiteY52" fmla="*/ 246991 h 301045"/>
              <a:gd name="connsiteX53" fmla="*/ 80891 w 414367"/>
              <a:gd name="connsiteY53" fmla="*/ 242313 h 301045"/>
              <a:gd name="connsiteX54" fmla="*/ 120811 w 414367"/>
              <a:gd name="connsiteY54" fmla="*/ 242313 h 301045"/>
              <a:gd name="connsiteX55" fmla="*/ 125489 w 414367"/>
              <a:gd name="connsiteY55" fmla="*/ 246991 h 301045"/>
              <a:gd name="connsiteX56" fmla="*/ 120811 w 414367"/>
              <a:gd name="connsiteY56" fmla="*/ 251670 h 301045"/>
              <a:gd name="connsiteX57" fmla="*/ 80891 w 414367"/>
              <a:gd name="connsiteY57" fmla="*/ 251670 h 301045"/>
              <a:gd name="connsiteX58" fmla="*/ 62199 w 414367"/>
              <a:gd name="connsiteY58" fmla="*/ 242809 h 301045"/>
              <a:gd name="connsiteX59" fmla="*/ 57163 w 414367"/>
              <a:gd name="connsiteY59" fmla="*/ 254970 h 301045"/>
              <a:gd name="connsiteX60" fmla="*/ 45004 w 414367"/>
              <a:gd name="connsiteY60" fmla="*/ 260006 h 301045"/>
              <a:gd name="connsiteX61" fmla="*/ 32845 w 414367"/>
              <a:gd name="connsiteY61" fmla="*/ 254967 h 301045"/>
              <a:gd name="connsiteX62" fmla="*/ 32574 w 414367"/>
              <a:gd name="connsiteY62" fmla="*/ 254673 h 301045"/>
              <a:gd name="connsiteX63" fmla="*/ 27809 w 414367"/>
              <a:gd name="connsiteY63" fmla="*/ 242809 h 301045"/>
              <a:gd name="connsiteX64" fmla="*/ 32850 w 414367"/>
              <a:gd name="connsiteY64" fmla="*/ 230651 h 301045"/>
              <a:gd name="connsiteX65" fmla="*/ 33163 w 414367"/>
              <a:gd name="connsiteY65" fmla="*/ 230367 h 301045"/>
              <a:gd name="connsiteX66" fmla="*/ 45004 w 414367"/>
              <a:gd name="connsiteY66" fmla="*/ 225609 h 301045"/>
              <a:gd name="connsiteX67" fmla="*/ 57161 w 414367"/>
              <a:gd name="connsiteY67" fmla="*/ 230648 h 301045"/>
              <a:gd name="connsiteX68" fmla="*/ 57426 w 414367"/>
              <a:gd name="connsiteY68" fmla="*/ 230937 h 301045"/>
              <a:gd name="connsiteX69" fmla="*/ 62199 w 414367"/>
              <a:gd name="connsiteY69" fmla="*/ 242809 h 301045"/>
              <a:gd name="connsiteX70" fmla="*/ 50549 w 414367"/>
              <a:gd name="connsiteY70" fmla="*/ 248355 h 301045"/>
              <a:gd name="connsiteX71" fmla="*/ 52843 w 414367"/>
              <a:gd name="connsiteY71" fmla="*/ 242809 h 301045"/>
              <a:gd name="connsiteX72" fmla="*/ 50727 w 414367"/>
              <a:gd name="connsiteY72" fmla="*/ 237433 h 301045"/>
              <a:gd name="connsiteX73" fmla="*/ 50547 w 414367"/>
              <a:gd name="connsiteY73" fmla="*/ 237263 h 301045"/>
              <a:gd name="connsiteX74" fmla="*/ 45004 w 414367"/>
              <a:gd name="connsiteY74" fmla="*/ 234966 h 301045"/>
              <a:gd name="connsiteX75" fmla="*/ 39644 w 414367"/>
              <a:gd name="connsiteY75" fmla="*/ 237072 h 301045"/>
              <a:gd name="connsiteX76" fmla="*/ 39464 w 414367"/>
              <a:gd name="connsiteY76" fmla="*/ 237266 h 301045"/>
              <a:gd name="connsiteX77" fmla="*/ 37165 w 414367"/>
              <a:gd name="connsiteY77" fmla="*/ 242809 h 301045"/>
              <a:gd name="connsiteX78" fmla="*/ 39265 w 414367"/>
              <a:gd name="connsiteY78" fmla="*/ 248172 h 301045"/>
              <a:gd name="connsiteX79" fmla="*/ 39459 w 414367"/>
              <a:gd name="connsiteY79" fmla="*/ 248352 h 301045"/>
              <a:gd name="connsiteX80" fmla="*/ 45004 w 414367"/>
              <a:gd name="connsiteY80" fmla="*/ 250649 h 301045"/>
              <a:gd name="connsiteX81" fmla="*/ 50549 w 414367"/>
              <a:gd name="connsiteY81" fmla="*/ 248355 h 301045"/>
              <a:gd name="connsiteX82" fmla="*/ 62199 w 414367"/>
              <a:gd name="connsiteY82" fmla="*/ 183524 h 301045"/>
              <a:gd name="connsiteX83" fmla="*/ 57161 w 414367"/>
              <a:gd name="connsiteY83" fmla="*/ 195696 h 301045"/>
              <a:gd name="connsiteX84" fmla="*/ 56848 w 414367"/>
              <a:gd name="connsiteY84" fmla="*/ 195980 h 301045"/>
              <a:gd name="connsiteX85" fmla="*/ 45004 w 414367"/>
              <a:gd name="connsiteY85" fmla="*/ 200740 h 301045"/>
              <a:gd name="connsiteX86" fmla="*/ 32848 w 414367"/>
              <a:gd name="connsiteY86" fmla="*/ 195677 h 301045"/>
              <a:gd name="connsiteX87" fmla="*/ 27809 w 414367"/>
              <a:gd name="connsiteY87" fmla="*/ 183524 h 301045"/>
              <a:gd name="connsiteX88" fmla="*/ 32850 w 414367"/>
              <a:gd name="connsiteY88" fmla="*/ 171366 h 301045"/>
              <a:gd name="connsiteX89" fmla="*/ 33163 w 414367"/>
              <a:gd name="connsiteY89" fmla="*/ 171082 h 301045"/>
              <a:gd name="connsiteX90" fmla="*/ 45004 w 414367"/>
              <a:gd name="connsiteY90" fmla="*/ 166324 h 301045"/>
              <a:gd name="connsiteX91" fmla="*/ 57161 w 414367"/>
              <a:gd name="connsiteY91" fmla="*/ 171363 h 301045"/>
              <a:gd name="connsiteX92" fmla="*/ 57426 w 414367"/>
              <a:gd name="connsiteY92" fmla="*/ 171653 h 301045"/>
              <a:gd name="connsiteX93" fmla="*/ 62199 w 414367"/>
              <a:gd name="connsiteY93" fmla="*/ 183524 h 301045"/>
              <a:gd name="connsiteX94" fmla="*/ 50547 w 414367"/>
              <a:gd name="connsiteY94" fmla="*/ 189081 h 301045"/>
              <a:gd name="connsiteX95" fmla="*/ 52843 w 414367"/>
              <a:gd name="connsiteY95" fmla="*/ 183524 h 301045"/>
              <a:gd name="connsiteX96" fmla="*/ 50727 w 414367"/>
              <a:gd name="connsiteY96" fmla="*/ 178148 h 301045"/>
              <a:gd name="connsiteX97" fmla="*/ 50547 w 414367"/>
              <a:gd name="connsiteY97" fmla="*/ 177978 h 301045"/>
              <a:gd name="connsiteX98" fmla="*/ 45004 w 414367"/>
              <a:gd name="connsiteY98" fmla="*/ 175681 h 301045"/>
              <a:gd name="connsiteX99" fmla="*/ 39644 w 414367"/>
              <a:gd name="connsiteY99" fmla="*/ 177787 h 301045"/>
              <a:gd name="connsiteX100" fmla="*/ 39464 w 414367"/>
              <a:gd name="connsiteY100" fmla="*/ 177981 h 301045"/>
              <a:gd name="connsiteX101" fmla="*/ 37165 w 414367"/>
              <a:gd name="connsiteY101" fmla="*/ 183524 h 301045"/>
              <a:gd name="connsiteX102" fmla="*/ 39461 w 414367"/>
              <a:gd name="connsiteY102" fmla="*/ 189099 h 301045"/>
              <a:gd name="connsiteX103" fmla="*/ 45004 w 414367"/>
              <a:gd name="connsiteY103" fmla="*/ 191383 h 301045"/>
              <a:gd name="connsiteX104" fmla="*/ 50366 w 414367"/>
              <a:gd name="connsiteY104" fmla="*/ 189274 h 301045"/>
              <a:gd name="connsiteX105" fmla="*/ 50547 w 414367"/>
              <a:gd name="connsiteY105" fmla="*/ 189081 h 301045"/>
              <a:gd name="connsiteX106" fmla="*/ 62199 w 414367"/>
              <a:gd name="connsiteY106" fmla="*/ 62361 h 301045"/>
              <a:gd name="connsiteX107" fmla="*/ 57161 w 414367"/>
              <a:gd name="connsiteY107" fmla="*/ 74501 h 301045"/>
              <a:gd name="connsiteX108" fmla="*/ 45004 w 414367"/>
              <a:gd name="connsiteY108" fmla="*/ 79559 h 301045"/>
              <a:gd name="connsiteX109" fmla="*/ 32869 w 414367"/>
              <a:gd name="connsiteY109" fmla="*/ 74517 h 301045"/>
              <a:gd name="connsiteX110" fmla="*/ 27809 w 414367"/>
              <a:gd name="connsiteY110" fmla="*/ 62361 h 301045"/>
              <a:gd name="connsiteX111" fmla="*/ 32850 w 414367"/>
              <a:gd name="connsiteY111" fmla="*/ 50203 h 301045"/>
              <a:gd name="connsiteX112" fmla="*/ 33163 w 414367"/>
              <a:gd name="connsiteY112" fmla="*/ 49919 h 301045"/>
              <a:gd name="connsiteX113" fmla="*/ 45004 w 414367"/>
              <a:gd name="connsiteY113" fmla="*/ 45161 h 301045"/>
              <a:gd name="connsiteX114" fmla="*/ 57161 w 414367"/>
              <a:gd name="connsiteY114" fmla="*/ 50200 h 301045"/>
              <a:gd name="connsiteX115" fmla="*/ 57426 w 414367"/>
              <a:gd name="connsiteY115" fmla="*/ 50489 h 301045"/>
              <a:gd name="connsiteX116" fmla="*/ 62199 w 414367"/>
              <a:gd name="connsiteY116" fmla="*/ 62361 h 301045"/>
              <a:gd name="connsiteX117" fmla="*/ 50552 w 414367"/>
              <a:gd name="connsiteY117" fmla="*/ 67907 h 301045"/>
              <a:gd name="connsiteX118" fmla="*/ 52843 w 414367"/>
              <a:gd name="connsiteY118" fmla="*/ 62361 h 301045"/>
              <a:gd name="connsiteX119" fmla="*/ 50727 w 414367"/>
              <a:gd name="connsiteY119" fmla="*/ 56985 h 301045"/>
              <a:gd name="connsiteX120" fmla="*/ 50547 w 414367"/>
              <a:gd name="connsiteY120" fmla="*/ 56815 h 301045"/>
              <a:gd name="connsiteX121" fmla="*/ 45004 w 414367"/>
              <a:gd name="connsiteY121" fmla="*/ 54518 h 301045"/>
              <a:gd name="connsiteX122" fmla="*/ 39644 w 414367"/>
              <a:gd name="connsiteY122" fmla="*/ 56624 h 301045"/>
              <a:gd name="connsiteX123" fmla="*/ 39464 w 414367"/>
              <a:gd name="connsiteY123" fmla="*/ 56818 h 301045"/>
              <a:gd name="connsiteX124" fmla="*/ 37165 w 414367"/>
              <a:gd name="connsiteY124" fmla="*/ 62361 h 301045"/>
              <a:gd name="connsiteX125" fmla="*/ 39379 w 414367"/>
              <a:gd name="connsiteY125" fmla="*/ 67836 h 301045"/>
              <a:gd name="connsiteX126" fmla="*/ 39445 w 414367"/>
              <a:gd name="connsiteY126" fmla="*/ 67902 h 301045"/>
              <a:gd name="connsiteX127" fmla="*/ 45004 w 414367"/>
              <a:gd name="connsiteY127" fmla="*/ 70202 h 301045"/>
              <a:gd name="connsiteX128" fmla="*/ 50552 w 414367"/>
              <a:gd name="connsiteY128" fmla="*/ 67907 h 301045"/>
              <a:gd name="connsiteX129" fmla="*/ 62199 w 414367"/>
              <a:gd name="connsiteY129" fmla="*/ 123436 h 301045"/>
              <a:gd name="connsiteX130" fmla="*/ 57161 w 414367"/>
              <a:gd name="connsiteY130" fmla="*/ 135576 h 301045"/>
              <a:gd name="connsiteX131" fmla="*/ 45004 w 414367"/>
              <a:gd name="connsiteY131" fmla="*/ 140634 h 301045"/>
              <a:gd name="connsiteX132" fmla="*/ 32869 w 414367"/>
              <a:gd name="connsiteY132" fmla="*/ 135592 h 301045"/>
              <a:gd name="connsiteX133" fmla="*/ 27809 w 414367"/>
              <a:gd name="connsiteY133" fmla="*/ 123436 h 301045"/>
              <a:gd name="connsiteX134" fmla="*/ 32848 w 414367"/>
              <a:gd name="connsiteY134" fmla="*/ 111297 h 301045"/>
              <a:gd name="connsiteX135" fmla="*/ 32932 w 414367"/>
              <a:gd name="connsiteY135" fmla="*/ 111212 h 301045"/>
              <a:gd name="connsiteX136" fmla="*/ 45004 w 414367"/>
              <a:gd name="connsiteY136" fmla="*/ 106239 h 301045"/>
              <a:gd name="connsiteX137" fmla="*/ 57161 w 414367"/>
              <a:gd name="connsiteY137" fmla="*/ 111278 h 301045"/>
              <a:gd name="connsiteX138" fmla="*/ 62199 w 414367"/>
              <a:gd name="connsiteY138" fmla="*/ 123436 h 301045"/>
              <a:gd name="connsiteX139" fmla="*/ 50552 w 414367"/>
              <a:gd name="connsiteY139" fmla="*/ 128982 h 301045"/>
              <a:gd name="connsiteX140" fmla="*/ 52843 w 414367"/>
              <a:gd name="connsiteY140" fmla="*/ 123436 h 301045"/>
              <a:gd name="connsiteX141" fmla="*/ 50547 w 414367"/>
              <a:gd name="connsiteY141" fmla="*/ 117893 h 301045"/>
              <a:gd name="connsiteX142" fmla="*/ 45004 w 414367"/>
              <a:gd name="connsiteY142" fmla="*/ 115596 h 301045"/>
              <a:gd name="connsiteX143" fmla="*/ 39461 w 414367"/>
              <a:gd name="connsiteY143" fmla="*/ 117874 h 301045"/>
              <a:gd name="connsiteX144" fmla="*/ 37165 w 414367"/>
              <a:gd name="connsiteY144" fmla="*/ 123436 h 301045"/>
              <a:gd name="connsiteX145" fmla="*/ 39379 w 414367"/>
              <a:gd name="connsiteY145" fmla="*/ 128910 h 301045"/>
              <a:gd name="connsiteX146" fmla="*/ 39445 w 414367"/>
              <a:gd name="connsiteY146" fmla="*/ 128977 h 301045"/>
              <a:gd name="connsiteX147" fmla="*/ 45004 w 414367"/>
              <a:gd name="connsiteY147" fmla="*/ 131276 h 301045"/>
              <a:gd name="connsiteX148" fmla="*/ 50552 w 414367"/>
              <a:gd name="connsiteY148" fmla="*/ 128982 h 301045"/>
              <a:gd name="connsiteX149" fmla="*/ 409690 w 414367"/>
              <a:gd name="connsiteY149" fmla="*/ 301046 h 301045"/>
              <a:gd name="connsiteX150" fmla="*/ 4678 w 414367"/>
              <a:gd name="connsiteY150" fmla="*/ 301046 h 301045"/>
              <a:gd name="connsiteX151" fmla="*/ 0 w 414367"/>
              <a:gd name="connsiteY151" fmla="*/ 296367 h 301045"/>
              <a:gd name="connsiteX152" fmla="*/ 0 w 414367"/>
              <a:gd name="connsiteY152" fmla="*/ 4679 h 301045"/>
              <a:gd name="connsiteX153" fmla="*/ 4678 w 414367"/>
              <a:gd name="connsiteY153" fmla="*/ 0 h 301045"/>
              <a:gd name="connsiteX154" fmla="*/ 409690 w 414367"/>
              <a:gd name="connsiteY154" fmla="*/ 0 h 301045"/>
              <a:gd name="connsiteX155" fmla="*/ 414368 w 414367"/>
              <a:gd name="connsiteY155" fmla="*/ 4679 h 301045"/>
              <a:gd name="connsiteX156" fmla="*/ 414368 w 414367"/>
              <a:gd name="connsiteY156" fmla="*/ 296367 h 301045"/>
              <a:gd name="connsiteX157" fmla="*/ 409690 w 414367"/>
              <a:gd name="connsiteY157" fmla="*/ 301046 h 301045"/>
              <a:gd name="connsiteX158" fmla="*/ 9356 w 414367"/>
              <a:gd name="connsiteY158" fmla="*/ 291688 h 301045"/>
              <a:gd name="connsiteX159" fmla="*/ 405012 w 414367"/>
              <a:gd name="connsiteY159" fmla="*/ 291688 h 301045"/>
              <a:gd name="connsiteX160" fmla="*/ 405012 w 414367"/>
              <a:gd name="connsiteY160" fmla="*/ 9357 h 301045"/>
              <a:gd name="connsiteX161" fmla="*/ 9356 w 414367"/>
              <a:gd name="connsiteY161" fmla="*/ 9357 h 301045"/>
              <a:gd name="connsiteX162" fmla="*/ 9356 w 414367"/>
              <a:gd name="connsiteY162" fmla="*/ 291688 h 301045"/>
              <a:gd name="connsiteX163" fmla="*/ 344388 w 414367"/>
              <a:gd name="connsiteY163" fmla="*/ 40758 h 301045"/>
              <a:gd name="connsiteX164" fmla="*/ 349066 w 414367"/>
              <a:gd name="connsiteY164" fmla="*/ 36079 h 301045"/>
              <a:gd name="connsiteX165" fmla="*/ 353744 w 414367"/>
              <a:gd name="connsiteY165" fmla="*/ 40758 h 301045"/>
              <a:gd name="connsiteX166" fmla="*/ 353744 w 414367"/>
              <a:gd name="connsiteY166" fmla="*/ 58762 h 301045"/>
              <a:gd name="connsiteX167" fmla="*/ 367982 w 414367"/>
              <a:gd name="connsiteY167" fmla="*/ 58762 h 301045"/>
              <a:gd name="connsiteX168" fmla="*/ 372660 w 414367"/>
              <a:gd name="connsiteY168" fmla="*/ 63441 h 301045"/>
              <a:gd name="connsiteX169" fmla="*/ 367982 w 414367"/>
              <a:gd name="connsiteY169" fmla="*/ 68119 h 301045"/>
              <a:gd name="connsiteX170" fmla="*/ 349066 w 414367"/>
              <a:gd name="connsiteY170" fmla="*/ 68119 h 301045"/>
              <a:gd name="connsiteX171" fmla="*/ 344388 w 414367"/>
              <a:gd name="connsiteY171" fmla="*/ 63441 h 301045"/>
              <a:gd name="connsiteX172" fmla="*/ 344388 w 414367"/>
              <a:gd name="connsiteY172" fmla="*/ 40758 h 301045"/>
              <a:gd name="connsiteX173" fmla="*/ 372902 w 414367"/>
              <a:gd name="connsiteY173" fmla="*/ 87304 h 301045"/>
              <a:gd name="connsiteX174" fmla="*/ 382772 w 414367"/>
              <a:gd name="connsiteY174" fmla="*/ 63438 h 301045"/>
              <a:gd name="connsiteX175" fmla="*/ 372902 w 414367"/>
              <a:gd name="connsiteY175" fmla="*/ 39573 h 301045"/>
              <a:gd name="connsiteX176" fmla="*/ 349066 w 414367"/>
              <a:gd name="connsiteY176" fmla="*/ 29717 h 301045"/>
              <a:gd name="connsiteX177" fmla="*/ 325230 w 414367"/>
              <a:gd name="connsiteY177" fmla="*/ 39594 h 301045"/>
              <a:gd name="connsiteX178" fmla="*/ 315357 w 414367"/>
              <a:gd name="connsiteY178" fmla="*/ 63438 h 301045"/>
              <a:gd name="connsiteX179" fmla="*/ 325230 w 414367"/>
              <a:gd name="connsiteY179" fmla="*/ 87282 h 301045"/>
              <a:gd name="connsiteX180" fmla="*/ 349066 w 414367"/>
              <a:gd name="connsiteY180" fmla="*/ 97159 h 301045"/>
              <a:gd name="connsiteX181" fmla="*/ 372902 w 414367"/>
              <a:gd name="connsiteY181" fmla="*/ 87304 h 30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414367" h="301045">
                <a:moveTo>
                  <a:pt x="392128" y="63438"/>
                </a:moveTo>
                <a:cubicBezTo>
                  <a:pt x="392128" y="75318"/>
                  <a:pt x="387307" y="86086"/>
                  <a:pt x="379516" y="93881"/>
                </a:cubicBezTo>
                <a:cubicBezTo>
                  <a:pt x="371714" y="101687"/>
                  <a:pt x="360947" y="106517"/>
                  <a:pt x="349066" y="106517"/>
                </a:cubicBezTo>
                <a:cubicBezTo>
                  <a:pt x="337177" y="106517"/>
                  <a:pt x="326407" y="101690"/>
                  <a:pt x="318616" y="93897"/>
                </a:cubicBezTo>
                <a:cubicBezTo>
                  <a:pt x="310822" y="86102"/>
                  <a:pt x="306000" y="75328"/>
                  <a:pt x="306000" y="63438"/>
                </a:cubicBezTo>
                <a:cubicBezTo>
                  <a:pt x="306000" y="51548"/>
                  <a:pt x="310822" y="40774"/>
                  <a:pt x="318616" y="32979"/>
                </a:cubicBezTo>
                <a:cubicBezTo>
                  <a:pt x="326407" y="25186"/>
                  <a:pt x="337177" y="20359"/>
                  <a:pt x="349066" y="20359"/>
                </a:cubicBezTo>
                <a:cubicBezTo>
                  <a:pt x="360947" y="20359"/>
                  <a:pt x="371714" y="25189"/>
                  <a:pt x="379516" y="32995"/>
                </a:cubicBezTo>
                <a:cubicBezTo>
                  <a:pt x="387307" y="40790"/>
                  <a:pt x="392128" y="51556"/>
                  <a:pt x="392128" y="63438"/>
                </a:cubicBezTo>
                <a:close/>
                <a:moveTo>
                  <a:pt x="80891" y="65284"/>
                </a:moveTo>
                <a:cubicBezTo>
                  <a:pt x="78308" y="65284"/>
                  <a:pt x="76213" y="63189"/>
                  <a:pt x="76213" y="60605"/>
                </a:cubicBezTo>
                <a:cubicBezTo>
                  <a:pt x="76213" y="58022"/>
                  <a:pt x="78308" y="55927"/>
                  <a:pt x="80891" y="55927"/>
                </a:cubicBezTo>
                <a:lnTo>
                  <a:pt x="279118" y="55927"/>
                </a:lnTo>
                <a:cubicBezTo>
                  <a:pt x="281700" y="55927"/>
                  <a:pt x="283796" y="58022"/>
                  <a:pt x="283796" y="60605"/>
                </a:cubicBezTo>
                <a:cubicBezTo>
                  <a:pt x="283796" y="63189"/>
                  <a:pt x="281700" y="65284"/>
                  <a:pt x="279118" y="65284"/>
                </a:cubicBezTo>
                <a:lnTo>
                  <a:pt x="80891" y="65284"/>
                </a:lnTo>
                <a:close/>
                <a:moveTo>
                  <a:pt x="80891" y="128115"/>
                </a:moveTo>
                <a:cubicBezTo>
                  <a:pt x="78308" y="128115"/>
                  <a:pt x="76213" y="126019"/>
                  <a:pt x="76213" y="123436"/>
                </a:cubicBezTo>
                <a:cubicBezTo>
                  <a:pt x="76213" y="120853"/>
                  <a:pt x="78308" y="118757"/>
                  <a:pt x="80891" y="118757"/>
                </a:cubicBezTo>
                <a:lnTo>
                  <a:pt x="222058" y="118757"/>
                </a:lnTo>
                <a:cubicBezTo>
                  <a:pt x="224641" y="118757"/>
                  <a:pt x="226736" y="120853"/>
                  <a:pt x="226736" y="123436"/>
                </a:cubicBezTo>
                <a:cubicBezTo>
                  <a:pt x="226736" y="126019"/>
                  <a:pt x="224641" y="128115"/>
                  <a:pt x="222058" y="128115"/>
                </a:cubicBezTo>
                <a:lnTo>
                  <a:pt x="80891" y="128115"/>
                </a:lnTo>
                <a:close/>
                <a:moveTo>
                  <a:pt x="80891" y="188203"/>
                </a:moveTo>
                <a:cubicBezTo>
                  <a:pt x="78308" y="188203"/>
                  <a:pt x="76213" y="186108"/>
                  <a:pt x="76213" y="183524"/>
                </a:cubicBezTo>
                <a:cubicBezTo>
                  <a:pt x="76213" y="180941"/>
                  <a:pt x="78308" y="178845"/>
                  <a:pt x="80891" y="178845"/>
                </a:cubicBezTo>
                <a:lnTo>
                  <a:pt x="158580" y="178845"/>
                </a:lnTo>
                <a:cubicBezTo>
                  <a:pt x="161163" y="178845"/>
                  <a:pt x="163258" y="180941"/>
                  <a:pt x="163258" y="183524"/>
                </a:cubicBezTo>
                <a:cubicBezTo>
                  <a:pt x="163258" y="186108"/>
                  <a:pt x="161163" y="188203"/>
                  <a:pt x="158580" y="188203"/>
                </a:cubicBezTo>
                <a:lnTo>
                  <a:pt x="80891" y="188203"/>
                </a:lnTo>
                <a:close/>
                <a:moveTo>
                  <a:pt x="330574" y="251670"/>
                </a:moveTo>
                <a:cubicBezTo>
                  <a:pt x="327991" y="251670"/>
                  <a:pt x="325896" y="249575"/>
                  <a:pt x="325896" y="246991"/>
                </a:cubicBezTo>
                <a:cubicBezTo>
                  <a:pt x="325896" y="244408"/>
                  <a:pt x="327991" y="242313"/>
                  <a:pt x="330574" y="242313"/>
                </a:cubicBezTo>
                <a:lnTo>
                  <a:pt x="370494" y="242313"/>
                </a:lnTo>
                <a:cubicBezTo>
                  <a:pt x="373077" y="242313"/>
                  <a:pt x="375172" y="244408"/>
                  <a:pt x="375172" y="246991"/>
                </a:cubicBezTo>
                <a:cubicBezTo>
                  <a:pt x="375172" y="249575"/>
                  <a:pt x="373077" y="251670"/>
                  <a:pt x="370494" y="251670"/>
                </a:cubicBezTo>
                <a:lnTo>
                  <a:pt x="330574" y="251670"/>
                </a:lnTo>
                <a:close/>
                <a:moveTo>
                  <a:pt x="246432" y="251670"/>
                </a:moveTo>
                <a:cubicBezTo>
                  <a:pt x="243849" y="251670"/>
                  <a:pt x="241754" y="249575"/>
                  <a:pt x="241754" y="246991"/>
                </a:cubicBezTo>
                <a:cubicBezTo>
                  <a:pt x="241754" y="244408"/>
                  <a:pt x="243849" y="242313"/>
                  <a:pt x="246432" y="242313"/>
                </a:cubicBezTo>
                <a:lnTo>
                  <a:pt x="286352" y="242313"/>
                </a:lnTo>
                <a:cubicBezTo>
                  <a:pt x="288935" y="242313"/>
                  <a:pt x="291030" y="244408"/>
                  <a:pt x="291030" y="246991"/>
                </a:cubicBezTo>
                <a:cubicBezTo>
                  <a:pt x="291030" y="249575"/>
                  <a:pt x="288935" y="251670"/>
                  <a:pt x="286352" y="251670"/>
                </a:cubicBezTo>
                <a:lnTo>
                  <a:pt x="246432" y="251670"/>
                </a:lnTo>
                <a:close/>
                <a:moveTo>
                  <a:pt x="163661" y="251670"/>
                </a:moveTo>
                <a:cubicBezTo>
                  <a:pt x="161078" y="251670"/>
                  <a:pt x="158983" y="249575"/>
                  <a:pt x="158983" y="246991"/>
                </a:cubicBezTo>
                <a:cubicBezTo>
                  <a:pt x="158983" y="244408"/>
                  <a:pt x="161078" y="242313"/>
                  <a:pt x="163661" y="242313"/>
                </a:cubicBezTo>
                <a:lnTo>
                  <a:pt x="203581" y="242313"/>
                </a:lnTo>
                <a:cubicBezTo>
                  <a:pt x="206164" y="242313"/>
                  <a:pt x="208259" y="244408"/>
                  <a:pt x="208259" y="246991"/>
                </a:cubicBezTo>
                <a:cubicBezTo>
                  <a:pt x="208259" y="249575"/>
                  <a:pt x="206164" y="251670"/>
                  <a:pt x="203581" y="251670"/>
                </a:cubicBezTo>
                <a:lnTo>
                  <a:pt x="163661" y="251670"/>
                </a:lnTo>
                <a:close/>
                <a:moveTo>
                  <a:pt x="80891" y="251670"/>
                </a:moveTo>
                <a:cubicBezTo>
                  <a:pt x="78308" y="251670"/>
                  <a:pt x="76213" y="249575"/>
                  <a:pt x="76213" y="246991"/>
                </a:cubicBezTo>
                <a:cubicBezTo>
                  <a:pt x="76213" y="244408"/>
                  <a:pt x="78308" y="242313"/>
                  <a:pt x="80891" y="242313"/>
                </a:cubicBezTo>
                <a:lnTo>
                  <a:pt x="120811" y="242313"/>
                </a:lnTo>
                <a:cubicBezTo>
                  <a:pt x="123394" y="242313"/>
                  <a:pt x="125489" y="244408"/>
                  <a:pt x="125489" y="246991"/>
                </a:cubicBezTo>
                <a:cubicBezTo>
                  <a:pt x="125489" y="249575"/>
                  <a:pt x="123394" y="251670"/>
                  <a:pt x="120811" y="251670"/>
                </a:cubicBezTo>
                <a:lnTo>
                  <a:pt x="80891" y="251670"/>
                </a:lnTo>
                <a:close/>
                <a:moveTo>
                  <a:pt x="62199" y="242809"/>
                </a:moveTo>
                <a:cubicBezTo>
                  <a:pt x="62199" y="247559"/>
                  <a:pt x="60274" y="251858"/>
                  <a:pt x="57163" y="254970"/>
                </a:cubicBezTo>
                <a:cubicBezTo>
                  <a:pt x="54053" y="258081"/>
                  <a:pt x="49751" y="260006"/>
                  <a:pt x="45004" y="260006"/>
                </a:cubicBezTo>
                <a:cubicBezTo>
                  <a:pt x="40260" y="260006"/>
                  <a:pt x="35958" y="258081"/>
                  <a:pt x="32845" y="254967"/>
                </a:cubicBezTo>
                <a:lnTo>
                  <a:pt x="32574" y="254673"/>
                </a:lnTo>
                <a:cubicBezTo>
                  <a:pt x="29625" y="251583"/>
                  <a:pt x="27809" y="247397"/>
                  <a:pt x="27809" y="242809"/>
                </a:cubicBezTo>
                <a:cubicBezTo>
                  <a:pt x="27809" y="238067"/>
                  <a:pt x="29739" y="233762"/>
                  <a:pt x="32850" y="230651"/>
                </a:cubicBezTo>
                <a:lnTo>
                  <a:pt x="33163" y="230367"/>
                </a:lnTo>
                <a:cubicBezTo>
                  <a:pt x="36252" y="227423"/>
                  <a:pt x="40430" y="225609"/>
                  <a:pt x="45004" y="225609"/>
                </a:cubicBezTo>
                <a:cubicBezTo>
                  <a:pt x="49748" y="225609"/>
                  <a:pt x="54050" y="227537"/>
                  <a:pt x="57161" y="230648"/>
                </a:cubicBezTo>
                <a:lnTo>
                  <a:pt x="57426" y="230937"/>
                </a:lnTo>
                <a:cubicBezTo>
                  <a:pt x="60380" y="234027"/>
                  <a:pt x="62199" y="238215"/>
                  <a:pt x="62199" y="242809"/>
                </a:cubicBezTo>
                <a:close/>
                <a:moveTo>
                  <a:pt x="50549" y="248355"/>
                </a:moveTo>
                <a:cubicBezTo>
                  <a:pt x="51963" y="246941"/>
                  <a:pt x="52843" y="244976"/>
                  <a:pt x="52843" y="242809"/>
                </a:cubicBezTo>
                <a:cubicBezTo>
                  <a:pt x="52843" y="240729"/>
                  <a:pt x="52034" y="238836"/>
                  <a:pt x="50727" y="237433"/>
                </a:cubicBezTo>
                <a:lnTo>
                  <a:pt x="50547" y="237263"/>
                </a:lnTo>
                <a:cubicBezTo>
                  <a:pt x="49131" y="235847"/>
                  <a:pt x="47168" y="234966"/>
                  <a:pt x="45004" y="234966"/>
                </a:cubicBezTo>
                <a:cubicBezTo>
                  <a:pt x="42922" y="234966"/>
                  <a:pt x="41034" y="235770"/>
                  <a:pt x="39644" y="237072"/>
                </a:cubicBezTo>
                <a:lnTo>
                  <a:pt x="39464" y="237266"/>
                </a:lnTo>
                <a:cubicBezTo>
                  <a:pt x="38045" y="238684"/>
                  <a:pt x="37165" y="240647"/>
                  <a:pt x="37165" y="242809"/>
                </a:cubicBezTo>
                <a:cubicBezTo>
                  <a:pt x="37165" y="244896"/>
                  <a:pt x="37966" y="246785"/>
                  <a:pt x="39265" y="248172"/>
                </a:cubicBezTo>
                <a:lnTo>
                  <a:pt x="39459" y="248352"/>
                </a:lnTo>
                <a:cubicBezTo>
                  <a:pt x="40878" y="249771"/>
                  <a:pt x="42840" y="250649"/>
                  <a:pt x="45004" y="250649"/>
                </a:cubicBezTo>
                <a:cubicBezTo>
                  <a:pt x="47171" y="250649"/>
                  <a:pt x="49136" y="249768"/>
                  <a:pt x="50549" y="248355"/>
                </a:cubicBezTo>
                <a:close/>
                <a:moveTo>
                  <a:pt x="62199" y="183524"/>
                </a:moveTo>
                <a:cubicBezTo>
                  <a:pt x="62199" y="188275"/>
                  <a:pt x="60274" y="192582"/>
                  <a:pt x="57161" y="195696"/>
                </a:cubicBezTo>
                <a:lnTo>
                  <a:pt x="56848" y="195980"/>
                </a:lnTo>
                <a:cubicBezTo>
                  <a:pt x="53758" y="198926"/>
                  <a:pt x="49581" y="200740"/>
                  <a:pt x="45004" y="200740"/>
                </a:cubicBezTo>
                <a:cubicBezTo>
                  <a:pt x="40273" y="200740"/>
                  <a:pt x="35972" y="198804"/>
                  <a:pt x="32848" y="195677"/>
                </a:cubicBezTo>
                <a:cubicBezTo>
                  <a:pt x="29737" y="192561"/>
                  <a:pt x="27809" y="188261"/>
                  <a:pt x="27809" y="183524"/>
                </a:cubicBezTo>
                <a:cubicBezTo>
                  <a:pt x="27809" y="178782"/>
                  <a:pt x="29739" y="174477"/>
                  <a:pt x="32850" y="171366"/>
                </a:cubicBezTo>
                <a:lnTo>
                  <a:pt x="33163" y="171082"/>
                </a:lnTo>
                <a:cubicBezTo>
                  <a:pt x="36252" y="168138"/>
                  <a:pt x="40430" y="166324"/>
                  <a:pt x="45004" y="166324"/>
                </a:cubicBezTo>
                <a:cubicBezTo>
                  <a:pt x="49748" y="166324"/>
                  <a:pt x="54050" y="168252"/>
                  <a:pt x="57161" y="171363"/>
                </a:cubicBezTo>
                <a:lnTo>
                  <a:pt x="57426" y="171653"/>
                </a:lnTo>
                <a:cubicBezTo>
                  <a:pt x="60380" y="174743"/>
                  <a:pt x="62199" y="178930"/>
                  <a:pt x="62199" y="183524"/>
                </a:cubicBezTo>
                <a:close/>
                <a:moveTo>
                  <a:pt x="50547" y="189081"/>
                </a:moveTo>
                <a:cubicBezTo>
                  <a:pt x="51966" y="187662"/>
                  <a:pt x="52843" y="185694"/>
                  <a:pt x="52843" y="183524"/>
                </a:cubicBezTo>
                <a:cubicBezTo>
                  <a:pt x="52843" y="181445"/>
                  <a:pt x="52034" y="179551"/>
                  <a:pt x="50727" y="178148"/>
                </a:cubicBezTo>
                <a:lnTo>
                  <a:pt x="50547" y="177978"/>
                </a:lnTo>
                <a:cubicBezTo>
                  <a:pt x="49131" y="176562"/>
                  <a:pt x="47168" y="175681"/>
                  <a:pt x="45004" y="175681"/>
                </a:cubicBezTo>
                <a:cubicBezTo>
                  <a:pt x="42922" y="175681"/>
                  <a:pt x="41034" y="176485"/>
                  <a:pt x="39644" y="177787"/>
                </a:cubicBezTo>
                <a:lnTo>
                  <a:pt x="39464" y="177981"/>
                </a:lnTo>
                <a:cubicBezTo>
                  <a:pt x="38045" y="179400"/>
                  <a:pt x="37165" y="181363"/>
                  <a:pt x="37165" y="183524"/>
                </a:cubicBezTo>
                <a:cubicBezTo>
                  <a:pt x="37165" y="185707"/>
                  <a:pt x="38045" y="187680"/>
                  <a:pt x="39461" y="189099"/>
                </a:cubicBezTo>
                <a:cubicBezTo>
                  <a:pt x="40867" y="190508"/>
                  <a:pt x="42830" y="191383"/>
                  <a:pt x="45004" y="191383"/>
                </a:cubicBezTo>
                <a:cubicBezTo>
                  <a:pt x="47086" y="191383"/>
                  <a:pt x="48977" y="190580"/>
                  <a:pt x="50366" y="189274"/>
                </a:cubicBezTo>
                <a:lnTo>
                  <a:pt x="50547" y="189081"/>
                </a:lnTo>
                <a:close/>
                <a:moveTo>
                  <a:pt x="62199" y="62361"/>
                </a:moveTo>
                <a:cubicBezTo>
                  <a:pt x="62199" y="67090"/>
                  <a:pt x="60271" y="71387"/>
                  <a:pt x="57161" y="74501"/>
                </a:cubicBezTo>
                <a:cubicBezTo>
                  <a:pt x="54050" y="77631"/>
                  <a:pt x="49748" y="79559"/>
                  <a:pt x="45004" y="79559"/>
                </a:cubicBezTo>
                <a:cubicBezTo>
                  <a:pt x="40284" y="79559"/>
                  <a:pt x="35985" y="77631"/>
                  <a:pt x="32869" y="74517"/>
                </a:cubicBezTo>
                <a:cubicBezTo>
                  <a:pt x="29737" y="71382"/>
                  <a:pt x="27809" y="67082"/>
                  <a:pt x="27809" y="62361"/>
                </a:cubicBezTo>
                <a:cubicBezTo>
                  <a:pt x="27809" y="57619"/>
                  <a:pt x="29739" y="53314"/>
                  <a:pt x="32850" y="50203"/>
                </a:cubicBezTo>
                <a:lnTo>
                  <a:pt x="33163" y="49919"/>
                </a:lnTo>
                <a:cubicBezTo>
                  <a:pt x="36252" y="46975"/>
                  <a:pt x="40430" y="45161"/>
                  <a:pt x="45004" y="45161"/>
                </a:cubicBezTo>
                <a:cubicBezTo>
                  <a:pt x="49748" y="45161"/>
                  <a:pt x="54050" y="47089"/>
                  <a:pt x="57161" y="50200"/>
                </a:cubicBezTo>
                <a:lnTo>
                  <a:pt x="57426" y="50489"/>
                </a:lnTo>
                <a:cubicBezTo>
                  <a:pt x="60380" y="53579"/>
                  <a:pt x="62199" y="57767"/>
                  <a:pt x="62199" y="62361"/>
                </a:cubicBezTo>
                <a:close/>
                <a:moveTo>
                  <a:pt x="50552" y="67907"/>
                </a:moveTo>
                <a:cubicBezTo>
                  <a:pt x="51963" y="66499"/>
                  <a:pt x="52843" y="64531"/>
                  <a:pt x="52843" y="62361"/>
                </a:cubicBezTo>
                <a:cubicBezTo>
                  <a:pt x="52843" y="60282"/>
                  <a:pt x="52034" y="58388"/>
                  <a:pt x="50727" y="56985"/>
                </a:cubicBezTo>
                <a:lnTo>
                  <a:pt x="50547" y="56815"/>
                </a:lnTo>
                <a:cubicBezTo>
                  <a:pt x="49131" y="55399"/>
                  <a:pt x="47168" y="54518"/>
                  <a:pt x="45004" y="54518"/>
                </a:cubicBezTo>
                <a:cubicBezTo>
                  <a:pt x="42922" y="54518"/>
                  <a:pt x="41034" y="55322"/>
                  <a:pt x="39644" y="56624"/>
                </a:cubicBezTo>
                <a:lnTo>
                  <a:pt x="39464" y="56818"/>
                </a:lnTo>
                <a:cubicBezTo>
                  <a:pt x="38045" y="58237"/>
                  <a:pt x="37165" y="60200"/>
                  <a:pt x="37165" y="62361"/>
                </a:cubicBezTo>
                <a:cubicBezTo>
                  <a:pt x="37165" y="64502"/>
                  <a:pt x="38013" y="66435"/>
                  <a:pt x="39379" y="67836"/>
                </a:cubicBezTo>
                <a:lnTo>
                  <a:pt x="39445" y="67902"/>
                </a:lnTo>
                <a:cubicBezTo>
                  <a:pt x="40870" y="69326"/>
                  <a:pt x="42830" y="70202"/>
                  <a:pt x="45004" y="70202"/>
                </a:cubicBezTo>
                <a:cubicBezTo>
                  <a:pt x="47168" y="70202"/>
                  <a:pt x="49131" y="69321"/>
                  <a:pt x="50552" y="67907"/>
                </a:cubicBezTo>
                <a:close/>
                <a:moveTo>
                  <a:pt x="62199" y="123436"/>
                </a:moveTo>
                <a:cubicBezTo>
                  <a:pt x="62199" y="128165"/>
                  <a:pt x="60271" y="132462"/>
                  <a:pt x="57161" y="135576"/>
                </a:cubicBezTo>
                <a:cubicBezTo>
                  <a:pt x="54050" y="138706"/>
                  <a:pt x="49748" y="140634"/>
                  <a:pt x="45004" y="140634"/>
                </a:cubicBezTo>
                <a:cubicBezTo>
                  <a:pt x="40284" y="140634"/>
                  <a:pt x="35985" y="138706"/>
                  <a:pt x="32869" y="135592"/>
                </a:cubicBezTo>
                <a:cubicBezTo>
                  <a:pt x="29737" y="132457"/>
                  <a:pt x="27809" y="128157"/>
                  <a:pt x="27809" y="123436"/>
                </a:cubicBezTo>
                <a:cubicBezTo>
                  <a:pt x="27809" y="118707"/>
                  <a:pt x="29737" y="114410"/>
                  <a:pt x="32848" y="111297"/>
                </a:cubicBezTo>
                <a:lnTo>
                  <a:pt x="32932" y="111212"/>
                </a:lnTo>
                <a:cubicBezTo>
                  <a:pt x="36040" y="108140"/>
                  <a:pt x="40310" y="106239"/>
                  <a:pt x="45004" y="106239"/>
                </a:cubicBezTo>
                <a:cubicBezTo>
                  <a:pt x="49748" y="106239"/>
                  <a:pt x="54050" y="108167"/>
                  <a:pt x="57161" y="111278"/>
                </a:cubicBezTo>
                <a:cubicBezTo>
                  <a:pt x="60271" y="114389"/>
                  <a:pt x="62199" y="118694"/>
                  <a:pt x="62199" y="123436"/>
                </a:cubicBezTo>
                <a:close/>
                <a:moveTo>
                  <a:pt x="50552" y="128982"/>
                </a:moveTo>
                <a:cubicBezTo>
                  <a:pt x="51963" y="127574"/>
                  <a:pt x="52843" y="125606"/>
                  <a:pt x="52843" y="123436"/>
                </a:cubicBezTo>
                <a:cubicBezTo>
                  <a:pt x="52843" y="121274"/>
                  <a:pt x="51963" y="119309"/>
                  <a:pt x="50547" y="117893"/>
                </a:cubicBezTo>
                <a:cubicBezTo>
                  <a:pt x="49131" y="116476"/>
                  <a:pt x="47168" y="115596"/>
                  <a:pt x="45004" y="115596"/>
                </a:cubicBezTo>
                <a:cubicBezTo>
                  <a:pt x="42843" y="115596"/>
                  <a:pt x="40880" y="116468"/>
                  <a:pt x="39461" y="117874"/>
                </a:cubicBezTo>
                <a:cubicBezTo>
                  <a:pt x="38037" y="119312"/>
                  <a:pt x="37165" y="121274"/>
                  <a:pt x="37165" y="123436"/>
                </a:cubicBezTo>
                <a:cubicBezTo>
                  <a:pt x="37165" y="125576"/>
                  <a:pt x="38013" y="127510"/>
                  <a:pt x="39379" y="128910"/>
                </a:cubicBezTo>
                <a:lnTo>
                  <a:pt x="39445" y="128977"/>
                </a:lnTo>
                <a:cubicBezTo>
                  <a:pt x="40870" y="130401"/>
                  <a:pt x="42830" y="131276"/>
                  <a:pt x="45004" y="131276"/>
                </a:cubicBezTo>
                <a:cubicBezTo>
                  <a:pt x="47168" y="131276"/>
                  <a:pt x="49131" y="130396"/>
                  <a:pt x="50552" y="128982"/>
                </a:cubicBezTo>
                <a:close/>
                <a:moveTo>
                  <a:pt x="409690" y="301046"/>
                </a:moveTo>
                <a:lnTo>
                  <a:pt x="4678" y="301046"/>
                </a:lnTo>
                <a:cubicBezTo>
                  <a:pt x="2095" y="301046"/>
                  <a:pt x="0" y="298950"/>
                  <a:pt x="0" y="296367"/>
                </a:cubicBezTo>
                <a:lnTo>
                  <a:pt x="0" y="4679"/>
                </a:lnTo>
                <a:cubicBezTo>
                  <a:pt x="0" y="2095"/>
                  <a:pt x="2095" y="0"/>
                  <a:pt x="4678" y="0"/>
                </a:cubicBezTo>
                <a:lnTo>
                  <a:pt x="409690" y="0"/>
                </a:lnTo>
                <a:cubicBezTo>
                  <a:pt x="412273" y="0"/>
                  <a:pt x="414368" y="2095"/>
                  <a:pt x="414368" y="4679"/>
                </a:cubicBezTo>
                <a:lnTo>
                  <a:pt x="414368" y="296367"/>
                </a:lnTo>
                <a:cubicBezTo>
                  <a:pt x="414368" y="298950"/>
                  <a:pt x="412273" y="301046"/>
                  <a:pt x="409690" y="301046"/>
                </a:cubicBezTo>
                <a:close/>
                <a:moveTo>
                  <a:pt x="9356" y="291688"/>
                </a:moveTo>
                <a:lnTo>
                  <a:pt x="405012" y="291688"/>
                </a:lnTo>
                <a:lnTo>
                  <a:pt x="405012" y="9357"/>
                </a:lnTo>
                <a:lnTo>
                  <a:pt x="9356" y="9357"/>
                </a:lnTo>
                <a:lnTo>
                  <a:pt x="9356" y="291688"/>
                </a:lnTo>
                <a:close/>
                <a:moveTo>
                  <a:pt x="344388" y="40758"/>
                </a:moveTo>
                <a:cubicBezTo>
                  <a:pt x="344388" y="38175"/>
                  <a:pt x="346483" y="36079"/>
                  <a:pt x="349066" y="36079"/>
                </a:cubicBezTo>
                <a:cubicBezTo>
                  <a:pt x="351649" y="36079"/>
                  <a:pt x="353744" y="38175"/>
                  <a:pt x="353744" y="40758"/>
                </a:cubicBezTo>
                <a:lnTo>
                  <a:pt x="353744" y="58762"/>
                </a:lnTo>
                <a:lnTo>
                  <a:pt x="367982" y="58762"/>
                </a:lnTo>
                <a:cubicBezTo>
                  <a:pt x="370565" y="58762"/>
                  <a:pt x="372660" y="60857"/>
                  <a:pt x="372660" y="63441"/>
                </a:cubicBezTo>
                <a:cubicBezTo>
                  <a:pt x="372660" y="66024"/>
                  <a:pt x="370565" y="68119"/>
                  <a:pt x="367982" y="68119"/>
                </a:cubicBezTo>
                <a:lnTo>
                  <a:pt x="349066" y="68119"/>
                </a:lnTo>
                <a:cubicBezTo>
                  <a:pt x="346483" y="68119"/>
                  <a:pt x="344388" y="66024"/>
                  <a:pt x="344388" y="63441"/>
                </a:cubicBezTo>
                <a:lnTo>
                  <a:pt x="344388" y="40758"/>
                </a:lnTo>
                <a:close/>
                <a:moveTo>
                  <a:pt x="372902" y="87304"/>
                </a:moveTo>
                <a:cubicBezTo>
                  <a:pt x="378999" y="81206"/>
                  <a:pt x="382772" y="72764"/>
                  <a:pt x="382772" y="63438"/>
                </a:cubicBezTo>
                <a:cubicBezTo>
                  <a:pt x="382772" y="54113"/>
                  <a:pt x="378999" y="45670"/>
                  <a:pt x="372902" y="39573"/>
                </a:cubicBezTo>
                <a:cubicBezTo>
                  <a:pt x="366818" y="33485"/>
                  <a:pt x="358390" y="29717"/>
                  <a:pt x="349066" y="29717"/>
                </a:cubicBezTo>
                <a:cubicBezTo>
                  <a:pt x="339757" y="29717"/>
                  <a:pt x="331329" y="33493"/>
                  <a:pt x="325230" y="39594"/>
                </a:cubicBezTo>
                <a:cubicBezTo>
                  <a:pt x="319130" y="45694"/>
                  <a:pt x="315357" y="54128"/>
                  <a:pt x="315357" y="63438"/>
                </a:cubicBezTo>
                <a:cubicBezTo>
                  <a:pt x="315357" y="72748"/>
                  <a:pt x="319130" y="81182"/>
                  <a:pt x="325230" y="87282"/>
                </a:cubicBezTo>
                <a:cubicBezTo>
                  <a:pt x="331329" y="93383"/>
                  <a:pt x="339757" y="97159"/>
                  <a:pt x="349066" y="97159"/>
                </a:cubicBezTo>
                <a:cubicBezTo>
                  <a:pt x="358390" y="97159"/>
                  <a:pt x="366818" y="93391"/>
                  <a:pt x="372902" y="87304"/>
                </a:cubicBezTo>
                <a:close/>
              </a:path>
            </a:pathLst>
          </a:custGeom>
          <a:solidFill>
            <a:srgbClr val="C8102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21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494987-9835-4AC5-8D4C-E519A3EEB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/>
          <a:lstStyle/>
          <a:p>
            <a:r>
              <a:rPr lang="et-EE" dirty="0" smtClean="0"/>
              <a:t>Railway </a:t>
            </a:r>
            <a:r>
              <a:rPr lang="en-US" dirty="0" smtClean="0"/>
              <a:t>electrification</a:t>
            </a:r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CEE28C4-C9B7-4496-B863-25C061EC9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911" y="2099340"/>
            <a:ext cx="10800000" cy="452284"/>
          </a:xfrm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/>
          <a:lstStyle/>
          <a:p>
            <a:r>
              <a:rPr lang="et-EE" dirty="0"/>
              <a:t>2020 - 2028</a:t>
            </a:r>
          </a:p>
        </p:txBody>
      </p:sp>
    </p:spTree>
    <p:extLst>
      <p:ext uri="{BB962C8B-B14F-4D97-AF65-F5344CB8AC3E}">
        <p14:creationId xmlns:p14="http://schemas.microsoft.com/office/powerpoint/2010/main" val="40372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R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wiss721">
      <a:majorFont>
        <a:latin typeface="Swis721 BT"/>
        <a:ea typeface=""/>
        <a:cs typeface=""/>
      </a:majorFont>
      <a:minorFont>
        <a:latin typeface="Swis7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00"/>
        </a:solidFill>
        <a:ln w="2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RATA2020_inox_ver.potx" id="{0DE1BC80-700A-4230-9706-043CC100459A}" vid="{509691E1-70CC-4AE4-A499-782CCF3AD853}"/>
    </a:ext>
  </a:extLst>
</a:theme>
</file>

<file path=ppt/theme/theme2.xml><?xml version="1.0" encoding="utf-8"?>
<a:theme xmlns:a="http://schemas.openxmlformats.org/drawingml/2006/main" name="EVR Pic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wiss721">
      <a:majorFont>
        <a:latin typeface="Swis721 BT"/>
        <a:ea typeface=""/>
        <a:cs typeface=""/>
      </a:majorFont>
      <a:minorFont>
        <a:latin typeface="Swis7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TA2020_inox_ver.potx" id="{0DE1BC80-700A-4230-9706-043CC100459A}" vid="{1FFE5039-FBE2-4E58-AEF2-D743A541CF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7098</TotalTime>
  <Words>486</Words>
  <Application>Microsoft Office PowerPoint</Application>
  <PresentationFormat>Widescreen</PresentationFormat>
  <Paragraphs>109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inherit</vt:lpstr>
      <vt:lpstr>Swis721 BT</vt:lpstr>
      <vt:lpstr>Arial</vt:lpstr>
      <vt:lpstr>Wingdings</vt:lpstr>
      <vt:lpstr>Calibri</vt:lpstr>
      <vt:lpstr>EVR Master</vt:lpstr>
      <vt:lpstr>EVR Pictures</vt:lpstr>
      <vt:lpstr>Digitization and Modernization of Estonian Railways  2019 - 2028</vt:lpstr>
      <vt:lpstr>Agenda</vt:lpstr>
      <vt:lpstr>Basic network and maintenance information</vt:lpstr>
      <vt:lpstr>Modernization of the Control Command  and Signalling system  </vt:lpstr>
      <vt:lpstr>Current status of the modernization of CCS</vt:lpstr>
      <vt:lpstr>Modernization of railway safety equipment and peripheral systems 2019 - 2027</vt:lpstr>
      <vt:lpstr>Stages of modernization </vt:lpstr>
      <vt:lpstr>Concept of modernization of signalling system</vt:lpstr>
      <vt:lpstr>Railway electrification</vt:lpstr>
      <vt:lpstr>Further electrification of the rail network 2020 - 2028</vt:lpstr>
      <vt:lpstr>Major projects in the modernization period 2019 - 2028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Viron valtiollisen rautatien  digitalisaatio ja modernisointi</dc:title>
  <dc:creator>Hardy Voites</dc:creator>
  <cp:lastModifiedBy>Agur Kollom</cp:lastModifiedBy>
  <cp:revision>195</cp:revision>
  <dcterms:created xsi:type="dcterms:W3CDTF">2020-01-03T15:21:30Z</dcterms:created>
  <dcterms:modified xsi:type="dcterms:W3CDTF">2020-01-21T14:06:35Z</dcterms:modified>
</cp:coreProperties>
</file>